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3" r:id="rId4"/>
    <p:sldId id="261" r:id="rId5"/>
    <p:sldId id="262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9CBD7-6E77-4F2C-955B-9DF48CE1F7FE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D7226-391B-4DC9-8E54-D83C7EE458C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D7226-391B-4DC9-8E54-D83C7EE458C9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A153-EBD3-4059-BFAF-46915E811F49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CD15B-AA6C-4243-A6F1-5BF52E5FE0D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A153-EBD3-4059-BFAF-46915E811F49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CD15B-AA6C-4243-A6F1-5BF52E5FE0D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A153-EBD3-4059-BFAF-46915E811F49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CD15B-AA6C-4243-A6F1-5BF52E5FE0D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A153-EBD3-4059-BFAF-46915E811F49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CD15B-AA6C-4243-A6F1-5BF52E5FE0D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A153-EBD3-4059-BFAF-46915E811F49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CD15B-AA6C-4243-A6F1-5BF52E5FE0D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A153-EBD3-4059-BFAF-46915E811F49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CD15B-AA6C-4243-A6F1-5BF52E5FE0D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A153-EBD3-4059-BFAF-46915E811F49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CD15B-AA6C-4243-A6F1-5BF52E5FE0D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A153-EBD3-4059-BFAF-46915E811F49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CD15B-AA6C-4243-A6F1-5BF52E5FE0D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A153-EBD3-4059-BFAF-46915E811F49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CD15B-AA6C-4243-A6F1-5BF52E5FE0D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A153-EBD3-4059-BFAF-46915E811F49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CD15B-AA6C-4243-A6F1-5BF52E5FE0D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A153-EBD3-4059-BFAF-46915E811F49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CD15B-AA6C-4243-A6F1-5BF52E5FE0D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9A153-EBD3-4059-BFAF-46915E811F49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CD15B-AA6C-4243-A6F1-5BF52E5FE0D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d-ID" sz="3200" b="1" dirty="0" smtClean="0"/>
              <a:t>PERENCANAAN KOMUNIKASI UNTUK</a:t>
            </a:r>
            <a:br>
              <a:rPr lang="id-ID" sz="3200" b="1" dirty="0" smtClean="0"/>
            </a:br>
            <a:r>
              <a:rPr lang="id-ID" sz="3200" b="1" dirty="0" smtClean="0"/>
              <a:t>MEDIA MASSA</a:t>
            </a:r>
            <a:endParaRPr lang="id-ID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572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d-ID" b="1" dirty="0" smtClean="0">
                <a:solidFill>
                  <a:schemeClr val="tx1"/>
                </a:solidFill>
              </a:rPr>
              <a:t>Dwi Maharani M.I.Kom</a:t>
            </a:r>
            <a:endParaRPr lang="id-ID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86106" cy="7969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d-ID" b="1" dirty="0" smtClean="0"/>
              <a:t>Media Massa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id-ID" sz="2800" dirty="0" smtClean="0"/>
          </a:p>
          <a:p>
            <a:pPr algn="ctr">
              <a:buNone/>
            </a:pPr>
            <a:endParaRPr lang="id-ID" sz="2800" dirty="0" smtClean="0"/>
          </a:p>
          <a:p>
            <a:pPr algn="ctr">
              <a:buNone/>
            </a:pPr>
            <a:endParaRPr lang="id-ID" sz="2800" dirty="0" smtClean="0"/>
          </a:p>
          <a:p>
            <a:pPr algn="ctr">
              <a:buNone/>
            </a:pPr>
            <a:r>
              <a:rPr lang="id-ID" sz="2800" dirty="0" smtClean="0"/>
              <a:t>Media massa </a:t>
            </a:r>
            <a:r>
              <a:rPr lang="id-ID" sz="2800" dirty="0" smtClean="0"/>
              <a:t>hingga saat ini masih menjadi primadona kekuatan ekonomi dan politik yang memiliki pengaruh magnetis luar biasa</a:t>
            </a:r>
            <a:r>
              <a:rPr lang="id-ID" sz="2800" dirty="0" smtClean="0"/>
              <a:t>.</a:t>
            </a:r>
          </a:p>
          <a:p>
            <a:pPr algn="ctr">
              <a:buNone/>
            </a:pPr>
            <a:endParaRPr lang="id-ID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86238" cy="101122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d-ID" sz="3200" b="1" dirty="0" smtClean="0"/>
              <a:t>Media massa tradisional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id-ID" sz="2400" b="1" dirty="0" smtClean="0"/>
              <a:t>Media massa tradisional memiliki beberapa jenis media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		</a:t>
            </a:r>
            <a:r>
              <a:rPr lang="id-ID" sz="2800" dirty="0" smtClean="0"/>
              <a:t>C</a:t>
            </a:r>
            <a:r>
              <a:rPr lang="id-ID" sz="2800" dirty="0" smtClean="0"/>
              <a:t>etak seperti Surat Kabar</a:t>
            </a:r>
            <a:endParaRPr lang="id-ID" sz="2800" dirty="0" smtClean="0"/>
          </a:p>
          <a:p>
            <a:pPr>
              <a:buNone/>
            </a:pPr>
            <a:r>
              <a:rPr lang="id-ID" sz="2800" dirty="0" smtClean="0"/>
              <a:t>			Majalah </a:t>
            </a:r>
            <a:r>
              <a:rPr lang="id-ID" sz="2800" dirty="0" smtClean="0"/>
              <a:t>dan T</a:t>
            </a:r>
            <a:r>
              <a:rPr lang="id-ID" sz="2800" dirty="0" smtClean="0"/>
              <a:t>abloid</a:t>
            </a:r>
          </a:p>
          <a:p>
            <a:pPr>
              <a:buNone/>
            </a:pPr>
            <a:r>
              <a:rPr lang="id-ID" sz="2800" dirty="0" smtClean="0"/>
              <a:t>			Penyiaran </a:t>
            </a:r>
            <a:r>
              <a:rPr lang="id-ID" sz="2800" dirty="0" smtClean="0"/>
              <a:t>seperti </a:t>
            </a:r>
            <a:r>
              <a:rPr lang="id-ID" sz="2800" dirty="0" smtClean="0"/>
              <a:t>Televisi dan Radio</a:t>
            </a:r>
            <a:endParaRPr lang="id-ID" sz="2800" dirty="0" smtClean="0"/>
          </a:p>
          <a:p>
            <a:pPr algn="ctr"/>
            <a:endParaRPr lang="id-ID" sz="2800" dirty="0"/>
          </a:p>
        </p:txBody>
      </p:sp>
      <p:sp>
        <p:nvSpPr>
          <p:cNvPr id="4" name="10-Point Star 3"/>
          <p:cNvSpPr/>
          <p:nvPr/>
        </p:nvSpPr>
        <p:spPr>
          <a:xfrm>
            <a:off x="1857356" y="2786058"/>
            <a:ext cx="428628" cy="428628"/>
          </a:xfrm>
          <a:prstGeom prst="star10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1</a:t>
            </a:r>
            <a:endParaRPr lang="id-ID" dirty="0"/>
          </a:p>
        </p:txBody>
      </p:sp>
      <p:sp>
        <p:nvSpPr>
          <p:cNvPr id="5" name="10-Point Star 4"/>
          <p:cNvSpPr/>
          <p:nvPr/>
        </p:nvSpPr>
        <p:spPr>
          <a:xfrm>
            <a:off x="1857356" y="3286124"/>
            <a:ext cx="428628" cy="428628"/>
          </a:xfrm>
          <a:prstGeom prst="star10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2</a:t>
            </a:r>
            <a:endParaRPr lang="id-ID" dirty="0"/>
          </a:p>
        </p:txBody>
      </p:sp>
      <p:sp>
        <p:nvSpPr>
          <p:cNvPr id="6" name="10-Point Star 5"/>
          <p:cNvSpPr/>
          <p:nvPr/>
        </p:nvSpPr>
        <p:spPr>
          <a:xfrm>
            <a:off x="1857356" y="3786190"/>
            <a:ext cx="428628" cy="428628"/>
          </a:xfrm>
          <a:prstGeom prst="star10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3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600" b="1" dirty="0" smtClean="0"/>
              <a:t>Merancang Perencanaan Komunikasi di Media Massa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id-ID" sz="1600" dirty="0" smtClean="0"/>
              <a:t> </a:t>
            </a:r>
            <a:r>
              <a:rPr lang="id-ID" sz="2400" b="1" dirty="0" smtClean="0"/>
              <a:t>Katz </a:t>
            </a:r>
            <a:r>
              <a:rPr lang="id-ID" sz="2400" b="1" dirty="0" smtClean="0"/>
              <a:t>(2008) </a:t>
            </a:r>
            <a:endParaRPr lang="id-ID" sz="2400" b="1" dirty="0" smtClean="0"/>
          </a:p>
          <a:p>
            <a:pPr algn="ctr">
              <a:buNone/>
            </a:pPr>
            <a:r>
              <a:rPr lang="id-ID" sz="2400" b="1" dirty="0" smtClean="0"/>
              <a:t>6 </a:t>
            </a:r>
            <a:r>
              <a:rPr lang="id-ID" sz="2400" b="1" dirty="0" smtClean="0"/>
              <a:t>langkah </a:t>
            </a:r>
            <a:r>
              <a:rPr lang="id-ID" sz="2400" b="1" dirty="0" smtClean="0"/>
              <a:t>perencanaan</a:t>
            </a:r>
          </a:p>
          <a:p>
            <a:pPr algn="ctr">
              <a:buNone/>
            </a:pPr>
            <a:endParaRPr lang="id-ID" sz="2100" b="1" dirty="0" smtClean="0"/>
          </a:p>
          <a:p>
            <a:pPr>
              <a:buNone/>
            </a:pPr>
            <a:r>
              <a:rPr lang="id-ID" sz="2100" dirty="0" smtClean="0"/>
              <a:t>			1</a:t>
            </a:r>
            <a:r>
              <a:rPr lang="id-ID" sz="2100" dirty="0" smtClean="0">
                <a:solidFill>
                  <a:schemeClr val="tx1"/>
                </a:solidFill>
              </a:rPr>
              <a:t>. Menetapkan media yang digunakan target khalayak</a:t>
            </a:r>
          </a:p>
          <a:p>
            <a:pPr>
              <a:buNone/>
            </a:pPr>
            <a:r>
              <a:rPr lang="id-ID" sz="2100" dirty="0" smtClean="0">
                <a:solidFill>
                  <a:schemeClr val="tx1"/>
                </a:solidFill>
              </a:rPr>
              <a:t>			2</a:t>
            </a:r>
            <a:r>
              <a:rPr lang="id-ID" sz="2100" dirty="0" smtClean="0">
                <a:solidFill>
                  <a:schemeClr val="tx1"/>
                </a:solidFill>
              </a:rPr>
              <a:t>. Penentuan waktu perencanaan</a:t>
            </a:r>
          </a:p>
          <a:p>
            <a:pPr>
              <a:buNone/>
            </a:pPr>
            <a:r>
              <a:rPr lang="id-ID" sz="2100" dirty="0" smtClean="0">
                <a:solidFill>
                  <a:schemeClr val="tx1"/>
                </a:solidFill>
              </a:rPr>
              <a:t>			3</a:t>
            </a:r>
            <a:r>
              <a:rPr lang="id-ID" sz="2100" dirty="0" smtClean="0">
                <a:solidFill>
                  <a:schemeClr val="tx1"/>
                </a:solidFill>
              </a:rPr>
              <a:t>. Menyeimbangkan jangkauan dan frekuensi</a:t>
            </a:r>
          </a:p>
          <a:p>
            <a:pPr>
              <a:buNone/>
            </a:pPr>
            <a:r>
              <a:rPr lang="id-ID" sz="2100" dirty="0" smtClean="0">
                <a:solidFill>
                  <a:schemeClr val="tx1"/>
                </a:solidFill>
              </a:rPr>
              <a:t>			4</a:t>
            </a:r>
            <a:r>
              <a:rPr lang="id-ID" sz="2100" dirty="0" smtClean="0">
                <a:solidFill>
                  <a:schemeClr val="tx1"/>
                </a:solidFill>
              </a:rPr>
              <a:t>. Menetapkan model media.</a:t>
            </a:r>
          </a:p>
          <a:p>
            <a:pPr>
              <a:buNone/>
            </a:pPr>
            <a:r>
              <a:rPr lang="id-ID" sz="2100" dirty="0" smtClean="0">
                <a:solidFill>
                  <a:schemeClr val="tx1"/>
                </a:solidFill>
              </a:rPr>
              <a:t>			5</a:t>
            </a:r>
            <a:r>
              <a:rPr lang="id-ID" sz="2100" dirty="0" smtClean="0">
                <a:solidFill>
                  <a:schemeClr val="tx1"/>
                </a:solidFill>
              </a:rPr>
              <a:t>. Merancang penjadwalan kampanye iklan</a:t>
            </a:r>
          </a:p>
          <a:p>
            <a:pPr>
              <a:buNone/>
            </a:pPr>
            <a:r>
              <a:rPr lang="id-ID" sz="2100" dirty="0" smtClean="0">
                <a:solidFill>
                  <a:schemeClr val="tx1"/>
                </a:solidFill>
              </a:rPr>
              <a:t>			6</a:t>
            </a:r>
            <a:r>
              <a:rPr lang="id-ID" sz="2100" dirty="0" smtClean="0">
                <a:solidFill>
                  <a:schemeClr val="tx1"/>
                </a:solidFill>
              </a:rPr>
              <a:t>. Menghitung biaya yang efisien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928794" y="2665414"/>
            <a:ext cx="5572164" cy="1120776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d-ID" sz="5400" b="1" dirty="0" smtClean="0">
                <a:solidFill>
                  <a:schemeClr val="tx1"/>
                </a:solidFill>
              </a:rPr>
              <a:t>Terima Kasih</a:t>
            </a:r>
            <a:endParaRPr lang="id-ID" sz="5400" b="1" dirty="0">
              <a:solidFill>
                <a:schemeClr val="tx1"/>
              </a:solidFill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6786578" y="2285992"/>
            <a:ext cx="928694" cy="785818"/>
          </a:xfrm>
          <a:prstGeom prst="smileyFace">
            <a:avLst/>
          </a:prstGeo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57</Words>
  <Application>Microsoft Office PowerPoint</Application>
  <PresentationFormat>On-screen Show (4:3)</PresentationFormat>
  <Paragraphs>28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PERENCANAAN KOMUNIKASI UNTUK MEDIA MASSA</vt:lpstr>
      <vt:lpstr>Media Massa</vt:lpstr>
      <vt:lpstr>Media massa tradisional</vt:lpstr>
      <vt:lpstr>Merancang Perencanaan Komunikasi di Media Massa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KOMUNIKASI UNTUK MEDIA SOSIAL</dc:title>
  <dc:creator>acer</dc:creator>
  <cp:lastModifiedBy>acer</cp:lastModifiedBy>
  <cp:revision>5</cp:revision>
  <dcterms:created xsi:type="dcterms:W3CDTF">2020-02-28T07:41:17Z</dcterms:created>
  <dcterms:modified xsi:type="dcterms:W3CDTF">2020-03-02T02:39:09Z</dcterms:modified>
</cp:coreProperties>
</file>