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AD340-A5C5-4EE1-B31A-C757D8883E4B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BE35-62FA-4767-BCC3-58BA5909346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377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C4F1BAF-89F9-4098-A81A-BC9EE374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545513"/>
          </a:xfrm>
        </p:spPr>
        <p:txBody>
          <a:bodyPr/>
          <a:lstStyle/>
          <a:p>
            <a:r>
              <a:rPr lang="id-ID" dirty="0"/>
              <a:t>TEKNIS MENULIS PRESS RELEASE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4AFF62F4-1A0B-4C8C-B73B-751632DD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275007"/>
            <a:ext cx="10572000" cy="434974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31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id-ID" dirty="0"/>
              <a:t>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Buatlah kerangka (outline) press release !</a:t>
            </a:r>
          </a:p>
          <a:p>
            <a:r>
              <a:rPr lang="en-US"/>
              <a:t>Identifisikan data-data yang dianggap penting untuk dimuat dalam release !</a:t>
            </a:r>
          </a:p>
          <a:p>
            <a:r>
              <a:rPr lang="en-US"/>
              <a:t>Buatlah press release berdasarkan data yang telah diidentifikasi tersebut.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15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pat Dikutip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TM03457503[[fn=Dapat Dikutip]]</Template>
  <TotalTime>9</TotalTime>
  <Words>33</Words>
  <Application>Microsoft Office PowerPoint</Application>
  <PresentationFormat>Layar Lebar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Dapat Dikutip</vt:lpstr>
      <vt:lpstr>TEKNIS MENULIS PRESS RELEASE</vt:lpstr>
      <vt:lpstr>Tugas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TEKNIS MENULIS PRESS RELEASE</dc:title>
  <dc:creator>Desi Misnawati</dc:creator>
  <cp:lastModifiedBy>Desi Misnawati</cp:lastModifiedBy>
  <cp:revision>2</cp:revision>
  <dcterms:created xsi:type="dcterms:W3CDTF">2019-10-14T11:10:40Z</dcterms:created>
  <dcterms:modified xsi:type="dcterms:W3CDTF">2019-10-14T11:20:40Z</dcterms:modified>
</cp:coreProperties>
</file>