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33DC04-0EDA-4020-A991-926A5637C258}" type="datetimeFigureOut">
              <a:rPr lang="id-ID" smtClean="0"/>
              <a:pPr/>
              <a:t>21/03/2020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73B9E3-4B93-4A4E-B4BF-C2FC4EE368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6.Teori </a:t>
            </a:r>
            <a:r>
              <a:rPr lang="en-US" sz="3000" b="1" dirty="0" err="1"/>
              <a:t>Dialektika</a:t>
            </a:r>
            <a:r>
              <a:rPr lang="en-US" sz="3000" b="1" dirty="0"/>
              <a:t> </a:t>
            </a:r>
            <a:r>
              <a:rPr lang="en-US" sz="3000" b="1" dirty="0" err="1"/>
              <a:t>Relasional</a:t>
            </a:r>
            <a:endParaRPr lang="id-ID" sz="3000" b="1" dirty="0"/>
          </a:p>
          <a:p>
            <a:r>
              <a:rPr lang="en-US" sz="3100" dirty="0" err="1" smtClean="0"/>
              <a:t>Teori</a:t>
            </a:r>
            <a:r>
              <a:rPr lang="en-US" sz="3100" dirty="0" smtClean="0"/>
              <a:t> </a:t>
            </a:r>
            <a:r>
              <a:rPr lang="en-US" sz="3100" dirty="0" err="1"/>
              <a:t>Dialektika</a:t>
            </a:r>
            <a:r>
              <a:rPr lang="en-US" sz="3100" dirty="0"/>
              <a:t> </a:t>
            </a:r>
            <a:r>
              <a:rPr lang="en-US" sz="3100" dirty="0" err="1"/>
              <a:t>Relasional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salah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teori</a:t>
            </a:r>
            <a:r>
              <a:rPr lang="en-US" sz="3100" dirty="0"/>
              <a:t>  </a:t>
            </a:r>
            <a:r>
              <a:rPr lang="en-US" sz="3100" dirty="0" err="1"/>
              <a:t>komunikasi</a:t>
            </a:r>
            <a:r>
              <a:rPr lang="en-US" sz="3100" dirty="0"/>
              <a:t> </a:t>
            </a:r>
            <a:r>
              <a:rPr lang="en-US" sz="3100" dirty="0" err="1"/>
              <a:t>antar</a:t>
            </a:r>
            <a:r>
              <a:rPr lang="en-US" sz="3100" dirty="0"/>
              <a:t> </a:t>
            </a:r>
            <a:r>
              <a:rPr lang="en-US" sz="3100" dirty="0" err="1"/>
              <a:t>pribadi</a:t>
            </a:r>
            <a:r>
              <a:rPr lang="en-US" sz="3100" dirty="0"/>
              <a:t> yang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sifat</a:t>
            </a:r>
            <a:r>
              <a:rPr lang="en-US" sz="3100" dirty="0"/>
              <a:t> </a:t>
            </a:r>
            <a:r>
              <a:rPr lang="en-US" sz="3100" dirty="0" err="1"/>
              <a:t>berbeda</a:t>
            </a:r>
            <a:r>
              <a:rPr lang="en-US" sz="3100" dirty="0"/>
              <a:t> </a:t>
            </a:r>
            <a:r>
              <a:rPr lang="en-US" sz="3100" dirty="0" err="1"/>
              <a:t>dibanding</a:t>
            </a:r>
            <a:r>
              <a:rPr lang="en-US" sz="3100" dirty="0"/>
              <a:t> </a:t>
            </a:r>
            <a:r>
              <a:rPr lang="en-US" sz="3100" dirty="0" err="1"/>
              <a:t>teori</a:t>
            </a:r>
            <a:r>
              <a:rPr lang="en-US" sz="3100" dirty="0"/>
              <a:t> </a:t>
            </a:r>
            <a:r>
              <a:rPr lang="en-US" sz="3100" dirty="0" err="1"/>
              <a:t>lainnya</a:t>
            </a:r>
            <a:r>
              <a:rPr lang="en-US" sz="3100" dirty="0"/>
              <a:t>.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teori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, </a:t>
            </a:r>
            <a:r>
              <a:rPr lang="en-US" sz="3100" dirty="0" err="1"/>
              <a:t>Orang-orang</a:t>
            </a:r>
            <a:r>
              <a:rPr lang="en-US" sz="3100" dirty="0"/>
              <a:t> yang </a:t>
            </a:r>
            <a:r>
              <a:rPr lang="en-US" sz="3100" dirty="0" err="1"/>
              <a:t>membangun</a:t>
            </a:r>
            <a:r>
              <a:rPr lang="en-US" sz="3100" dirty="0"/>
              <a:t> </a:t>
            </a:r>
            <a:r>
              <a:rPr lang="en-US" sz="3100" dirty="0" err="1"/>
              <a:t>relasi</a:t>
            </a:r>
            <a:r>
              <a:rPr lang="en-US" sz="3100" dirty="0"/>
              <a:t> </a:t>
            </a:r>
            <a:r>
              <a:rPr lang="en-US" sz="3100" dirty="0" err="1"/>
              <a:t>kemudian</a:t>
            </a:r>
            <a:r>
              <a:rPr lang="en-US" sz="3100" dirty="0"/>
              <a:t> </a:t>
            </a:r>
            <a:r>
              <a:rPr lang="en-US" sz="3100" dirty="0" err="1"/>
              <a:t>melakukan</a:t>
            </a:r>
            <a:r>
              <a:rPr lang="en-US" sz="3100" dirty="0"/>
              <a:t> </a:t>
            </a:r>
            <a:r>
              <a:rPr lang="en-US" sz="3100" dirty="0" err="1"/>
              <a:t>komunikasi</a:t>
            </a:r>
            <a:r>
              <a:rPr lang="en-US" sz="3100" dirty="0"/>
              <a:t> </a:t>
            </a:r>
            <a:r>
              <a:rPr lang="en-US" sz="3100" dirty="0" err="1"/>
              <a:t>antarpribadi</a:t>
            </a:r>
            <a:r>
              <a:rPr lang="en-US" sz="3100" dirty="0"/>
              <a:t>,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hatinya</a:t>
            </a:r>
            <a:r>
              <a:rPr lang="en-US" sz="3100" dirty="0"/>
              <a:t> </a:t>
            </a:r>
            <a:r>
              <a:rPr lang="en-US" sz="3100" dirty="0" err="1"/>
              <a:t>mengalami</a:t>
            </a:r>
            <a:r>
              <a:rPr lang="en-US" sz="3100" dirty="0"/>
              <a:t> </a:t>
            </a:r>
            <a:r>
              <a:rPr lang="en-US" sz="3100" dirty="0" err="1"/>
              <a:t>tarikan</a:t>
            </a:r>
            <a:r>
              <a:rPr lang="en-US" sz="3100" dirty="0"/>
              <a:t> </a:t>
            </a:r>
            <a:r>
              <a:rPr lang="en-US" sz="3100" dirty="0" err="1"/>
              <a:t>konflik</a:t>
            </a:r>
            <a:r>
              <a:rPr lang="en-US" sz="3100" dirty="0"/>
              <a:t>.</a:t>
            </a:r>
            <a:endParaRPr lang="id-ID" sz="3100" dirty="0"/>
          </a:p>
          <a:p>
            <a:r>
              <a:rPr lang="en-US" sz="3100" dirty="0" err="1"/>
              <a:t>Kemudian</a:t>
            </a:r>
            <a:r>
              <a:rPr lang="en-US" sz="3100" dirty="0"/>
              <a:t>, </a:t>
            </a:r>
            <a:r>
              <a:rPr lang="en-US" sz="3100" dirty="0" err="1"/>
              <a:t>tarikan</a:t>
            </a:r>
            <a:r>
              <a:rPr lang="en-US" sz="3100" dirty="0"/>
              <a:t> </a:t>
            </a:r>
            <a:r>
              <a:rPr lang="en-US" sz="3100" dirty="0" err="1"/>
              <a:t>konflik</a:t>
            </a:r>
            <a:r>
              <a:rPr lang="en-US" sz="3100" dirty="0"/>
              <a:t> </a:t>
            </a:r>
            <a:r>
              <a:rPr lang="en-US" sz="3100" dirty="0" err="1"/>
              <a:t>itulah</a:t>
            </a:r>
            <a:r>
              <a:rPr lang="en-US" sz="3100" dirty="0"/>
              <a:t> yang </a:t>
            </a:r>
            <a:r>
              <a:rPr lang="en-US" sz="3100" dirty="0" err="1"/>
              <a:t>menjadi</a:t>
            </a:r>
            <a:r>
              <a:rPr lang="en-US" sz="3100" dirty="0"/>
              <a:t> </a:t>
            </a:r>
            <a:r>
              <a:rPr lang="en-US" sz="3100" dirty="0" err="1"/>
              <a:t>penyebab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 </a:t>
            </a:r>
            <a:r>
              <a:rPr lang="en-US" sz="3100" dirty="0" err="1"/>
              <a:t>relasi</a:t>
            </a:r>
            <a:r>
              <a:rPr lang="en-US" sz="3100" dirty="0"/>
              <a:t> </a:t>
            </a:r>
            <a:r>
              <a:rPr lang="en-US" sz="3100" dirty="0" err="1"/>
              <a:t>menjadi</a:t>
            </a:r>
            <a:r>
              <a:rPr lang="en-US" sz="3100" dirty="0"/>
              <a:t> </a:t>
            </a:r>
            <a:r>
              <a:rPr lang="en-US" sz="3100" dirty="0" err="1"/>
              <a:t>selalu</a:t>
            </a:r>
            <a:r>
              <a:rPr lang="en-US" sz="3100" dirty="0"/>
              <a:t> </a:t>
            </a:r>
            <a:r>
              <a:rPr lang="en-US" sz="3100" dirty="0" err="1"/>
              <a:t>ada</a:t>
            </a:r>
            <a:r>
              <a:rPr lang="en-US" sz="3100" dirty="0"/>
              <a:t> 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kondisi</a:t>
            </a:r>
            <a:r>
              <a:rPr lang="en-US" sz="3100" dirty="0"/>
              <a:t> </a:t>
            </a:r>
            <a:r>
              <a:rPr lang="en-US" sz="3100" dirty="0" err="1"/>
              <a:t>cair</a:t>
            </a:r>
            <a:r>
              <a:rPr lang="en-US" sz="3100" dirty="0"/>
              <a:t>. </a:t>
            </a:r>
            <a:r>
              <a:rPr lang="en-US" sz="3100" dirty="0" err="1"/>
              <a:t>Kondisi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kemudian</a:t>
            </a:r>
            <a:r>
              <a:rPr lang="en-US" sz="3100" dirty="0"/>
              <a:t> </a:t>
            </a:r>
            <a:r>
              <a:rPr lang="en-US" sz="3100" dirty="0" err="1"/>
              <a:t>dikenal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ketegangan</a:t>
            </a:r>
            <a:r>
              <a:rPr lang="en-US" sz="3100" dirty="0"/>
              <a:t> </a:t>
            </a:r>
            <a:r>
              <a:rPr lang="en-US" sz="3100" dirty="0" err="1"/>
              <a:t>dialektis</a:t>
            </a:r>
            <a:r>
              <a:rPr lang="en-US" sz="3100" dirty="0"/>
              <a:t>. </a:t>
            </a:r>
            <a:r>
              <a:rPr lang="en-US" sz="3100" dirty="0" err="1"/>
              <a:t>Orang</a:t>
            </a:r>
            <a:r>
              <a:rPr lang="en-US" sz="3100" dirty="0"/>
              <a:t> yang </a:t>
            </a:r>
            <a:r>
              <a:rPr lang="en-US" sz="3100" dirty="0" err="1"/>
              <a:t>melakukan</a:t>
            </a:r>
            <a:r>
              <a:rPr lang="en-US" sz="3100" dirty="0"/>
              <a:t> </a:t>
            </a:r>
            <a:r>
              <a:rPr lang="en-US" sz="3100" dirty="0" err="1"/>
              <a:t>interaksi</a:t>
            </a:r>
            <a:r>
              <a:rPr lang="en-US" sz="3100" dirty="0"/>
              <a:t> </a:t>
            </a:r>
            <a:r>
              <a:rPr lang="en-US" sz="3100" dirty="0" err="1"/>
              <a:t>merasa</a:t>
            </a:r>
            <a:r>
              <a:rPr lang="en-US" sz="3100" dirty="0"/>
              <a:t> </a:t>
            </a:r>
            <a:r>
              <a:rPr lang="en-US" sz="3100" dirty="0" err="1"/>
              <a:t>terombang</a:t>
            </a:r>
            <a:r>
              <a:rPr lang="en-US" sz="3100" dirty="0"/>
              <a:t> – </a:t>
            </a:r>
            <a:r>
              <a:rPr lang="en-US" sz="3100" dirty="0" err="1"/>
              <a:t>ambing</a:t>
            </a:r>
            <a:r>
              <a:rPr lang="en-US" sz="3100" dirty="0"/>
              <a:t> </a:t>
            </a:r>
            <a:r>
              <a:rPr lang="en-US" sz="3100" dirty="0" err="1"/>
              <a:t>di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kutub</a:t>
            </a:r>
            <a:r>
              <a:rPr lang="en-US" sz="3100" dirty="0"/>
              <a:t> </a:t>
            </a:r>
            <a:r>
              <a:rPr lang="en-US" sz="3100" dirty="0" err="1"/>
              <a:t>relasi</a:t>
            </a:r>
            <a:r>
              <a:rPr lang="en-US" sz="3100" dirty="0"/>
              <a:t>. 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kutub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diantara</a:t>
            </a:r>
            <a:r>
              <a:rPr lang="en-US" sz="3100" dirty="0"/>
              <a:t> </a:t>
            </a:r>
            <a:r>
              <a:rPr lang="en-US" sz="3100" dirty="0" err="1"/>
              <a:t>harmonis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konflik</a:t>
            </a:r>
            <a:r>
              <a:rPr lang="en-US" sz="3100" dirty="0"/>
              <a:t> </a:t>
            </a:r>
            <a:r>
              <a:rPr lang="en-US" sz="3100" dirty="0" err="1"/>
              <a:t>ataupun</a:t>
            </a:r>
            <a:r>
              <a:rPr lang="en-US" sz="3100" dirty="0"/>
              <a:t> </a:t>
            </a:r>
            <a:r>
              <a:rPr lang="en-US" sz="3100" dirty="0" err="1"/>
              <a:t>juga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</a:t>
            </a:r>
            <a:r>
              <a:rPr lang="en-US" sz="3100" dirty="0" err="1"/>
              <a:t>keakraban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bermusuhan</a:t>
            </a:r>
            <a:r>
              <a:rPr lang="en-US" sz="3100" dirty="0"/>
              <a:t>.</a:t>
            </a:r>
            <a:endParaRPr lang="id-ID" sz="31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Autofit/>
          </a:bodyPr>
          <a:lstStyle/>
          <a:p>
            <a:r>
              <a:rPr lang="en-US" sz="2200" dirty="0" err="1"/>
              <a:t>Istilah</a:t>
            </a:r>
            <a:r>
              <a:rPr lang="en-US" sz="2200" dirty="0"/>
              <a:t> </a:t>
            </a:r>
            <a:r>
              <a:rPr lang="en-US" sz="2200" dirty="0" err="1"/>
              <a:t>disonansi</a:t>
            </a:r>
            <a:r>
              <a:rPr lang="en-US" sz="2200" dirty="0"/>
              <a:t> </a:t>
            </a:r>
            <a:r>
              <a:rPr lang="en-US" sz="2200" dirty="0" err="1"/>
              <a:t>kognitif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pertama</a:t>
            </a:r>
            <a:r>
              <a:rPr lang="en-US" sz="2200" dirty="0"/>
              <a:t> kali </a:t>
            </a:r>
            <a:r>
              <a:rPr lang="en-US" sz="2200" dirty="0" err="1"/>
              <a:t>dipopulerkan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psikolog</a:t>
            </a:r>
            <a:r>
              <a:rPr lang="en-US" sz="2200" dirty="0"/>
              <a:t> yang </a:t>
            </a:r>
            <a:r>
              <a:rPr lang="en-US" sz="2200" dirty="0" err="1"/>
              <a:t>bernama</a:t>
            </a:r>
            <a:r>
              <a:rPr lang="en-US" sz="2200" dirty="0"/>
              <a:t> Leon </a:t>
            </a:r>
            <a:r>
              <a:rPr lang="en-US" sz="2200" dirty="0" err="1"/>
              <a:t>Festinger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1950-an.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asumsi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disonansi</a:t>
            </a:r>
            <a:r>
              <a:rPr lang="en-US" sz="2200" dirty="0"/>
              <a:t> </a:t>
            </a:r>
            <a:r>
              <a:rPr lang="en-US" sz="2200" dirty="0" err="1"/>
              <a:t>kognitif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 smtClean="0"/>
              <a:t>antaranya</a:t>
            </a:r>
            <a:r>
              <a:rPr lang="en-US" sz="2200" dirty="0" smtClean="0"/>
              <a:t>:</a:t>
            </a:r>
            <a:endParaRPr lang="id-ID" sz="2200" dirty="0" smtClean="0"/>
          </a:p>
          <a:p>
            <a:r>
              <a:rPr lang="id-ID" sz="2200" dirty="0" smtClean="0"/>
              <a:t>1.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menekankan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sifat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 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konsistensi</a:t>
            </a:r>
            <a:r>
              <a:rPr lang="en-US" sz="2200" dirty="0"/>
              <a:t> </a:t>
            </a:r>
            <a:r>
              <a:rPr lang="id-ID" sz="2200" dirty="0"/>
              <a:t> </a:t>
            </a:r>
            <a:r>
              <a:rPr lang="id-ID" sz="2200" dirty="0" smtClean="0"/>
              <a:t>  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/>
              <a:t>stabilitas</a:t>
            </a:r>
            <a:r>
              <a:rPr lang="en-US" sz="2200" dirty="0"/>
              <a:t> </a:t>
            </a:r>
            <a:r>
              <a:rPr lang="en-US" sz="2200" dirty="0" err="1"/>
              <a:t>seseorang</a:t>
            </a:r>
            <a:r>
              <a:rPr lang="en-US" sz="2200" dirty="0"/>
              <a:t>.</a:t>
            </a:r>
            <a:endParaRPr lang="id-ID" sz="2200" dirty="0"/>
          </a:p>
          <a:p>
            <a:pPr lvl="0"/>
            <a:r>
              <a:rPr lang="id-ID" sz="2200" dirty="0" smtClean="0"/>
              <a:t>2.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/>
              <a:t>disonansi</a:t>
            </a:r>
            <a:r>
              <a:rPr lang="en-US" sz="2200" dirty="0"/>
              <a:t> </a:t>
            </a:r>
            <a:r>
              <a:rPr lang="en-US" sz="2200" dirty="0" err="1"/>
              <a:t>kognitif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ketidakkonsistensinya</a:t>
            </a:r>
            <a:r>
              <a:rPr lang="en-US" sz="2200" dirty="0"/>
              <a:t> </a:t>
            </a:r>
            <a:r>
              <a:rPr lang="en-US" sz="2200" dirty="0" err="1"/>
              <a:t>seseorang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segi</a:t>
            </a:r>
            <a:r>
              <a:rPr lang="en-US" sz="2200" dirty="0"/>
              <a:t> </a:t>
            </a:r>
            <a:r>
              <a:rPr lang="en-US" sz="2200" dirty="0" err="1"/>
              <a:t>biologisnya</a:t>
            </a:r>
            <a:r>
              <a:rPr lang="en-US" sz="2200" dirty="0"/>
              <a:t>.</a:t>
            </a:r>
            <a:endParaRPr lang="id-ID" sz="2200" dirty="0"/>
          </a:p>
          <a:p>
            <a:pPr lvl="0"/>
            <a:r>
              <a:rPr lang="id-ID" sz="2200" dirty="0" smtClean="0"/>
              <a:t>3.</a:t>
            </a:r>
            <a:r>
              <a:rPr lang="en-US" sz="2200" dirty="0" err="1" smtClean="0"/>
              <a:t>Disonansi</a:t>
            </a:r>
            <a:r>
              <a:rPr lang="en-US" sz="2200" dirty="0" smtClean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perasaan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suka</a:t>
            </a:r>
            <a:r>
              <a:rPr lang="en-US" sz="2200" dirty="0"/>
              <a:t> yang </a:t>
            </a:r>
            <a:r>
              <a:rPr lang="en-US" sz="2200" dirty="0" err="1"/>
              <a:t>menimbulkan</a:t>
            </a:r>
            <a:r>
              <a:rPr lang="en-US" sz="2200" dirty="0"/>
              <a:t> </a:t>
            </a:r>
            <a:r>
              <a:rPr lang="en-US" sz="2200" dirty="0" err="1"/>
              <a:t>tindakan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wajar</a:t>
            </a:r>
            <a:r>
              <a:rPr lang="en-US" sz="2200" dirty="0"/>
              <a:t>.</a:t>
            </a:r>
            <a:endParaRPr lang="id-ID" sz="2200" dirty="0"/>
          </a:p>
          <a:p>
            <a:pPr lvl="0"/>
            <a:r>
              <a:rPr lang="id-ID" sz="2200" dirty="0" smtClean="0"/>
              <a:t>4.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rangsangan</a:t>
            </a:r>
            <a:r>
              <a:rPr lang="en-US" sz="2200" dirty="0"/>
              <a:t> </a:t>
            </a:r>
            <a:r>
              <a:rPr lang="en-US" sz="2200" dirty="0" err="1"/>
              <a:t>disonansi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memotivasi</a:t>
            </a:r>
            <a:r>
              <a:rPr lang="en-US" sz="2200" dirty="0"/>
              <a:t> </a:t>
            </a:r>
            <a:r>
              <a:rPr lang="en-US" sz="2200" dirty="0" err="1"/>
              <a:t>seseorang</a:t>
            </a:r>
            <a:r>
              <a:rPr lang="en-US" sz="2200" dirty="0"/>
              <a:t> </a:t>
            </a:r>
            <a:r>
              <a:rPr lang="en-US" sz="2200" dirty="0" err="1"/>
              <a:t>keluar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inkonsistensinya</a:t>
            </a:r>
            <a:r>
              <a:rPr lang="en-US" sz="2200" dirty="0"/>
              <a:t>.</a:t>
            </a:r>
            <a:endParaRPr lang="id-ID" sz="2200" dirty="0"/>
          </a:p>
          <a:p>
            <a:r>
              <a:rPr lang="en-US" sz="2200" dirty="0" err="1"/>
              <a:t>Contohnya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 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orang</a:t>
            </a:r>
            <a:r>
              <a:rPr lang="en-US" sz="2200" dirty="0"/>
              <a:t> yang </a:t>
            </a:r>
            <a:r>
              <a:rPr lang="en-US" sz="2200" dirty="0" err="1"/>
              <a:t>bernama</a:t>
            </a:r>
            <a:r>
              <a:rPr lang="en-US" sz="2200" dirty="0"/>
              <a:t> Budi </a:t>
            </a:r>
            <a:r>
              <a:rPr lang="en-US" sz="2200" dirty="0" err="1"/>
              <a:t>dan</a:t>
            </a:r>
            <a:r>
              <a:rPr lang="en-US" sz="2200" dirty="0"/>
              <a:t> Anton. </a:t>
            </a:r>
            <a:r>
              <a:rPr lang="en-US" sz="2200" dirty="0" err="1"/>
              <a:t>Ketika</a:t>
            </a:r>
            <a:r>
              <a:rPr lang="en-US" sz="2200" dirty="0"/>
              <a:t> Budi </a:t>
            </a:r>
            <a:r>
              <a:rPr lang="en-US" sz="2200" dirty="0" err="1"/>
              <a:t>hendak</a:t>
            </a:r>
            <a:r>
              <a:rPr lang="en-US" sz="2200" dirty="0"/>
              <a:t> </a:t>
            </a:r>
            <a:r>
              <a:rPr lang="en-US" sz="2200" dirty="0" err="1"/>
              <a:t>ngobrol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Anton, </a:t>
            </a:r>
            <a:r>
              <a:rPr lang="en-US" sz="2200" dirty="0" err="1"/>
              <a:t>terlihat</a:t>
            </a:r>
            <a:r>
              <a:rPr lang="en-US" sz="2200" dirty="0"/>
              <a:t> </a:t>
            </a:r>
            <a:r>
              <a:rPr lang="en-US" sz="2200" dirty="0" err="1"/>
              <a:t>wajah</a:t>
            </a:r>
            <a:r>
              <a:rPr lang="en-US" sz="2200" dirty="0"/>
              <a:t> Anton yang </a:t>
            </a:r>
            <a:r>
              <a:rPr lang="en-US" sz="2200" dirty="0" err="1"/>
              <a:t>kecut</a:t>
            </a:r>
            <a:r>
              <a:rPr lang="en-US" sz="2200" dirty="0"/>
              <a:t> alias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enak</a:t>
            </a:r>
            <a:r>
              <a:rPr lang="en-US" sz="2200" dirty="0"/>
              <a:t> </a:t>
            </a:r>
            <a:r>
              <a:rPr lang="en-US" sz="2200" dirty="0" err="1"/>
              <a:t>dipandang</a:t>
            </a:r>
            <a:r>
              <a:rPr lang="en-US" sz="2200" dirty="0"/>
              <a:t>. </a:t>
            </a:r>
            <a:r>
              <a:rPr lang="en-US" sz="2200" dirty="0" err="1"/>
              <a:t>Sepertinya</a:t>
            </a:r>
            <a:r>
              <a:rPr lang="en-US" sz="2200" dirty="0"/>
              <a:t> Anton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malas</a:t>
            </a:r>
            <a:r>
              <a:rPr lang="en-US" sz="2200" dirty="0"/>
              <a:t> </a:t>
            </a:r>
            <a:r>
              <a:rPr lang="en-US" sz="2200" dirty="0" err="1"/>
              <a:t>bicara</a:t>
            </a:r>
            <a:r>
              <a:rPr lang="en-US" sz="2200" dirty="0"/>
              <a:t>, </a:t>
            </a:r>
            <a:r>
              <a:rPr lang="en-US" sz="2200" dirty="0" err="1"/>
              <a:t>sehingga</a:t>
            </a:r>
            <a:r>
              <a:rPr lang="en-US" sz="2200" dirty="0"/>
              <a:t> Budi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jadi</a:t>
            </a:r>
            <a:r>
              <a:rPr lang="en-US" sz="2200" dirty="0"/>
              <a:t> </a:t>
            </a:r>
            <a:r>
              <a:rPr lang="en-US" sz="2200" dirty="0" err="1"/>
              <a:t>berbicara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Anton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disonansi</a:t>
            </a:r>
            <a:r>
              <a:rPr lang="en-US" sz="2200" dirty="0"/>
              <a:t> Anton.</a:t>
            </a:r>
            <a:endParaRPr lang="id-ID" sz="2200" dirty="0"/>
          </a:p>
          <a:p>
            <a:endParaRPr lang="id-ID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r>
              <a:rPr lang="en-US" sz="2800" b="1" dirty="0"/>
              <a:t>10.Teori </a:t>
            </a:r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Sosial</a:t>
            </a:r>
            <a:endParaRPr lang="id-ID" sz="2800" b="1" dirty="0"/>
          </a:p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 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diterima</a:t>
            </a:r>
            <a:r>
              <a:rPr lang="en-US" sz="2400" dirty="0"/>
              <a:t>. Si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:</a:t>
            </a:r>
            <a:endParaRPr lang="id-ID" sz="2400" dirty="0"/>
          </a:p>
          <a:p>
            <a:r>
              <a:rPr lang="en-US" sz="2400" b="1" dirty="0" err="1"/>
              <a:t>Mengkontraskan</a:t>
            </a:r>
            <a:r>
              <a:rPr lang="en-US" sz="2400" dirty="0"/>
              <a:t>, </a:t>
            </a:r>
            <a:r>
              <a:rPr lang="en-US" sz="2400" dirty="0" err="1"/>
              <a:t>kontras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 </a:t>
            </a:r>
            <a:r>
              <a:rPr lang="en-US" sz="2400" dirty="0" err="1"/>
              <a:t>distorsi</a:t>
            </a:r>
            <a:r>
              <a:rPr lang="en-US" sz="2400" dirty="0"/>
              <a:t> </a:t>
            </a:r>
            <a:r>
              <a:rPr lang="en-US" sz="2400" dirty="0" err="1"/>
              <a:t>perseptual</a:t>
            </a:r>
            <a:r>
              <a:rPr lang="en-US" sz="2400" dirty="0"/>
              <a:t>. </a:t>
            </a:r>
            <a:r>
              <a:rPr lang="en-US" sz="2400" dirty="0" err="1"/>
              <a:t>Kontras</a:t>
            </a:r>
            <a:r>
              <a:rPr lang="en-US" sz="2400" dirty="0"/>
              <a:t> yang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 </a:t>
            </a:r>
            <a:r>
              <a:rPr lang="en-US" sz="2400" dirty="0" err="1"/>
              <a:t>polarisasi</a:t>
            </a:r>
            <a:r>
              <a:rPr lang="en-US" sz="2400" dirty="0"/>
              <a:t> </a:t>
            </a:r>
            <a:r>
              <a:rPr lang="en-US" sz="2400" dirty="0" err="1"/>
              <a:t>ide</a:t>
            </a:r>
            <a:r>
              <a:rPr lang="en-US" sz="2400" dirty="0"/>
              <a:t>. </a:t>
            </a:r>
            <a:r>
              <a:rPr lang="en-US" sz="2400" dirty="0" err="1"/>
              <a:t>Contohnya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: “</a:t>
            </a:r>
            <a:r>
              <a:rPr lang="en-US" sz="2400" dirty="0" err="1"/>
              <a:t>mengontraskan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kopi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kopi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merugikan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 smtClean="0"/>
              <a:t>.”</a:t>
            </a:r>
            <a:endParaRPr lang="id-ID" sz="2400" dirty="0" smtClean="0"/>
          </a:p>
          <a:p>
            <a:r>
              <a:rPr lang="en-US" sz="2400" b="1" dirty="0" err="1" smtClean="0"/>
              <a:t>Mengasimilasikan</a:t>
            </a:r>
            <a:r>
              <a:rPr lang="en-US" sz="2400" dirty="0"/>
              <a:t>, </a:t>
            </a:r>
            <a:r>
              <a:rPr lang="en-US" sz="2400" dirty="0" err="1"/>
              <a:t>asimilasi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menunjukan</a:t>
            </a:r>
            <a:r>
              <a:rPr lang="en-US" sz="2400" dirty="0"/>
              <a:t> </a:t>
            </a:r>
            <a:r>
              <a:rPr lang="en-US" sz="2400" dirty="0" err="1"/>
              <a:t>kekeliruan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yang </a:t>
            </a:r>
            <a:r>
              <a:rPr lang="en-US" sz="2400" dirty="0" err="1"/>
              <a:t>berlawanan</a:t>
            </a:r>
            <a:r>
              <a:rPr lang="en-US" sz="2400" dirty="0"/>
              <a:t>.</a:t>
            </a:r>
            <a:endParaRPr lang="id-ID" sz="2400" dirty="0"/>
          </a:p>
          <a:p>
            <a:endParaRPr lang="id-ID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 </a:t>
            </a:r>
            <a:r>
              <a:rPr lang="en-US" sz="2600" dirty="0" err="1"/>
              <a:t>hal</a:t>
            </a:r>
            <a:r>
              <a:rPr lang="en-US" sz="2600" dirty="0"/>
              <a:t> yang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cakupan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 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. </a:t>
            </a:r>
            <a:r>
              <a:rPr lang="en-US" sz="2600" dirty="0" err="1"/>
              <a:t>Cakupan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mempelajari</a:t>
            </a:r>
            <a:r>
              <a:rPr lang="en-US" sz="2600" dirty="0"/>
              <a:t> </a:t>
            </a:r>
            <a:r>
              <a:rPr lang="en-US" sz="2600" dirty="0" err="1"/>
              <a:t>pengaruh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antarpribadi</a:t>
            </a:r>
            <a:r>
              <a:rPr lang="en-US" sz="2600" dirty="0"/>
              <a:t>. </a:t>
            </a:r>
            <a:r>
              <a:rPr lang="en-US" sz="2600" dirty="0" err="1"/>
              <a:t>Kedua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</a:t>
            </a:r>
            <a:endParaRPr lang="id-ID" sz="2600" dirty="0"/>
          </a:p>
          <a:p>
            <a:r>
              <a:rPr lang="en-US" sz="2600" dirty="0"/>
              <a:t>1. </a:t>
            </a:r>
            <a:r>
              <a:rPr lang="en-US" sz="2600" dirty="0" err="1"/>
              <a:t>Pembicaraan</a:t>
            </a:r>
            <a:r>
              <a:rPr lang="en-US" sz="2600" dirty="0"/>
              <a:t> yang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kredibilitas</a:t>
            </a:r>
            <a:r>
              <a:rPr lang="en-US" sz="2600" dirty="0"/>
              <a:t> </a:t>
            </a:r>
            <a:r>
              <a:rPr lang="en-US" sz="2600" dirty="0" err="1"/>
              <a:t>tinggi</a:t>
            </a:r>
            <a:r>
              <a:rPr lang="en-US" sz="2600" dirty="0"/>
              <a:t>. </a:t>
            </a:r>
            <a:r>
              <a:rPr lang="en-US" sz="2600" dirty="0" err="1"/>
              <a:t>Tipe</a:t>
            </a:r>
            <a:r>
              <a:rPr lang="en-US" sz="2600" dirty="0"/>
              <a:t> </a:t>
            </a:r>
            <a:r>
              <a:rPr lang="en-US" sz="2600" dirty="0" err="1"/>
              <a:t>pembicaraan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menyampaikan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yang  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masuk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wilayah</a:t>
            </a:r>
            <a:r>
              <a:rPr lang="en-US" sz="2600" dirty="0"/>
              <a:t> </a:t>
            </a:r>
            <a:r>
              <a:rPr lang="en-US" sz="2600" dirty="0" err="1"/>
              <a:t>penerimaan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pendengarnya</a:t>
            </a:r>
            <a:r>
              <a:rPr lang="en-US" sz="2600" dirty="0"/>
              <a:t>.</a:t>
            </a:r>
            <a:endParaRPr lang="id-ID" sz="2600" dirty="0"/>
          </a:p>
          <a:p>
            <a:r>
              <a:rPr lang="en-US" sz="2600" dirty="0"/>
              <a:t>2. </a:t>
            </a:r>
            <a:r>
              <a:rPr lang="en-US" sz="2600" dirty="0" err="1"/>
              <a:t>Ambiguitas</a:t>
            </a:r>
            <a:r>
              <a:rPr lang="en-US" sz="2600" dirty="0"/>
              <a:t> </a:t>
            </a:r>
            <a:r>
              <a:rPr lang="en-US" sz="2600" dirty="0" err="1"/>
              <a:t>seringkali</a:t>
            </a:r>
            <a:r>
              <a:rPr lang="en-US" sz="2600" dirty="0"/>
              <a:t>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dibandingkan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kejelasan</a:t>
            </a:r>
            <a:r>
              <a:rPr lang="en-US" sz="2600" dirty="0"/>
              <a:t>. </a:t>
            </a:r>
            <a:r>
              <a:rPr lang="en-US" sz="2600" dirty="0" err="1"/>
              <a:t>Banyak</a:t>
            </a:r>
            <a:r>
              <a:rPr lang="en-US" sz="2600" dirty="0"/>
              <a:t> </a:t>
            </a:r>
            <a:r>
              <a:rPr lang="en-US" sz="2600" dirty="0" err="1"/>
              <a:t>ambiguitas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yang </a:t>
            </a:r>
            <a:r>
              <a:rPr lang="en-US" sz="2600" dirty="0" err="1"/>
              <a:t>dipakai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dunia</a:t>
            </a:r>
            <a:r>
              <a:rPr lang="en-US" sz="2600" dirty="0"/>
              <a:t> </a:t>
            </a:r>
            <a:r>
              <a:rPr lang="en-US" sz="2600" dirty="0" err="1"/>
              <a:t>periklanan</a:t>
            </a:r>
            <a:r>
              <a:rPr lang="en-US" sz="2600" dirty="0"/>
              <a:t>. </a:t>
            </a:r>
            <a:endParaRPr lang="id-ID" sz="2600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sz="4000" b="1" dirty="0" smtClean="0"/>
              <a:t>7.</a:t>
            </a:r>
            <a:r>
              <a:rPr lang="en-US" sz="4000" b="1" dirty="0" err="1" smtClean="0"/>
              <a:t>Teori</a:t>
            </a:r>
            <a:r>
              <a:rPr lang="en-US" sz="4000" b="1" dirty="0" smtClean="0"/>
              <a:t> </a:t>
            </a:r>
            <a:r>
              <a:rPr lang="en-US" sz="4000" b="1" dirty="0"/>
              <a:t>Process </a:t>
            </a:r>
            <a:r>
              <a:rPr lang="en-US" sz="4000" b="1" dirty="0" smtClean="0"/>
              <a:t>View.</a:t>
            </a:r>
            <a:endParaRPr lang="id-ID" sz="4000" b="1" dirty="0" smtClean="0"/>
          </a:p>
          <a:p>
            <a:pPr lvl="0"/>
            <a:r>
              <a:rPr lang="id-ID" b="1" dirty="0" smtClean="0"/>
              <a:t> </a:t>
            </a:r>
            <a:r>
              <a:rPr lang="en-US" dirty="0" smtClean="0"/>
              <a:t>Steve </a:t>
            </a:r>
            <a:r>
              <a:rPr lang="en-US" dirty="0"/>
              <a:t>Duck (1985)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atribut-atribut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yang </a:t>
            </a:r>
            <a:r>
              <a:rPr lang="en-US" dirty="0" err="1"/>
              <a:t>menangis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ibu-anak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lain yang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sekian</a:t>
            </a:r>
            <a:r>
              <a:rPr lang="en-US" dirty="0"/>
              <a:t> lama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yang </a:t>
            </a:r>
            <a:r>
              <a:rPr lang="en-US" dirty="0" err="1"/>
              <a:t>menangis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)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Duck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linear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mulus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partnernya</a:t>
            </a:r>
            <a:r>
              <a:rPr lang="en-US" dirty="0"/>
              <a:t>, </a:t>
            </a:r>
            <a:r>
              <a:rPr lang="en-US" dirty="0" err="1"/>
              <a:t>baisanya</a:t>
            </a:r>
            <a:r>
              <a:rPr lang="en-US" dirty="0"/>
              <a:t> </a:t>
            </a:r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kebetulan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. </a:t>
            </a:r>
            <a:r>
              <a:rPr lang="en-US" dirty="0" err="1"/>
              <a:t>Bagi</a:t>
            </a:r>
            <a:r>
              <a:rPr lang="en-US" dirty="0"/>
              <a:t> Duck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akrab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sz="4000" b="1" dirty="0" smtClean="0"/>
              <a:t>8.</a:t>
            </a:r>
            <a:r>
              <a:rPr lang="en-US" sz="4000" b="1" dirty="0"/>
              <a:t> </a:t>
            </a:r>
            <a:r>
              <a:rPr lang="en-US" sz="4000" b="1" dirty="0" err="1"/>
              <a:t>Teori</a:t>
            </a:r>
            <a:r>
              <a:rPr lang="en-US" sz="4000" b="1" dirty="0"/>
              <a:t> self </a:t>
            </a:r>
            <a:r>
              <a:rPr lang="en-US" sz="4000" b="1" dirty="0" smtClean="0"/>
              <a:t>disclosure</a:t>
            </a:r>
            <a:endParaRPr lang="id-ID" sz="4000" b="1" dirty="0" smtClean="0"/>
          </a:p>
          <a:p>
            <a:r>
              <a:rPr lang="en-US" dirty="0"/>
              <a:t>Disclosure </a:t>
            </a:r>
            <a:r>
              <a:rPr lang="en-US" dirty="0" err="1"/>
              <a:t>dan</a:t>
            </a:r>
            <a:r>
              <a:rPr lang="en-US" dirty="0"/>
              <a:t> understanding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’60 </a:t>
            </a:r>
            <a:r>
              <a:rPr lang="en-US" dirty="0" err="1"/>
              <a:t>dan</a:t>
            </a:r>
            <a:r>
              <a:rPr lang="en-US" dirty="0"/>
              <a:t> ‘70-an.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“honest communication”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Carl Rogers, </a:t>
            </a:r>
            <a:r>
              <a:rPr lang="en-US" dirty="0" err="1"/>
              <a:t>disebut</a:t>
            </a:r>
            <a:r>
              <a:rPr lang="en-US" dirty="0"/>
              <a:t> Third Force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, </a:t>
            </a:r>
            <a:r>
              <a:rPr lang="en-US" dirty="0" err="1"/>
              <a:t>pemahaman</a:t>
            </a:r>
            <a:r>
              <a:rPr lang="en-US" dirty="0"/>
              <a:t> interpersonal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self-disclosure, feedback,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sensitivitas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/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Misunderstanding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ketidakpuasan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ketidakjujuran</a:t>
            </a:r>
            <a:r>
              <a:rPr lang="en-US" dirty="0"/>
              <a:t>,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perasaannya</a:t>
            </a:r>
            <a:r>
              <a:rPr lang="en-US" dirty="0"/>
              <a:t>, </a:t>
            </a:r>
            <a:r>
              <a:rPr lang="en-US" dirty="0" err="1"/>
              <a:t>miskin</a:t>
            </a:r>
            <a:r>
              <a:rPr lang="en-US" dirty="0"/>
              <a:t> feedback, </a:t>
            </a:r>
            <a:r>
              <a:rPr lang="en-US" dirty="0" err="1"/>
              <a:t>serta</a:t>
            </a:r>
            <a:r>
              <a:rPr lang="en-US" dirty="0"/>
              <a:t> self disclosure yang </a:t>
            </a:r>
            <a:r>
              <a:rPr lang="en-US" dirty="0" err="1"/>
              <a:t>ditahan</a:t>
            </a:r>
            <a:r>
              <a:rPr lang="en-US" dirty="0"/>
              <a:t>.</a:t>
            </a:r>
            <a:br>
              <a:rPr lang="en-US" dirty="0"/>
            </a:b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286544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riset</a:t>
            </a:r>
            <a:r>
              <a:rPr lang="en-US" sz="1600" dirty="0" smtClean="0"/>
              <a:t> </a:t>
            </a:r>
            <a:r>
              <a:rPr lang="en-US" sz="1600" dirty="0" err="1" smtClean="0"/>
              <a:t>pengenalan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muncul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humanistik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.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teoritisi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menggali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self-disclosure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Sidney </a:t>
            </a:r>
            <a:r>
              <a:rPr lang="en-US" sz="1600" dirty="0" err="1" smtClean="0"/>
              <a:t>Jourard</a:t>
            </a:r>
            <a:r>
              <a:rPr lang="en-US" sz="1600" dirty="0" smtClean="0"/>
              <a:t>. </a:t>
            </a:r>
            <a:r>
              <a:rPr lang="en-US" sz="1600" dirty="0" err="1" smtClean="0"/>
              <a:t>Uraiannya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kemanusiaan</a:t>
            </a:r>
            <a:r>
              <a:rPr lang="en-US" sz="1600" dirty="0" smtClean="0"/>
              <a:t>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transparan</a:t>
            </a:r>
            <a:r>
              <a:rPr lang="en-US" sz="1600" dirty="0" smtClean="0"/>
              <a:t>. </a:t>
            </a:r>
            <a:r>
              <a:rPr lang="en-US" sz="1600" dirty="0" err="1" smtClean="0"/>
              <a:t>Transparansi</a:t>
            </a:r>
            <a:r>
              <a:rPr lang="en-US" sz="1600" dirty="0" smtClean="0"/>
              <a:t>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dirty="0" err="1" smtClean="0"/>
              <a:t>membiarkan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mengenal</a:t>
            </a:r>
            <a:r>
              <a:rPr lang="en-US" sz="1600" dirty="0" smtClean="0"/>
              <a:t> </a:t>
            </a:r>
            <a:r>
              <a:rPr lang="en-US" sz="1600" dirty="0" err="1" smtClean="0"/>
              <a:t>dirinya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pengenalan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lain.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interpersonal yang ideal </a:t>
            </a:r>
            <a:r>
              <a:rPr lang="en-US" sz="1600" dirty="0" err="1" smtClean="0"/>
              <a:t>menyuruh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agar </a:t>
            </a:r>
            <a:r>
              <a:rPr lang="en-US" sz="1600" dirty="0" err="1" smtClean="0"/>
              <a:t>membiarkan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sepenuhnya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membuka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 </a:t>
            </a:r>
            <a:r>
              <a:rPr lang="en-US" sz="1600" dirty="0" err="1" smtClean="0"/>
              <a:t>sepenuhnya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r>
              <a:rPr lang="en-US" sz="1600" dirty="0" err="1" smtClean="0"/>
              <a:t>Jourard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gagasan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mengamati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 mental </a:t>
            </a:r>
            <a:r>
              <a:rPr lang="en-US" sz="1600" dirty="0" err="1" smtClean="0"/>
              <a:t>cenderung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. </a:t>
            </a:r>
            <a:r>
              <a:rPr lang="en-US" sz="1600" dirty="0" err="1" smtClean="0"/>
              <a:t>Dia</a:t>
            </a:r>
            <a:r>
              <a:rPr lang="en-US" sz="1600" dirty="0" smtClean="0"/>
              <a:t> </a:t>
            </a:r>
            <a:r>
              <a:rPr lang="en-US" sz="1600" dirty="0" err="1" smtClean="0"/>
              <a:t>menemukan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sehat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bersedia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mengenalkan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dirinya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ahli</a:t>
            </a:r>
            <a:r>
              <a:rPr lang="en-US" sz="1600" dirty="0" smtClean="0"/>
              <a:t> </a:t>
            </a:r>
            <a:r>
              <a:rPr lang="en-US" sz="1600" dirty="0" err="1" smtClean="0"/>
              <a:t>terapi</a:t>
            </a:r>
            <a:r>
              <a:rPr lang="en-US" sz="1600" dirty="0" smtClean="0"/>
              <a:t>.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, </a:t>
            </a:r>
            <a:r>
              <a:rPr lang="en-US" sz="1600" dirty="0" err="1" smtClean="0"/>
              <a:t>Jourard</a:t>
            </a:r>
            <a:r>
              <a:rPr lang="en-US" sz="1600" dirty="0" smtClean="0"/>
              <a:t> </a:t>
            </a:r>
            <a:r>
              <a:rPr lang="en-US" sz="1600" dirty="0" err="1" smtClean="0"/>
              <a:t>menyamakan</a:t>
            </a:r>
            <a:r>
              <a:rPr lang="en-US" sz="1600" dirty="0" smtClean="0"/>
              <a:t> </a:t>
            </a:r>
            <a:r>
              <a:rPr lang="en-US" sz="1600" dirty="0" err="1" smtClean="0"/>
              <a:t>kesakitan</a:t>
            </a:r>
            <a:r>
              <a:rPr lang="en-US" sz="1600" dirty="0" smtClean="0"/>
              <a:t> (sickness)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ketertutupan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transparansi</a:t>
            </a:r>
            <a:r>
              <a:rPr lang="en-US" sz="1600" dirty="0" smtClean="0"/>
              <a:t>. </a:t>
            </a:r>
            <a:r>
              <a:rPr lang="en-US" sz="1600" dirty="0" err="1" smtClean="0"/>
              <a:t>Jourard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– </a:t>
            </a:r>
            <a:r>
              <a:rPr lang="en-US" sz="1600" dirty="0" err="1" smtClean="0"/>
              <a:t>pergerakan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berperilaku</a:t>
            </a:r>
            <a:r>
              <a:rPr lang="en-US" sz="1600" dirty="0" smtClean="0"/>
              <a:t> yang </a:t>
            </a:r>
            <a:r>
              <a:rPr lang="en-US" sz="1600" dirty="0" err="1" smtClean="0"/>
              <a:t>baru</a:t>
            </a:r>
            <a:r>
              <a:rPr lang="en-US" sz="1600" dirty="0" smtClean="0"/>
              <a:t>-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keterbukaan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. </a:t>
            </a:r>
            <a:r>
              <a:rPr lang="en-US" sz="1600" dirty="0" err="1" smtClean="0"/>
              <a:t>Orang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sakit</a:t>
            </a:r>
            <a:r>
              <a:rPr lang="en-US" sz="1600" dirty="0" smtClean="0"/>
              <a:t>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stagnan</a:t>
            </a:r>
            <a:r>
              <a:rPr lang="en-US" sz="1600" dirty="0" smtClean="0"/>
              <a:t>;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</a:t>
            </a:r>
            <a:r>
              <a:rPr lang="en-US" sz="1600" dirty="0" err="1" smtClean="0"/>
              <a:t>hidup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.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,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esensi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personal.</a:t>
            </a:r>
            <a:endParaRPr lang="id-ID" sz="1600" dirty="0" smtClean="0"/>
          </a:p>
          <a:p>
            <a:r>
              <a:rPr lang="en-US" sz="1600" dirty="0" smtClean="0"/>
              <a:t>Personal growth </a:t>
            </a:r>
            <a:r>
              <a:rPr lang="en-US" sz="1600" dirty="0" err="1" smtClean="0"/>
              <a:t>melekat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interpersonal </a:t>
            </a:r>
            <a:r>
              <a:rPr lang="en-US" sz="1600" dirty="0" err="1" smtClean="0"/>
              <a:t>sebab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.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lain.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sulit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orang-orang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sekitar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membuka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err="1" smtClean="0"/>
              <a:t>Sekarang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mengerti</a:t>
            </a:r>
            <a:r>
              <a:rPr lang="en-US" sz="1600" dirty="0" smtClean="0"/>
              <a:t> self-disclosure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kompleks</a:t>
            </a:r>
            <a:r>
              <a:rPr lang="en-US" sz="1600" dirty="0" smtClean="0"/>
              <a:t> </a:t>
            </a:r>
            <a:r>
              <a:rPr lang="en-US" sz="1600" dirty="0" err="1" smtClean="0"/>
              <a:t>daripada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’60 </a:t>
            </a:r>
            <a:r>
              <a:rPr lang="en-US" sz="1600" dirty="0" err="1" smtClean="0"/>
              <a:t>dan</a:t>
            </a:r>
            <a:r>
              <a:rPr lang="en-US" sz="1600" dirty="0" smtClean="0"/>
              <a:t> ‘70-an.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pemikiran</a:t>
            </a:r>
            <a:r>
              <a:rPr lang="en-US" sz="1600" dirty="0" smtClean="0"/>
              <a:t> </a:t>
            </a:r>
            <a:r>
              <a:rPr lang="en-US" sz="1600" dirty="0" err="1" smtClean="0"/>
              <a:t>terbaru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subyek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, Sandra </a:t>
            </a:r>
            <a:r>
              <a:rPr lang="en-US" sz="1600" dirty="0" err="1" smtClean="0"/>
              <a:t>Petronio</a:t>
            </a:r>
            <a:r>
              <a:rPr lang="en-US" sz="1600" dirty="0" smtClean="0"/>
              <a:t> </a:t>
            </a:r>
            <a:r>
              <a:rPr lang="en-US" sz="1600" dirty="0" err="1" smtClean="0"/>
              <a:t>meletakkan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serangkaian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ide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kompleksitas</a:t>
            </a:r>
            <a:r>
              <a:rPr lang="en-US" sz="1600" dirty="0" smtClean="0"/>
              <a:t> self-disclosure </a:t>
            </a:r>
            <a:r>
              <a:rPr lang="en-US" sz="1600" dirty="0" err="1" smtClean="0"/>
              <a:t>dalam</a:t>
            </a:r>
            <a:r>
              <a:rPr lang="en-US" sz="1600" dirty="0" smtClean="0"/>
              <a:t> relationship. </a:t>
            </a: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risetnya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survey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sejumlah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kajian</a:t>
            </a:r>
            <a:r>
              <a:rPr lang="en-US" sz="1600" dirty="0" smtClean="0"/>
              <a:t> lain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topik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disclosure. </a:t>
            </a:r>
            <a:r>
              <a:rPr lang="en-US" sz="1600" dirty="0" err="1" smtClean="0"/>
              <a:t>Dia</a:t>
            </a:r>
            <a:r>
              <a:rPr lang="en-US" sz="1600" dirty="0" smtClean="0"/>
              <a:t> </a:t>
            </a:r>
            <a:r>
              <a:rPr lang="en-US" sz="1600" dirty="0" err="1" smtClean="0"/>
              <a:t>menerapkan</a:t>
            </a:r>
            <a:r>
              <a:rPr lang="en-US" sz="1600" dirty="0" smtClean="0"/>
              <a:t> </a:t>
            </a: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pasangan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menikah</a:t>
            </a:r>
            <a:r>
              <a:rPr lang="en-US" sz="1600" dirty="0" smtClean="0"/>
              <a:t>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,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diterapkan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bermacam-macam</a:t>
            </a:r>
            <a:r>
              <a:rPr lang="en-US" sz="1600" dirty="0" smtClean="0"/>
              <a:t>;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.</a:t>
            </a:r>
            <a:endParaRPr lang="id-ID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fontScale="40000" lnSpcReduction="20000"/>
          </a:bodyPr>
          <a:lstStyle/>
          <a:p>
            <a:r>
              <a:rPr lang="en-US" sz="4300" dirty="0" err="1" smtClean="0"/>
              <a:t>Menurut</a:t>
            </a:r>
            <a:r>
              <a:rPr lang="en-US" sz="4300" dirty="0" smtClean="0"/>
              <a:t> </a:t>
            </a:r>
            <a:r>
              <a:rPr lang="en-US" sz="4300" dirty="0" err="1" smtClean="0"/>
              <a:t>Petronio</a:t>
            </a:r>
            <a:r>
              <a:rPr lang="en-US" sz="4300" dirty="0" smtClean="0"/>
              <a:t>, </a:t>
            </a:r>
            <a:r>
              <a:rPr lang="en-US" sz="4300" dirty="0" err="1" smtClean="0"/>
              <a:t>individu</a:t>
            </a:r>
            <a:r>
              <a:rPr lang="en-US" sz="4300" dirty="0" smtClean="0"/>
              <a:t> </a:t>
            </a:r>
            <a:r>
              <a:rPr lang="en-US" sz="4300" dirty="0" err="1" smtClean="0"/>
              <a:t>terlibat</a:t>
            </a:r>
            <a:r>
              <a:rPr lang="en-US" sz="4300" dirty="0" smtClean="0"/>
              <a:t>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hubungan</a:t>
            </a:r>
            <a:r>
              <a:rPr lang="en-US" sz="4300" dirty="0" smtClean="0"/>
              <a:t> </a:t>
            </a:r>
            <a:r>
              <a:rPr lang="en-US" sz="4300" dirty="0" err="1" smtClean="0"/>
              <a:t>secara</a:t>
            </a:r>
            <a:r>
              <a:rPr lang="en-US" sz="4300" dirty="0" smtClean="0"/>
              <a:t> </a:t>
            </a:r>
            <a:r>
              <a:rPr lang="en-US" sz="4300" dirty="0" err="1" smtClean="0"/>
              <a:t>konstan</a:t>
            </a:r>
            <a:r>
              <a:rPr lang="en-US" sz="4300" dirty="0" smtClean="0"/>
              <a:t> </a:t>
            </a:r>
            <a:r>
              <a:rPr lang="en-US" sz="4300" dirty="0" err="1" smtClean="0"/>
              <a:t>menjadi</a:t>
            </a:r>
            <a:r>
              <a:rPr lang="en-US" sz="4300" dirty="0" smtClean="0"/>
              <a:t> </a:t>
            </a:r>
            <a:r>
              <a:rPr lang="en-US" sz="4300" dirty="0" err="1" smtClean="0"/>
              <a:t>bagian</a:t>
            </a:r>
            <a:r>
              <a:rPr lang="en-US" sz="4300" dirty="0" smtClean="0"/>
              <a:t>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proses</a:t>
            </a:r>
            <a:r>
              <a:rPr lang="en-US" sz="4300" dirty="0" smtClean="0"/>
              <a:t> </a:t>
            </a:r>
            <a:r>
              <a:rPr lang="en-US" sz="4300" dirty="0" err="1" smtClean="0"/>
              <a:t>pengaturan</a:t>
            </a:r>
            <a:r>
              <a:rPr lang="en-US" sz="4300" dirty="0" smtClean="0"/>
              <a:t> yang </a:t>
            </a:r>
            <a:r>
              <a:rPr lang="en-US" sz="4300" dirty="0" err="1" smtClean="0"/>
              <a:t>membatasi</a:t>
            </a:r>
            <a:r>
              <a:rPr lang="en-US" sz="4300" dirty="0" smtClean="0"/>
              <a:t> </a:t>
            </a:r>
            <a:r>
              <a:rPr lang="en-US" sz="4300" dirty="0" err="1" smtClean="0"/>
              <a:t>antara</a:t>
            </a:r>
            <a:r>
              <a:rPr lang="en-US" sz="4300" dirty="0" smtClean="0"/>
              <a:t> </a:t>
            </a:r>
            <a:r>
              <a:rPr lang="en-US" sz="4300" dirty="0" err="1" smtClean="0"/>
              <a:t>publik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privat</a:t>
            </a:r>
            <a:r>
              <a:rPr lang="en-US" sz="4300" dirty="0" smtClean="0"/>
              <a:t>, </a:t>
            </a:r>
            <a:r>
              <a:rPr lang="en-US" sz="4300" dirty="0" err="1" smtClean="0"/>
              <a:t>antara</a:t>
            </a:r>
            <a:r>
              <a:rPr lang="en-US" sz="4300" dirty="0" smtClean="0"/>
              <a:t> </a:t>
            </a:r>
            <a:r>
              <a:rPr lang="en-US" sz="4300" dirty="0" err="1" smtClean="0"/>
              <a:t>perasaan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pikiran</a:t>
            </a:r>
            <a:r>
              <a:rPr lang="en-US" sz="4300" dirty="0" smtClean="0"/>
              <a:t> yang </a:t>
            </a:r>
            <a:r>
              <a:rPr lang="en-US" sz="4300" dirty="0" err="1" smtClean="0"/>
              <a:t>mereka</a:t>
            </a:r>
            <a:r>
              <a:rPr lang="en-US" sz="4300" dirty="0" smtClean="0"/>
              <a:t> </a:t>
            </a:r>
            <a:r>
              <a:rPr lang="en-US" sz="4300" dirty="0" err="1" smtClean="0"/>
              <a:t>mau</a:t>
            </a:r>
            <a:r>
              <a:rPr lang="en-US" sz="4300" dirty="0" smtClean="0"/>
              <a:t> </a:t>
            </a:r>
            <a:r>
              <a:rPr lang="en-US" sz="4300" dirty="0" err="1" smtClean="0"/>
              <a:t>berbagi</a:t>
            </a:r>
            <a:r>
              <a:rPr lang="en-US" sz="4300" dirty="0" smtClean="0"/>
              <a:t>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sang </a:t>
            </a:r>
            <a:r>
              <a:rPr lang="en-US" sz="4300" dirty="0" err="1" smtClean="0"/>
              <a:t>patner</a:t>
            </a:r>
            <a:r>
              <a:rPr lang="en-US" sz="4300" dirty="0" smtClean="0"/>
              <a:t>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</a:t>
            </a:r>
            <a:r>
              <a:rPr lang="en-US" sz="4300" dirty="0" err="1" smtClean="0"/>
              <a:t>perasaan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pikiran</a:t>
            </a:r>
            <a:r>
              <a:rPr lang="en-US" sz="4300" dirty="0" smtClean="0"/>
              <a:t> yang </a:t>
            </a:r>
            <a:r>
              <a:rPr lang="en-US" sz="4300" dirty="0" err="1" smtClean="0"/>
              <a:t>tidak</a:t>
            </a:r>
            <a:r>
              <a:rPr lang="en-US" sz="4300" dirty="0" smtClean="0"/>
              <a:t> </a:t>
            </a:r>
            <a:r>
              <a:rPr lang="en-US" sz="4300" dirty="0" err="1" smtClean="0"/>
              <a:t>mau</a:t>
            </a:r>
            <a:r>
              <a:rPr lang="en-US" sz="4300" dirty="0" smtClean="0"/>
              <a:t> </a:t>
            </a:r>
            <a:r>
              <a:rPr lang="en-US" sz="4300" dirty="0" err="1" smtClean="0"/>
              <a:t>mereka</a:t>
            </a:r>
            <a:r>
              <a:rPr lang="en-US" sz="4300" dirty="0" smtClean="0"/>
              <a:t> </a:t>
            </a:r>
            <a:r>
              <a:rPr lang="en-US" sz="4300" dirty="0" err="1" smtClean="0"/>
              <a:t>bagi</a:t>
            </a:r>
            <a:r>
              <a:rPr lang="en-US" sz="4300" dirty="0" smtClean="0"/>
              <a:t>. </a:t>
            </a:r>
            <a:r>
              <a:rPr lang="en-US" sz="4300" dirty="0" err="1" smtClean="0"/>
              <a:t>Permainan</a:t>
            </a:r>
            <a:r>
              <a:rPr lang="en-US" sz="4300" dirty="0" smtClean="0"/>
              <a:t> </a:t>
            </a:r>
            <a:r>
              <a:rPr lang="en-US" sz="4300" dirty="0" err="1" smtClean="0"/>
              <a:t>diantara</a:t>
            </a:r>
            <a:r>
              <a:rPr lang="en-US" sz="4300" dirty="0" smtClean="0"/>
              <a:t> </a:t>
            </a:r>
            <a:r>
              <a:rPr lang="en-US" sz="4300" dirty="0" err="1" smtClean="0"/>
              <a:t>kebutuhan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berbagi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kebutuhan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melindungi</a:t>
            </a:r>
            <a:r>
              <a:rPr lang="en-US" sz="4300" dirty="0" smtClean="0"/>
              <a:t> </a:t>
            </a:r>
            <a:r>
              <a:rPr lang="en-US" sz="4300" dirty="0" err="1" smtClean="0"/>
              <a:t>diri</a:t>
            </a:r>
            <a:r>
              <a:rPr lang="en-US" sz="4300" dirty="0" smtClean="0"/>
              <a:t> </a:t>
            </a:r>
            <a:r>
              <a:rPr lang="en-US" sz="4300" dirty="0" err="1" smtClean="0"/>
              <a:t>ini</a:t>
            </a:r>
            <a:r>
              <a:rPr lang="en-US" sz="4300" dirty="0" smtClean="0"/>
              <a:t> </a:t>
            </a:r>
            <a:r>
              <a:rPr lang="en-US" sz="4300" dirty="0" err="1" smtClean="0"/>
              <a:t>sifatnya</a:t>
            </a:r>
            <a:r>
              <a:rPr lang="en-US" sz="4300" dirty="0" smtClean="0"/>
              <a:t> </a:t>
            </a:r>
            <a:r>
              <a:rPr lang="en-US" sz="4300" dirty="0" err="1" smtClean="0"/>
              <a:t>konstan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mendorong</a:t>
            </a:r>
            <a:r>
              <a:rPr lang="en-US" sz="4300" dirty="0" smtClean="0"/>
              <a:t> </a:t>
            </a:r>
            <a:r>
              <a:rPr lang="en-US" sz="4300" dirty="0" err="1" smtClean="0"/>
              <a:t>pasangan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membicarakan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mengkoordinasi</a:t>
            </a:r>
            <a:r>
              <a:rPr lang="en-US" sz="4300" dirty="0" smtClean="0"/>
              <a:t> </a:t>
            </a:r>
            <a:r>
              <a:rPr lang="en-US" sz="4300" dirty="0" err="1" smtClean="0"/>
              <a:t>batasan</a:t>
            </a:r>
            <a:r>
              <a:rPr lang="en-US" sz="4300" dirty="0" smtClean="0"/>
              <a:t> </a:t>
            </a:r>
            <a:r>
              <a:rPr lang="en-US" sz="4300" dirty="0" err="1" smtClean="0"/>
              <a:t>mereka</a:t>
            </a:r>
            <a:r>
              <a:rPr lang="en-US" sz="4300" dirty="0" smtClean="0"/>
              <a:t>. </a:t>
            </a:r>
            <a:r>
              <a:rPr lang="en-US" sz="4300" dirty="0" err="1" smtClean="0"/>
              <a:t>Kapan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diketahui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kapan</a:t>
            </a:r>
            <a:r>
              <a:rPr lang="en-US" sz="4300" dirty="0" smtClean="0"/>
              <a:t> </a:t>
            </a:r>
            <a:r>
              <a:rPr lang="en-US" sz="4300" dirty="0" err="1" smtClean="0"/>
              <a:t>tidak</a:t>
            </a:r>
            <a:r>
              <a:rPr lang="en-US" sz="4300" dirty="0" smtClean="0"/>
              <a:t> ?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ketika</a:t>
            </a:r>
            <a:r>
              <a:rPr lang="en-US" sz="4300" dirty="0" smtClean="0"/>
              <a:t> </a:t>
            </a:r>
            <a:r>
              <a:rPr lang="en-US" sz="4300" dirty="0" err="1" smtClean="0"/>
              <a:t>pasangan</a:t>
            </a:r>
            <a:r>
              <a:rPr lang="en-US" sz="4300" dirty="0" smtClean="0"/>
              <a:t> </a:t>
            </a:r>
            <a:r>
              <a:rPr lang="en-US" sz="4300" dirty="0" err="1" smtClean="0"/>
              <a:t>memberitahukan</a:t>
            </a:r>
            <a:r>
              <a:rPr lang="en-US" sz="4300" dirty="0" smtClean="0"/>
              <a:t> </a:t>
            </a:r>
            <a:r>
              <a:rPr lang="en-US" sz="4300" dirty="0" err="1" smtClean="0"/>
              <a:t>informasi</a:t>
            </a:r>
            <a:r>
              <a:rPr lang="en-US" sz="4300" dirty="0" smtClean="0"/>
              <a:t> personal, </a:t>
            </a:r>
            <a:r>
              <a:rPr lang="en-US" sz="4300" dirty="0" err="1" smtClean="0"/>
              <a:t>bagaimana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merespon</a:t>
            </a:r>
            <a:r>
              <a:rPr lang="en-US" sz="4300" dirty="0" smtClean="0"/>
              <a:t> ?</a:t>
            </a:r>
            <a:endParaRPr lang="id-ID" sz="4300" dirty="0" smtClean="0"/>
          </a:p>
          <a:p>
            <a:r>
              <a:rPr lang="en-US" sz="4300" dirty="0" err="1" smtClean="0"/>
              <a:t>Ketika</a:t>
            </a:r>
            <a:r>
              <a:rPr lang="en-US" sz="4300" dirty="0" smtClean="0"/>
              <a:t> </a:t>
            </a:r>
            <a:r>
              <a:rPr lang="en-US" sz="4300" dirty="0" err="1" smtClean="0"/>
              <a:t>orang</a:t>
            </a:r>
            <a:r>
              <a:rPr lang="en-US" sz="4300" dirty="0" smtClean="0"/>
              <a:t> </a:t>
            </a:r>
            <a:r>
              <a:rPr lang="en-US" sz="4300" dirty="0" err="1" smtClean="0"/>
              <a:t>memberi</a:t>
            </a:r>
            <a:r>
              <a:rPr lang="en-US" sz="4300" dirty="0" smtClean="0"/>
              <a:t> </a:t>
            </a:r>
            <a:r>
              <a:rPr lang="en-US" sz="4300" dirty="0" err="1" smtClean="0"/>
              <a:t>tahu</a:t>
            </a:r>
            <a:r>
              <a:rPr lang="en-US" sz="4300" dirty="0" smtClean="0"/>
              <a:t> </a:t>
            </a:r>
            <a:r>
              <a:rPr lang="en-US" sz="4300" dirty="0" err="1" smtClean="0"/>
              <a:t>sesuatu</a:t>
            </a:r>
            <a:r>
              <a:rPr lang="en-US" sz="4300" dirty="0" smtClean="0"/>
              <a:t>, </a:t>
            </a:r>
            <a:r>
              <a:rPr lang="en-US" sz="4300" dirty="0" err="1" smtClean="0"/>
              <a:t>dia</a:t>
            </a:r>
            <a:r>
              <a:rPr lang="en-US" sz="4300" dirty="0" smtClean="0"/>
              <a:t> </a:t>
            </a:r>
            <a:r>
              <a:rPr lang="en-US" sz="4300" dirty="0" err="1" smtClean="0"/>
              <a:t>sedang</a:t>
            </a:r>
            <a:r>
              <a:rPr lang="en-US" sz="4300" dirty="0" smtClean="0"/>
              <a:t> </a:t>
            </a:r>
            <a:r>
              <a:rPr lang="en-US" sz="4300" dirty="0" err="1" smtClean="0"/>
              <a:t>membuat</a:t>
            </a:r>
            <a:r>
              <a:rPr lang="en-US" sz="4300" dirty="0" smtClean="0"/>
              <a:t> </a:t>
            </a:r>
            <a:r>
              <a:rPr lang="en-US" sz="4300" dirty="0" err="1" smtClean="0"/>
              <a:t>permintaan</a:t>
            </a:r>
            <a:r>
              <a:rPr lang="en-US" sz="4300" dirty="0" smtClean="0"/>
              <a:t> </a:t>
            </a:r>
            <a:r>
              <a:rPr lang="en-US" sz="4300" dirty="0" err="1" smtClean="0"/>
              <a:t>pada</a:t>
            </a:r>
            <a:r>
              <a:rPr lang="en-US" sz="4300" dirty="0" smtClean="0"/>
              <a:t> </a:t>
            </a:r>
            <a:r>
              <a:rPr lang="en-US" sz="4300" dirty="0" err="1" smtClean="0"/>
              <a:t>orang</a:t>
            </a:r>
            <a:r>
              <a:rPr lang="en-US" sz="4300" dirty="0" smtClean="0"/>
              <a:t> lain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meresponnya</a:t>
            </a:r>
            <a:r>
              <a:rPr lang="en-US" sz="4300" dirty="0" smtClean="0"/>
              <a:t>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</a:t>
            </a:r>
            <a:r>
              <a:rPr lang="en-US" sz="4300" dirty="0" err="1" smtClean="0"/>
              <a:t>sesuai</a:t>
            </a:r>
            <a:r>
              <a:rPr lang="en-US" sz="4300" dirty="0" smtClean="0"/>
              <a:t>. Demand / </a:t>
            </a:r>
            <a:r>
              <a:rPr lang="en-US" sz="4300" dirty="0" err="1" smtClean="0"/>
              <a:t>permintaan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respond </a:t>
            </a:r>
            <a:r>
              <a:rPr lang="en-US" sz="4300" dirty="0" err="1" smtClean="0"/>
              <a:t>perlu</a:t>
            </a:r>
            <a:r>
              <a:rPr lang="en-US" sz="4300" dirty="0" smtClean="0"/>
              <a:t> </a:t>
            </a:r>
            <a:r>
              <a:rPr lang="en-US" sz="4300" dirty="0" err="1" smtClean="0"/>
              <a:t>dikoordinasi</a:t>
            </a:r>
            <a:r>
              <a:rPr lang="en-US" sz="4300" dirty="0" smtClean="0"/>
              <a:t>. </a:t>
            </a:r>
            <a:r>
              <a:rPr lang="en-US" sz="4300" dirty="0" err="1" smtClean="0"/>
              <a:t>Ketika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memberi</a:t>
            </a:r>
            <a:r>
              <a:rPr lang="en-US" sz="4300" dirty="0" smtClean="0"/>
              <a:t> </a:t>
            </a:r>
            <a:r>
              <a:rPr lang="en-US" sz="4300" dirty="0" err="1" smtClean="0"/>
              <a:t>tahu</a:t>
            </a:r>
            <a:r>
              <a:rPr lang="en-US" sz="4300" dirty="0" smtClean="0"/>
              <a:t> </a:t>
            </a:r>
            <a:r>
              <a:rPr lang="en-US" sz="4300" dirty="0" err="1" smtClean="0"/>
              <a:t>sesuatu</a:t>
            </a:r>
            <a:r>
              <a:rPr lang="en-US" sz="4300" dirty="0" smtClean="0"/>
              <a:t> </a:t>
            </a:r>
            <a:r>
              <a:rPr lang="en-US" sz="4300" dirty="0" err="1" smtClean="0"/>
              <a:t>pada</a:t>
            </a:r>
            <a:r>
              <a:rPr lang="en-US" sz="4300" dirty="0" smtClean="0"/>
              <a:t> </a:t>
            </a:r>
            <a:r>
              <a:rPr lang="en-US" sz="4300" dirty="0" err="1" smtClean="0"/>
              <a:t>patner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, </a:t>
            </a:r>
            <a:r>
              <a:rPr lang="en-US" sz="4300" dirty="0" err="1" smtClean="0"/>
              <a:t>dia</a:t>
            </a:r>
            <a:r>
              <a:rPr lang="en-US" sz="4300" dirty="0" smtClean="0"/>
              <a:t> </a:t>
            </a:r>
            <a:r>
              <a:rPr lang="en-US" sz="4300" dirty="0" err="1" smtClean="0"/>
              <a:t>dapat</a:t>
            </a:r>
            <a:r>
              <a:rPr lang="en-US" sz="4300" dirty="0" smtClean="0"/>
              <a:t> </a:t>
            </a:r>
            <a:r>
              <a:rPr lang="en-US" sz="4300" dirty="0" err="1" smtClean="0"/>
              <a:t>merespon</a:t>
            </a:r>
            <a:r>
              <a:rPr lang="en-US" sz="4300" dirty="0" smtClean="0"/>
              <a:t>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cara</a:t>
            </a:r>
            <a:r>
              <a:rPr lang="en-US" sz="4300" dirty="0" smtClean="0"/>
              <a:t> yang </a:t>
            </a:r>
            <a:r>
              <a:rPr lang="en-US" sz="4300" dirty="0" err="1" smtClean="0"/>
              <a:t>membantu</a:t>
            </a:r>
            <a:r>
              <a:rPr lang="en-US" sz="4300" dirty="0" smtClean="0"/>
              <a:t> </a:t>
            </a:r>
            <a:r>
              <a:rPr lang="en-US" sz="4300" dirty="0" err="1" smtClean="0"/>
              <a:t>kualitas</a:t>
            </a:r>
            <a:r>
              <a:rPr lang="en-US" sz="4300" dirty="0" smtClean="0"/>
              <a:t> </a:t>
            </a:r>
            <a:r>
              <a:rPr lang="en-US" sz="4300" dirty="0" err="1" smtClean="0"/>
              <a:t>hubungan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kebahagiaan</a:t>
            </a:r>
            <a:r>
              <a:rPr lang="en-US" sz="4300" dirty="0" smtClean="0"/>
              <a:t> </a:t>
            </a:r>
            <a:r>
              <a:rPr lang="en-US" sz="4300" dirty="0" err="1" smtClean="0"/>
              <a:t>atau</a:t>
            </a:r>
            <a:r>
              <a:rPr lang="en-US" sz="4300" dirty="0" smtClean="0"/>
              <a:t>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cara</a:t>
            </a:r>
            <a:r>
              <a:rPr lang="en-US" sz="4300" dirty="0" smtClean="0"/>
              <a:t> yang </a:t>
            </a:r>
            <a:r>
              <a:rPr lang="en-US" sz="4300" dirty="0" err="1" smtClean="0"/>
              <a:t>tidak</a:t>
            </a:r>
            <a:r>
              <a:rPr lang="en-US" sz="4300" dirty="0" smtClean="0"/>
              <a:t> </a:t>
            </a:r>
            <a:r>
              <a:rPr lang="en-US" sz="4300" dirty="0" err="1" smtClean="0"/>
              <a:t>begitu</a:t>
            </a:r>
            <a:r>
              <a:rPr lang="en-US" sz="4300" dirty="0" smtClean="0"/>
              <a:t>.</a:t>
            </a:r>
            <a:br>
              <a:rPr lang="en-US" sz="4300" dirty="0" smtClean="0"/>
            </a:br>
            <a:r>
              <a:rPr lang="en-US" sz="4300" dirty="0" err="1" smtClean="0"/>
              <a:t>Selanjutnya</a:t>
            </a:r>
            <a:r>
              <a:rPr lang="en-US" sz="4300" dirty="0" smtClean="0"/>
              <a:t>, </a:t>
            </a:r>
            <a:r>
              <a:rPr lang="en-US" sz="4300" dirty="0" err="1" smtClean="0"/>
              <a:t>pengaturan</a:t>
            </a:r>
            <a:r>
              <a:rPr lang="en-US" sz="4300" dirty="0" smtClean="0"/>
              <a:t> </a:t>
            </a:r>
            <a:r>
              <a:rPr lang="en-US" sz="4300" dirty="0" err="1" smtClean="0"/>
              <a:t>batasan</a:t>
            </a:r>
            <a:r>
              <a:rPr lang="en-US" sz="4300" dirty="0" smtClean="0"/>
              <a:t> </a:t>
            </a:r>
            <a:r>
              <a:rPr lang="en-US" sz="4300" dirty="0" err="1" smtClean="0"/>
              <a:t>memerlukan</a:t>
            </a:r>
            <a:r>
              <a:rPr lang="en-US" sz="4300" dirty="0" smtClean="0"/>
              <a:t> </a:t>
            </a:r>
            <a:r>
              <a:rPr lang="en-US" sz="4300" dirty="0" err="1" smtClean="0"/>
              <a:t>pertimbangan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pikiran</a:t>
            </a:r>
            <a:r>
              <a:rPr lang="en-US" sz="4300" dirty="0" smtClean="0"/>
              <a:t>. </a:t>
            </a:r>
            <a:r>
              <a:rPr lang="en-US" sz="4300" dirty="0" err="1" smtClean="0"/>
              <a:t>Orang</a:t>
            </a:r>
            <a:r>
              <a:rPr lang="en-US" sz="4300" dirty="0" smtClean="0"/>
              <a:t> </a:t>
            </a:r>
            <a:r>
              <a:rPr lang="en-US" sz="4300" dirty="0" err="1" smtClean="0"/>
              <a:t>membuat</a:t>
            </a:r>
            <a:r>
              <a:rPr lang="en-US" sz="4300" dirty="0" smtClean="0"/>
              <a:t> </a:t>
            </a:r>
            <a:r>
              <a:rPr lang="en-US" sz="4300" dirty="0" err="1" smtClean="0"/>
              <a:t>keputusan</a:t>
            </a:r>
            <a:r>
              <a:rPr lang="en-US" sz="4300" dirty="0" smtClean="0"/>
              <a:t> </a:t>
            </a:r>
            <a:r>
              <a:rPr lang="en-US" sz="4300" dirty="0" err="1" smtClean="0"/>
              <a:t>mengenai</a:t>
            </a:r>
            <a:r>
              <a:rPr lang="en-US" sz="4300" dirty="0" smtClean="0"/>
              <a:t> </a:t>
            </a:r>
            <a:r>
              <a:rPr lang="en-US" sz="4300" dirty="0" err="1" smtClean="0"/>
              <a:t>bagaimana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kapan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memberi</a:t>
            </a:r>
            <a:r>
              <a:rPr lang="en-US" sz="4300" dirty="0" smtClean="0"/>
              <a:t> </a:t>
            </a:r>
            <a:r>
              <a:rPr lang="en-US" sz="4300" dirty="0" err="1" smtClean="0"/>
              <a:t>tahu</a:t>
            </a:r>
            <a:r>
              <a:rPr lang="en-US" sz="4300" dirty="0" smtClean="0"/>
              <a:t>,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mereka</a:t>
            </a:r>
            <a:r>
              <a:rPr lang="en-US" sz="4300" dirty="0" smtClean="0"/>
              <a:t> </a:t>
            </a:r>
            <a:r>
              <a:rPr lang="en-US" sz="4300" dirty="0" err="1" smtClean="0"/>
              <a:t>memutuskan</a:t>
            </a:r>
            <a:r>
              <a:rPr lang="en-US" sz="4300" dirty="0" smtClean="0"/>
              <a:t> </a:t>
            </a:r>
            <a:r>
              <a:rPr lang="en-US" sz="4300" dirty="0" err="1" smtClean="0"/>
              <a:t>mengenai</a:t>
            </a:r>
            <a:r>
              <a:rPr lang="en-US" sz="4300" dirty="0" smtClean="0"/>
              <a:t> </a:t>
            </a:r>
            <a:r>
              <a:rPr lang="en-US" sz="4300" dirty="0" err="1" smtClean="0"/>
              <a:t>bagaimana</a:t>
            </a:r>
            <a:r>
              <a:rPr lang="en-US" sz="4300" dirty="0" smtClean="0"/>
              <a:t> </a:t>
            </a:r>
            <a:r>
              <a:rPr lang="en-US" sz="4300" dirty="0" err="1" smtClean="0"/>
              <a:t>merespon</a:t>
            </a:r>
            <a:r>
              <a:rPr lang="en-US" sz="4300" dirty="0" smtClean="0"/>
              <a:t> </a:t>
            </a:r>
            <a:r>
              <a:rPr lang="en-US" sz="4300" dirty="0" err="1" smtClean="0"/>
              <a:t>permintaan</a:t>
            </a:r>
            <a:r>
              <a:rPr lang="en-US" sz="4300" dirty="0" smtClean="0"/>
              <a:t> </a:t>
            </a:r>
            <a:r>
              <a:rPr lang="en-US" sz="4300" dirty="0" err="1" smtClean="0"/>
              <a:t>orang</a:t>
            </a:r>
            <a:r>
              <a:rPr lang="en-US" sz="4300" dirty="0" smtClean="0"/>
              <a:t> lain. </a:t>
            </a:r>
            <a:r>
              <a:rPr lang="en-US" sz="4300" dirty="0" err="1" smtClean="0"/>
              <a:t>Bermacam-macam</a:t>
            </a:r>
            <a:r>
              <a:rPr lang="en-US" sz="4300" dirty="0" smtClean="0"/>
              <a:t> </a:t>
            </a:r>
            <a:r>
              <a:rPr lang="en-US" sz="4300" dirty="0" err="1" smtClean="0"/>
              <a:t>strategi</a:t>
            </a:r>
            <a:r>
              <a:rPr lang="en-US" sz="4300" dirty="0" smtClean="0"/>
              <a:t> </a:t>
            </a:r>
            <a:r>
              <a:rPr lang="en-US" sz="4300" dirty="0" err="1" smtClean="0"/>
              <a:t>langsung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tidak</a:t>
            </a:r>
            <a:r>
              <a:rPr lang="en-US" sz="4300" dirty="0" smtClean="0"/>
              <a:t> </a:t>
            </a:r>
            <a:r>
              <a:rPr lang="en-US" sz="4300" dirty="0" err="1" smtClean="0"/>
              <a:t>langsung</a:t>
            </a:r>
            <a:r>
              <a:rPr lang="en-US" sz="4300" dirty="0" smtClean="0"/>
              <a:t> </a:t>
            </a:r>
            <a:r>
              <a:rPr lang="en-US" sz="4300" dirty="0" err="1" smtClean="0"/>
              <a:t>dapat</a:t>
            </a:r>
            <a:r>
              <a:rPr lang="en-US" sz="4300" dirty="0" smtClean="0"/>
              <a:t> </a:t>
            </a:r>
            <a:r>
              <a:rPr lang="en-US" sz="4300" dirty="0" err="1" smtClean="0"/>
              <a:t>diusahakan</a:t>
            </a:r>
            <a:r>
              <a:rPr lang="en-US" sz="4300" dirty="0" smtClean="0"/>
              <a:t>, </a:t>
            </a:r>
            <a:r>
              <a:rPr lang="en-US" sz="4300" dirty="0" err="1" smtClean="0"/>
              <a:t>dan</a:t>
            </a:r>
            <a:r>
              <a:rPr lang="en-US" sz="4300" dirty="0" smtClean="0"/>
              <a:t> problem yang </a:t>
            </a:r>
            <a:r>
              <a:rPr lang="en-US" sz="4300" dirty="0" err="1" smtClean="0"/>
              <a:t>berulang</a:t>
            </a:r>
            <a:r>
              <a:rPr lang="en-US" sz="4300" dirty="0" smtClean="0"/>
              <a:t> </a:t>
            </a:r>
            <a:r>
              <a:rPr lang="en-US" sz="4300" dirty="0" err="1" smtClean="0"/>
              <a:t>bagi</a:t>
            </a:r>
            <a:r>
              <a:rPr lang="en-US" sz="4300" dirty="0" smtClean="0"/>
              <a:t> </a:t>
            </a:r>
            <a:r>
              <a:rPr lang="en-US" sz="4300" dirty="0" err="1" smtClean="0"/>
              <a:t>pasangan</a:t>
            </a:r>
            <a:r>
              <a:rPr lang="en-US" sz="4300" dirty="0" smtClean="0"/>
              <a:t> </a:t>
            </a:r>
            <a:r>
              <a:rPr lang="en-US" sz="4300" dirty="0" err="1" smtClean="0"/>
              <a:t>yaitu</a:t>
            </a:r>
            <a:r>
              <a:rPr lang="en-US" sz="4300" dirty="0" smtClean="0"/>
              <a:t> </a:t>
            </a:r>
            <a:r>
              <a:rPr lang="en-US" sz="4300" dirty="0" err="1" smtClean="0"/>
              <a:t>mengkoordinasi</a:t>
            </a:r>
            <a:r>
              <a:rPr lang="en-US" sz="4300" dirty="0" smtClean="0"/>
              <a:t> </a:t>
            </a:r>
            <a:r>
              <a:rPr lang="en-US" sz="4300" dirty="0" err="1" smtClean="0"/>
              <a:t>jenis-jenis</a:t>
            </a:r>
            <a:r>
              <a:rPr lang="en-US" sz="4300" dirty="0" smtClean="0"/>
              <a:t> disclosure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respon</a:t>
            </a:r>
            <a:r>
              <a:rPr lang="en-US" sz="4300" dirty="0" smtClean="0"/>
              <a:t> yang </a:t>
            </a:r>
            <a:r>
              <a:rPr lang="en-US" sz="4300" dirty="0" err="1" smtClean="0"/>
              <a:t>mereka</a:t>
            </a:r>
            <a:r>
              <a:rPr lang="en-US" sz="4300" dirty="0" smtClean="0"/>
              <a:t> </a:t>
            </a:r>
            <a:r>
              <a:rPr lang="en-US" sz="4300" dirty="0" err="1" smtClean="0"/>
              <a:t>gunakan</a:t>
            </a:r>
            <a:r>
              <a:rPr lang="en-US" sz="4300" dirty="0" smtClean="0"/>
              <a:t>. </a:t>
            </a:r>
            <a:r>
              <a:rPr lang="en-US" sz="4300" dirty="0" err="1" smtClean="0"/>
              <a:t>Contoh</a:t>
            </a:r>
            <a:r>
              <a:rPr lang="en-US" sz="4300" dirty="0" smtClean="0"/>
              <a:t>, </a:t>
            </a:r>
            <a:r>
              <a:rPr lang="en-US" sz="4300" dirty="0" err="1" smtClean="0"/>
              <a:t>ketika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membuat</a:t>
            </a:r>
            <a:r>
              <a:rPr lang="en-US" sz="4300" dirty="0" smtClean="0"/>
              <a:t> disclosure yang </a:t>
            </a:r>
            <a:r>
              <a:rPr lang="en-US" sz="4300" dirty="0" err="1" smtClean="0"/>
              <a:t>langsung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jelas</a:t>
            </a:r>
            <a:r>
              <a:rPr lang="en-US" sz="4300" dirty="0" smtClean="0"/>
              <a:t>,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biasanya</a:t>
            </a:r>
            <a:r>
              <a:rPr lang="en-US" sz="4300" dirty="0" smtClean="0"/>
              <a:t> </a:t>
            </a:r>
            <a:r>
              <a:rPr lang="en-US" sz="4300" dirty="0" err="1" smtClean="0"/>
              <a:t>menginginkan</a:t>
            </a:r>
            <a:r>
              <a:rPr lang="en-US" sz="4300" dirty="0" smtClean="0"/>
              <a:t> </a:t>
            </a:r>
            <a:r>
              <a:rPr lang="en-US" sz="4300" dirty="0" err="1" smtClean="0"/>
              <a:t>respon</a:t>
            </a:r>
            <a:r>
              <a:rPr lang="en-US" sz="4300" dirty="0" smtClean="0"/>
              <a:t> yang </a:t>
            </a:r>
            <a:r>
              <a:rPr lang="en-US" sz="4300" dirty="0" err="1" smtClean="0"/>
              <a:t>juga</a:t>
            </a:r>
            <a:r>
              <a:rPr lang="en-US" sz="4300" dirty="0" smtClean="0"/>
              <a:t> </a:t>
            </a:r>
            <a:r>
              <a:rPr lang="en-US" sz="4300" dirty="0" err="1" smtClean="0"/>
              <a:t>langsung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jelas</a:t>
            </a:r>
            <a:r>
              <a:rPr lang="en-US" sz="4300" dirty="0" smtClean="0"/>
              <a:t>,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ketika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membuat</a:t>
            </a:r>
            <a:r>
              <a:rPr lang="en-US" sz="4300" dirty="0" smtClean="0"/>
              <a:t> disclosure yang </a:t>
            </a:r>
            <a:r>
              <a:rPr lang="en-US" sz="4300" dirty="0" err="1" smtClean="0"/>
              <a:t>samar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implisit</a:t>
            </a:r>
            <a:r>
              <a:rPr lang="en-US" sz="4300" dirty="0" smtClean="0"/>
              <a:t>,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mungkin</a:t>
            </a:r>
            <a:r>
              <a:rPr lang="en-US" sz="4300" dirty="0" smtClean="0"/>
              <a:t> </a:t>
            </a:r>
            <a:r>
              <a:rPr lang="en-US" sz="4300" dirty="0" err="1" smtClean="0"/>
              <a:t>ingin</a:t>
            </a:r>
            <a:r>
              <a:rPr lang="en-US" sz="4300" dirty="0" smtClean="0"/>
              <a:t> </a:t>
            </a:r>
            <a:r>
              <a:rPr lang="en-US" sz="4300" dirty="0" err="1" smtClean="0"/>
              <a:t>diberi</a:t>
            </a:r>
            <a:r>
              <a:rPr lang="en-US" sz="4300" dirty="0" smtClean="0"/>
              <a:t> </a:t>
            </a:r>
            <a:r>
              <a:rPr lang="en-US" sz="4300" dirty="0" err="1" smtClean="0"/>
              <a:t>lebih</a:t>
            </a:r>
            <a:r>
              <a:rPr lang="en-US" sz="4300" dirty="0" smtClean="0"/>
              <a:t> </a:t>
            </a:r>
            <a:r>
              <a:rPr lang="en-US" sz="4300" dirty="0" err="1" smtClean="0"/>
              <a:t>banyak</a:t>
            </a:r>
            <a:r>
              <a:rPr lang="en-US" sz="4300" dirty="0" smtClean="0"/>
              <a:t> </a:t>
            </a:r>
            <a:r>
              <a:rPr lang="en-US" sz="4300" dirty="0" err="1" smtClean="0"/>
              <a:t>waktu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mendalami</a:t>
            </a:r>
            <a:r>
              <a:rPr lang="en-US" sz="4300" dirty="0" smtClean="0"/>
              <a:t> </a:t>
            </a:r>
            <a:r>
              <a:rPr lang="en-US" sz="4300" dirty="0" err="1" smtClean="0"/>
              <a:t>situasi</a:t>
            </a:r>
            <a:r>
              <a:rPr lang="en-US" sz="4300" dirty="0" smtClean="0"/>
              <a:t>, </a:t>
            </a:r>
            <a:r>
              <a:rPr lang="en-US" sz="4300" dirty="0" err="1" smtClean="0"/>
              <a:t>mungkin</a:t>
            </a:r>
            <a:r>
              <a:rPr lang="en-US" sz="4300" dirty="0" smtClean="0"/>
              <a:t> </a:t>
            </a:r>
            <a:r>
              <a:rPr lang="en-US" sz="4300" dirty="0" err="1" smtClean="0"/>
              <a:t>secara</a:t>
            </a:r>
            <a:r>
              <a:rPr lang="en-US" sz="4300" dirty="0" smtClean="0"/>
              <a:t> </a:t>
            </a:r>
            <a:r>
              <a:rPr lang="en-US" sz="4300" dirty="0" err="1" smtClean="0"/>
              <a:t>coba-coba</a:t>
            </a:r>
            <a:r>
              <a:rPr lang="en-US" sz="4300" dirty="0" smtClean="0"/>
              <a:t>, </a:t>
            </a:r>
            <a:r>
              <a:rPr lang="en-US" sz="4300" dirty="0" err="1" smtClean="0"/>
              <a:t>dengan</a:t>
            </a:r>
            <a:r>
              <a:rPr lang="en-US" sz="4300" dirty="0" smtClean="0"/>
              <a:t> </a:t>
            </a:r>
            <a:r>
              <a:rPr lang="en-US" sz="4300" dirty="0" err="1" smtClean="0"/>
              <a:t>patner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.</a:t>
            </a:r>
            <a:br>
              <a:rPr lang="en-US" sz="4300" dirty="0" smtClean="0"/>
            </a:br>
            <a:r>
              <a:rPr lang="en-US" sz="4300" dirty="0" err="1" smtClean="0"/>
              <a:t>Sejauh</a:t>
            </a:r>
            <a:r>
              <a:rPr lang="en-US" sz="4300" dirty="0" smtClean="0"/>
              <a:t> </a:t>
            </a:r>
            <a:r>
              <a:rPr lang="en-US" sz="4300" dirty="0" err="1" smtClean="0"/>
              <a:t>ini</a:t>
            </a:r>
            <a:r>
              <a:rPr lang="en-US" sz="4300" dirty="0" smtClean="0"/>
              <a:t>, </a:t>
            </a:r>
            <a:r>
              <a:rPr lang="en-US" sz="4300" dirty="0" err="1" smtClean="0"/>
              <a:t>semua</a:t>
            </a:r>
            <a:r>
              <a:rPr lang="en-US" sz="4300" dirty="0" smtClean="0"/>
              <a:t> </a:t>
            </a:r>
            <a:r>
              <a:rPr lang="en-US" sz="4300" dirty="0" err="1" smtClean="0"/>
              <a:t>teori</a:t>
            </a:r>
            <a:r>
              <a:rPr lang="en-US" sz="4300" dirty="0" smtClean="0"/>
              <a:t> yang </a:t>
            </a:r>
            <a:r>
              <a:rPr lang="en-US" sz="4300" dirty="0" err="1" smtClean="0"/>
              <a:t>dibahas</a:t>
            </a:r>
            <a:r>
              <a:rPr lang="en-US" sz="4300" dirty="0" smtClean="0"/>
              <a:t> </a:t>
            </a:r>
            <a:r>
              <a:rPr lang="en-US" sz="4300" dirty="0" err="1" smtClean="0"/>
              <a:t>menunjukkan</a:t>
            </a:r>
            <a:r>
              <a:rPr lang="en-US" sz="4300" dirty="0" smtClean="0"/>
              <a:t> </a:t>
            </a:r>
            <a:r>
              <a:rPr lang="en-US" sz="4300" dirty="0" err="1" smtClean="0"/>
              <a:t>bagaimana</a:t>
            </a:r>
            <a:r>
              <a:rPr lang="en-US" sz="4300" dirty="0" smtClean="0"/>
              <a:t> </a:t>
            </a:r>
            <a:r>
              <a:rPr lang="en-US" sz="4300" dirty="0" err="1" smtClean="0"/>
              <a:t>pentingnya</a:t>
            </a:r>
            <a:r>
              <a:rPr lang="en-US" sz="4300" dirty="0" smtClean="0"/>
              <a:t> </a:t>
            </a:r>
            <a:r>
              <a:rPr lang="en-US" sz="4300" dirty="0" err="1" smtClean="0"/>
              <a:t>informasi</a:t>
            </a:r>
            <a:r>
              <a:rPr lang="en-US" sz="4300" dirty="0" smtClean="0"/>
              <a:t> </a:t>
            </a:r>
            <a:r>
              <a:rPr lang="en-US" sz="4300" dirty="0" err="1" smtClean="0"/>
              <a:t>dalam</a:t>
            </a:r>
            <a:r>
              <a:rPr lang="en-US" sz="4300" dirty="0" smtClean="0"/>
              <a:t> </a:t>
            </a:r>
            <a:r>
              <a:rPr lang="en-US" sz="4300" dirty="0" err="1" smtClean="0"/>
              <a:t>penguatan</a:t>
            </a:r>
            <a:r>
              <a:rPr lang="en-US" sz="4300" dirty="0" smtClean="0"/>
              <a:t> </a:t>
            </a:r>
            <a:r>
              <a:rPr lang="en-US" sz="4300" dirty="0" err="1" smtClean="0"/>
              <a:t>hubungan</a:t>
            </a:r>
            <a:r>
              <a:rPr lang="en-US" sz="4300" dirty="0" smtClean="0"/>
              <a:t>. Kita </a:t>
            </a:r>
            <a:r>
              <a:rPr lang="en-US" sz="4300" dirty="0" err="1" smtClean="0"/>
              <a:t>kadang-kadang</a:t>
            </a:r>
            <a:r>
              <a:rPr lang="en-US" sz="4300" dirty="0" smtClean="0"/>
              <a:t> </a:t>
            </a:r>
            <a:r>
              <a:rPr lang="en-US" sz="4300" dirty="0" err="1" smtClean="0"/>
              <a:t>memantau</a:t>
            </a:r>
            <a:r>
              <a:rPr lang="en-US" sz="4300" dirty="0" smtClean="0"/>
              <a:t> </a:t>
            </a:r>
            <a:r>
              <a:rPr lang="en-US" sz="4300" dirty="0" err="1" smtClean="0"/>
              <a:t>informasi</a:t>
            </a:r>
            <a:r>
              <a:rPr lang="en-US" sz="4300" dirty="0" smtClean="0"/>
              <a:t> yang </a:t>
            </a:r>
            <a:r>
              <a:rPr lang="en-US" sz="4300" dirty="0" err="1" smtClean="0"/>
              <a:t>disediakan</a:t>
            </a:r>
            <a:r>
              <a:rPr lang="en-US" sz="4300" dirty="0" smtClean="0"/>
              <a:t> </a:t>
            </a:r>
            <a:r>
              <a:rPr lang="en-US" sz="4300" dirty="0" err="1" smtClean="0"/>
              <a:t>oleh</a:t>
            </a:r>
            <a:r>
              <a:rPr lang="en-US" sz="4300" dirty="0" smtClean="0"/>
              <a:t> </a:t>
            </a:r>
            <a:r>
              <a:rPr lang="en-US" sz="4300" dirty="0" err="1" smtClean="0"/>
              <a:t>orang</a:t>
            </a:r>
            <a:r>
              <a:rPr lang="en-US" sz="4300" dirty="0" smtClean="0"/>
              <a:t> lain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memberi</a:t>
            </a:r>
            <a:r>
              <a:rPr lang="en-US" sz="4300" dirty="0" smtClean="0"/>
              <a:t> </a:t>
            </a:r>
            <a:r>
              <a:rPr lang="en-US" sz="4300" dirty="0" err="1" smtClean="0"/>
              <a:t>informasi</a:t>
            </a:r>
            <a:r>
              <a:rPr lang="en-US" sz="4300" dirty="0" smtClean="0"/>
              <a:t> </a:t>
            </a:r>
            <a:r>
              <a:rPr lang="en-US" sz="4300" dirty="0" err="1" smtClean="0"/>
              <a:t>mengenai</a:t>
            </a:r>
            <a:r>
              <a:rPr lang="en-US" sz="4300" dirty="0" smtClean="0"/>
              <a:t> </a:t>
            </a:r>
            <a:r>
              <a:rPr lang="en-US" sz="4300" dirty="0" err="1" smtClean="0"/>
              <a:t>diri</a:t>
            </a:r>
            <a:r>
              <a:rPr lang="en-US" sz="4300" dirty="0" smtClean="0"/>
              <a:t> </a:t>
            </a:r>
            <a:r>
              <a:rPr lang="en-US" sz="4300" dirty="0" err="1" smtClean="0"/>
              <a:t>kita</a:t>
            </a:r>
            <a:r>
              <a:rPr lang="en-US" sz="4300" dirty="0" smtClean="0"/>
              <a:t> </a:t>
            </a:r>
            <a:r>
              <a:rPr lang="en-US" sz="4300" dirty="0" err="1" smtClean="0"/>
              <a:t>sendiri</a:t>
            </a:r>
            <a:r>
              <a:rPr lang="en-US" sz="4300" dirty="0" smtClean="0"/>
              <a:t>.</a:t>
            </a:r>
            <a:endParaRPr lang="id-ID" sz="4300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d-ID" sz="3600" b="1" dirty="0" smtClean="0"/>
              <a:t>9.</a:t>
            </a:r>
            <a:r>
              <a:rPr lang="en-US" sz="3600" b="1" dirty="0"/>
              <a:t> </a:t>
            </a:r>
            <a:r>
              <a:rPr lang="en-US" sz="3600" b="1" dirty="0" err="1"/>
              <a:t>Teori</a:t>
            </a:r>
            <a:r>
              <a:rPr lang="en-US" sz="3600" b="1" dirty="0"/>
              <a:t> </a:t>
            </a:r>
            <a:r>
              <a:rPr lang="en-US" sz="3600" b="1" dirty="0" err="1"/>
              <a:t>disonansi</a:t>
            </a:r>
            <a:r>
              <a:rPr lang="en-US" sz="3600" b="1" dirty="0"/>
              <a:t> </a:t>
            </a:r>
            <a:r>
              <a:rPr lang="en-US" sz="3600" b="1" dirty="0" err="1"/>
              <a:t>kognitif</a:t>
            </a:r>
            <a:endParaRPr lang="id-ID" sz="3600" dirty="0"/>
          </a:p>
          <a:p>
            <a:r>
              <a:rPr lang="en-US" dirty="0" err="1"/>
              <a:t>Teori</a:t>
            </a:r>
            <a:r>
              <a:rPr lang="en-US" dirty="0"/>
              <a:t> Leon </a:t>
            </a:r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bertahun-tahun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interpretasi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extrapolasi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irrelevant,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consonant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inkonsisten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dissonant.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yang lain.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ehatan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.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dissonan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b </a:t>
            </a:r>
            <a:r>
              <a:rPr lang="en-US" dirty="0" err="1"/>
              <a:t>agi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psik</a:t>
            </a:r>
            <a:r>
              <a:rPr lang="en-US" dirty="0"/>
              <a:t> </a:t>
            </a:r>
            <a:r>
              <a:rPr lang="en-US" dirty="0" err="1"/>
              <a:t>ologis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 yang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yang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agar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terkurangi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menguranginya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menguranginya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pengetahuannya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.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lain,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dissonan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persetujuan</a:t>
            </a:r>
            <a:r>
              <a:rPr lang="en-US" dirty="0"/>
              <a:t> yang </a:t>
            </a:r>
            <a:r>
              <a:rPr lang="en-US" dirty="0" err="1"/>
              <a:t>terpaksa</a:t>
            </a:r>
            <a:r>
              <a:rPr lang="en-US" dirty="0"/>
              <a:t>, </a:t>
            </a:r>
            <a:r>
              <a:rPr lang="en-US" dirty="0" err="1"/>
              <a:t>inisiatif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sungguh-sungguh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ketinggalan</a:t>
            </a:r>
            <a:r>
              <a:rPr lang="en-US" dirty="0"/>
              <a:t> </a:t>
            </a:r>
            <a:r>
              <a:rPr lang="en-US" dirty="0" err="1"/>
              <a:t>sarapan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 Hal lain yang </a:t>
            </a:r>
            <a:r>
              <a:rPr lang="en-US" dirty="0" err="1"/>
              <a:t>mirip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atraktif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 Kita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butut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mulus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atraktif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menabung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similaritas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berdebat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pergike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dissonansi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lain.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meramalkan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merasionalisasi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kofnitif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bersinggungan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ketidaknyamanan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pemikiran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868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2020-03-21T01:24:00Z</dcterms:created>
  <dcterms:modified xsi:type="dcterms:W3CDTF">2020-03-21T02:54:35Z</dcterms:modified>
</cp:coreProperties>
</file>