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3" r:id="rId4"/>
    <p:sldId id="264" r:id="rId5"/>
    <p:sldId id="275" r:id="rId6"/>
    <p:sldId id="276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9"/>
    <p:restoredTop sz="92969"/>
  </p:normalViewPr>
  <p:slideViewPr>
    <p:cSldViewPr snapToGrid="0" snapToObjects="1">
      <p:cViewPr varScale="1">
        <p:scale>
          <a:sx n="58" d="100"/>
          <a:sy n="58" d="100"/>
        </p:scale>
        <p:origin x="1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1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2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5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8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4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7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7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1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8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1EB4B-9E50-A14A-AD23-BCDF61B6CD02}" type="datetimeFigureOut">
              <a:rPr lang="en-US" smtClean="0"/>
              <a:t>1/4/21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9374-CD7A-BD40-9475-3606ED55C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9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09126-7D27-AE43-83C3-F8C2FA6BC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6600" dirty="0">
                <a:latin typeface="Comic Sans MS" panose="030F0902030302020204" pitchFamily="66" charset="0"/>
              </a:rPr>
              <a:t>SKILL 10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F32119-8FCD-2B49-A149-34423C809AA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381" y="-6049"/>
            <a:ext cx="3102015" cy="11223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0EFB816E-5DC1-B941-AC7E-7FF09D2C01B2}"/>
              </a:ext>
            </a:extLst>
          </p:cNvPr>
          <p:cNvSpPr txBox="1">
            <a:spLocks/>
          </p:cNvSpPr>
          <p:nvPr/>
        </p:nvSpPr>
        <p:spPr>
          <a:xfrm>
            <a:off x="1524000" y="433387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C277C7-F419-1647-8F88-B528D27B61C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924" y="5373096"/>
            <a:ext cx="4329575" cy="129301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ubtitle 9">
            <a:extLst>
              <a:ext uri="{FF2B5EF4-FFF2-40B4-BE49-F238E27FC236}">
                <a16:creationId xmlns:a16="http://schemas.microsoft.com/office/drawing/2014/main" id="{A289060F-EE7A-9646-8396-4FCB2D5B4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By :  ma’am </a:t>
            </a:r>
            <a:r>
              <a:rPr lang="en-US" dirty="0" err="1"/>
              <a:t>ira</a:t>
            </a:r>
            <a:r>
              <a:rPr lang="en-US" dirty="0"/>
              <a:t> </a:t>
            </a:r>
            <a:r>
              <a:rPr lang="en-US" dirty="0" err="1"/>
              <a:t>septiana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3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BC48F2-CB17-2648-B674-5FAD00BF5A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962" y="0"/>
            <a:ext cx="3102015" cy="11223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DE83978-0F78-D145-AB6E-5A9BB6B43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Skill 10: </a:t>
            </a:r>
            <a:br>
              <a:rPr lang="en-US" b="1" dirty="0"/>
            </a:br>
            <a:r>
              <a:rPr lang="en-US" b="1" dirty="0"/>
              <a:t>Adjective Clause Connectors/Subjects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65D456-F12F-8E47-B7B1-BB75F6044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Di skill 9, </a:t>
            </a:r>
            <a:r>
              <a:rPr lang="en-US" dirty="0" err="1"/>
              <a:t>bentuk</a:t>
            </a:r>
            <a:r>
              <a:rPr lang="en-US" dirty="0"/>
              <a:t> adjective clause </a:t>
            </a:r>
            <a:r>
              <a:rPr lang="en-US" dirty="0" err="1"/>
              <a:t>nya</a:t>
            </a:r>
            <a:r>
              <a:rPr lang="en-US" dirty="0"/>
              <a:t> *CONNECTOR + SUBJECT + VERB*.</a:t>
            </a:r>
          </a:p>
          <a:p>
            <a:pPr fontAlgn="base"/>
            <a:r>
              <a:rPr lang="en-US" dirty="0"/>
              <a:t>Di skill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*CONNECTOR/SUBJECT + VERB*.</a:t>
            </a:r>
            <a:br>
              <a:rPr lang="en-US" dirty="0"/>
            </a:br>
            <a:r>
              <a:rPr lang="en-US" dirty="0"/>
              <a:t>Di skill 9, </a:t>
            </a:r>
            <a:r>
              <a:rPr lang="en-US" dirty="0" err="1"/>
              <a:t>peran</a:t>
            </a:r>
            <a:r>
              <a:rPr lang="en-US" dirty="0"/>
              <a:t> connector dan subject </a:t>
            </a:r>
            <a:r>
              <a:rPr lang="en-US" dirty="0" err="1"/>
              <a:t>berbeda</a:t>
            </a:r>
            <a:r>
              <a:rPr lang="en-US" dirty="0"/>
              <a:t>, </a:t>
            </a:r>
          </a:p>
          <a:p>
            <a:pPr fontAlgn="base"/>
            <a:r>
              <a:rPr lang="en-US" dirty="0" err="1"/>
              <a:t>Sementara</a:t>
            </a:r>
            <a:r>
              <a:rPr lang="en-US" dirty="0"/>
              <a:t> di skill 10 connector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Adjective clause </a:t>
            </a:r>
            <a:r>
              <a:rPr lang="en-US" dirty="0" err="1"/>
              <a:t>merupakan</a:t>
            </a:r>
            <a:r>
              <a:rPr lang="en-US" dirty="0"/>
              <a:t> adjective (kata </a:t>
            </a:r>
            <a:r>
              <a:rPr lang="en-US" dirty="0" err="1"/>
              <a:t>sifat</a:t>
            </a:r>
            <a:r>
              <a:rPr lang="en-US" dirty="0"/>
              <a:t>) yang </a:t>
            </a:r>
            <a:r>
              <a:rPr lang="en-US" dirty="0" err="1"/>
              <a:t>berbentuk</a:t>
            </a:r>
            <a:r>
              <a:rPr lang="en-US" dirty="0"/>
              <a:t> clause. Clause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subject dan verb.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8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BC48F2-CB17-2648-B674-5FAD00BF5A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785" y="365125"/>
            <a:ext cx="3102015" cy="112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adj-clause-2">
            <a:extLst>
              <a:ext uri="{FF2B5EF4-FFF2-40B4-BE49-F238E27FC236}">
                <a16:creationId xmlns:a16="http://schemas.microsoft.com/office/drawing/2014/main" id="{D5D394E4-550E-AC4C-9D03-4E7AE75302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66" y="1828800"/>
            <a:ext cx="11162296" cy="427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44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BC48F2-CB17-2648-B674-5FAD00BF5A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785" y="365125"/>
            <a:ext cx="3102015" cy="11223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BD661F-32AF-244D-9E98-84995D86B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88"/>
            <a:ext cx="10515600" cy="5005387"/>
          </a:xfrm>
        </p:spPr>
        <p:txBody>
          <a:bodyPr anchor="ctr">
            <a:normAutofit fontScale="85000" lnSpcReduction="200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en-US" dirty="0"/>
              <a:t>1. The first eyeglasses had convex lenses for the aged who ____ farsighted.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b="1" i="1" dirty="0"/>
              <a:t>(A) had become</a:t>
            </a:r>
            <a:endParaRPr lang="en-US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dirty="0"/>
              <a:t>(B) they had become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dirty="0"/>
              <a:t>(C) becoming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dirty="0"/>
              <a:t>(D) it became</a:t>
            </a:r>
          </a:p>
          <a:p>
            <a:pPr fontAlgn="base">
              <a:lnSpc>
                <a:spcPct val="150000"/>
              </a:lnSpc>
            </a:pPr>
            <a:r>
              <a:rPr lang="en-US" dirty="0" err="1"/>
              <a:t>Penjelasan</a:t>
            </a:r>
            <a:r>
              <a:rPr lang="en-US" dirty="0"/>
              <a:t>: Bagian yang </a:t>
            </a:r>
            <a:r>
              <a:rPr lang="en-US" dirty="0" err="1"/>
              <a:t>rumpang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connector “who” (yang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connector </a:t>
            </a:r>
            <a:r>
              <a:rPr lang="en-US" dirty="0" err="1"/>
              <a:t>sekaligus</a:t>
            </a:r>
            <a:r>
              <a:rPr lang="en-US" dirty="0"/>
              <a:t> subject),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verb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Jawaban</a:t>
            </a:r>
            <a:r>
              <a:rPr lang="en-US" dirty="0"/>
              <a:t> </a:t>
            </a:r>
            <a:r>
              <a:rPr lang="en-US" b="1" i="1" dirty="0"/>
              <a:t>(A) had become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verb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had+verb</a:t>
            </a:r>
            <a:r>
              <a:rPr lang="en-US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49017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BC48F2-CB17-2648-B674-5FAD00BF5A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785" y="365125"/>
            <a:ext cx="3102015" cy="11223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BD661F-32AF-244D-9E98-84995D86B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88"/>
            <a:ext cx="10515600" cy="5005387"/>
          </a:xfrm>
        </p:spPr>
        <p:txBody>
          <a:bodyPr anchor="ctr">
            <a:normAutofit fontScale="77500" lnSpcReduction="200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en-US" dirty="0"/>
              <a:t>2. Chimney Rock, ____ 500 feet above the North Platte River, has eroded considerably in the last two centuries,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    (A) stands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    (B) is standing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    (C) it stands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    </a:t>
            </a:r>
            <a:r>
              <a:rPr lang="en-US" b="1" i="1" dirty="0"/>
              <a:t>(D) which stands</a:t>
            </a:r>
            <a:endParaRPr lang="en-US" dirty="0"/>
          </a:p>
          <a:p>
            <a:pPr fontAlgn="base">
              <a:lnSpc>
                <a:spcPct val="150000"/>
              </a:lnSpc>
            </a:pPr>
            <a:r>
              <a:rPr lang="en-US" dirty="0" err="1"/>
              <a:t>Penjelasan</a:t>
            </a:r>
            <a:r>
              <a:rPr lang="en-US" dirty="0"/>
              <a:t>: Bagian yang </a:t>
            </a:r>
            <a:r>
              <a:rPr lang="en-US" dirty="0" err="1"/>
              <a:t>rumpang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(,)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ACC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noun “Chimney Rock”. </a:t>
            </a:r>
            <a:r>
              <a:rPr lang="en-US" dirty="0" err="1"/>
              <a:t>Jawaban</a:t>
            </a:r>
            <a:r>
              <a:rPr lang="en-US" dirty="0"/>
              <a:t> </a:t>
            </a:r>
            <a:r>
              <a:rPr lang="en-US" b="1" i="1" dirty="0"/>
              <a:t>(D) which stands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connector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ACC dan </a:t>
            </a:r>
            <a:r>
              <a:rPr lang="en-US" dirty="0" err="1"/>
              <a:t>diikuti</a:t>
            </a:r>
            <a:r>
              <a:rPr lang="en-US" dirty="0"/>
              <a:t> verb.</a:t>
            </a:r>
          </a:p>
          <a:p>
            <a:pPr marL="0" indent="0" fontAlgn="base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7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BC48F2-CB17-2648-B674-5FAD00BF5A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785" y="365125"/>
            <a:ext cx="3102015" cy="11223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BD661F-32AF-244D-9E98-84995D86B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88"/>
            <a:ext cx="10515600" cy="5005387"/>
          </a:xfrm>
        </p:spPr>
        <p:txBody>
          <a:bodyPr anchor="ctr">
            <a:normAutofit fontScale="925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en-US" sz="2400" dirty="0"/>
              <a:t>3 . _____ that accompany recurring bouts of severe depression reduce bone density.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sz="2400" dirty="0"/>
              <a:t>(A) It changes hormones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sz="2400" b="1" i="1" dirty="0"/>
              <a:t>(B) Hormonal changes</a:t>
            </a:r>
            <a:endParaRPr lang="en-US" sz="2400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sz="2400" dirty="0"/>
              <a:t>(C) The hormones change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sz="2400" dirty="0"/>
              <a:t> (D) The change in hormones is</a:t>
            </a:r>
          </a:p>
          <a:p>
            <a:pPr fontAlgn="base">
              <a:lnSpc>
                <a:spcPct val="150000"/>
              </a:lnSpc>
            </a:pPr>
            <a:r>
              <a:rPr lang="en-US" sz="2400" dirty="0" err="1"/>
              <a:t>Penjelasan</a:t>
            </a:r>
            <a:r>
              <a:rPr lang="en-US" sz="2400" dirty="0"/>
              <a:t>: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verb, “accompany” dan “reduce”. ACC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“that accompany recurring bouts of severe depression”. </a:t>
            </a:r>
            <a:r>
              <a:rPr lang="en-US" sz="2400" dirty="0" err="1"/>
              <a:t>Artinya</a:t>
            </a:r>
            <a:r>
              <a:rPr lang="en-US" sz="2400" dirty="0"/>
              <a:t>, verb “reduce”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subject.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jawabannya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 </a:t>
            </a:r>
            <a:r>
              <a:rPr lang="en-US" sz="2400" b="1" i="1" dirty="0"/>
              <a:t>(B) Hormonal changes.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568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BC48F2-CB17-2648-B674-5FAD00BF5A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785" y="365125"/>
            <a:ext cx="3102015" cy="11223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1C42EA-EE38-5945-A461-5F7959CD9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7634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352</Words>
  <Application>Microsoft Macintosh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SKILL 10 </vt:lpstr>
      <vt:lpstr>Skill 10:  Adjective Clause Connectors/Subjects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TOEFL SKILL 10</dc:title>
  <dc:creator>Microsoft Office User</dc:creator>
  <cp:lastModifiedBy>Microsoft Office User</cp:lastModifiedBy>
  <cp:revision>6</cp:revision>
  <dcterms:created xsi:type="dcterms:W3CDTF">2021-01-04T05:05:36Z</dcterms:created>
  <dcterms:modified xsi:type="dcterms:W3CDTF">2021-01-04T06:53:24Z</dcterms:modified>
</cp:coreProperties>
</file>