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9"/>
  </p:notesMasterIdLst>
  <p:sldIdLst>
    <p:sldId id="261" r:id="rId2"/>
    <p:sldId id="262" r:id="rId3"/>
    <p:sldId id="270" r:id="rId4"/>
    <p:sldId id="263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86451"/>
  </p:normalViewPr>
  <p:slideViewPr>
    <p:cSldViewPr snapToGrid="0" snapToObjects="1">
      <p:cViewPr varScale="1">
        <p:scale>
          <a:sx n="118" d="100"/>
          <a:sy n="118" d="100"/>
        </p:scale>
        <p:origin x="360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9" d="100"/>
          <a:sy n="89" d="100"/>
        </p:scale>
        <p:origin x="38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B4F8F-0CA8-6645-93E9-35BEA61DEE9F}" type="datetimeFigureOut">
              <a:rPr lang="en-US" smtClean="0"/>
              <a:t>1/4/21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7DAE7-59F5-594A-AF96-C9D335592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9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8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6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8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38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69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5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378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1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60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11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93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48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4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1/4/21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54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1/4/21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40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B198C-01AC-594B-978E-8A3E73BEE5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TOEFL SKILL 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B46A99-A0F9-6641-9290-6C1D536C67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:  Ma’am  Ira </a:t>
            </a:r>
            <a:r>
              <a:rPr lang="en-US" dirty="0" err="1"/>
              <a:t>Septiana</a:t>
            </a:r>
            <a:r>
              <a:rPr lang="en-US" dirty="0"/>
              <a:t> </a:t>
            </a:r>
            <a:r>
              <a:rPr lang="en-US" dirty="0" err="1"/>
              <a:t>M.Pd</a:t>
            </a:r>
            <a:r>
              <a:rPr lang="en-US" dirty="0"/>
              <a:t>,. M.M.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4FC2CDE-10B8-2F49-ABA7-34964C172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357" y="-922802"/>
            <a:ext cx="5765800" cy="302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223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B46A99-A0F9-6641-9290-6C1D536C6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2229" y="751114"/>
            <a:ext cx="9731828" cy="3646715"/>
          </a:xfrm>
        </p:spPr>
        <p:txBody>
          <a:bodyPr>
            <a:normAutofit/>
          </a:bodyPr>
          <a:lstStyle/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Adjective clause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berfungsi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seperti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adjective (kata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sifat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)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yaitu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‘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menggambarkan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benda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(noun).’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Hanya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saja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posisinya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tidak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persis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sama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 </a:t>
            </a: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pPr marL="285750" indent="-285750" algn="l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Kalau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sifat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(adjective)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normalnya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sebelum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noun yang di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deskripsikan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sementara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adjective clause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berada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setelah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noun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nya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</a:t>
            </a:r>
            <a:b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</a:br>
            <a:endParaRPr lang="en-US" dirty="0">
              <a:solidFill>
                <a:schemeClr val="bg1"/>
              </a:solidFill>
              <a:latin typeface="Comic Sans MS" panose="030F0902030302020204" pitchFamily="66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05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904B7-D3DF-B24A-9F4E-0B6A65896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adj-clause">
            <a:extLst>
              <a:ext uri="{FF2B5EF4-FFF2-40B4-BE49-F238E27FC236}">
                <a16:creationId xmlns:a16="http://schemas.microsoft.com/office/drawing/2014/main" id="{9D618599-DF2E-E045-AE69-2FF3460BA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83" y="506185"/>
            <a:ext cx="10889787" cy="557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572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B46A99-A0F9-6641-9290-6C1D536C6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642257"/>
            <a:ext cx="10972800" cy="4245429"/>
          </a:xfrm>
        </p:spPr>
        <p:txBody>
          <a:bodyPr>
            <a:noAutofit/>
          </a:bodyPr>
          <a:lstStyle/>
          <a:p>
            <a:pPr algn="l" fontAlgn="base">
              <a:lnSpc>
                <a:spcPct val="170000"/>
              </a:lnSpc>
            </a:pP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The woman </a:t>
            </a:r>
            <a:r>
              <a:rPr lang="en-US" u="sng" dirty="0">
                <a:solidFill>
                  <a:schemeClr val="bg1"/>
                </a:solidFill>
                <a:latin typeface="Comic Sans MS" panose="030F0902030302020204" pitchFamily="66" charset="0"/>
              </a:rPr>
              <a:t>is filling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the glass that she </a:t>
            </a:r>
            <a:r>
              <a:rPr lang="en-US" u="sng" dirty="0">
                <a:solidFill>
                  <a:schemeClr val="bg1"/>
                </a:solidFill>
                <a:latin typeface="Comic Sans MS" panose="030F0902030302020204" pitchFamily="66" charset="0"/>
              </a:rPr>
              <a:t>put 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on the table.</a:t>
            </a:r>
          </a:p>
          <a:p>
            <a:pPr algn="l" fontAlgn="base">
              <a:lnSpc>
                <a:spcPct val="170000"/>
              </a:lnSpc>
            </a:pP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The glass that she </a:t>
            </a:r>
            <a:r>
              <a:rPr lang="en-US" u="sng" dirty="0">
                <a:solidFill>
                  <a:schemeClr val="bg1"/>
                </a:solidFill>
                <a:latin typeface="Comic Sans MS" panose="030F0902030302020204" pitchFamily="66" charset="0"/>
              </a:rPr>
              <a:t>put 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on the table </a:t>
            </a:r>
            <a:r>
              <a:rPr lang="en-US" u="sng" dirty="0">
                <a:solidFill>
                  <a:schemeClr val="bg1"/>
                </a:solidFill>
                <a:latin typeface="Comic Sans MS" panose="030F0902030302020204" pitchFamily="66" charset="0"/>
              </a:rPr>
              <a:t>contains 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milk.</a:t>
            </a:r>
          </a:p>
          <a:p>
            <a:pPr algn="l" fontAlgn="base">
              <a:lnSpc>
                <a:spcPct val="170000"/>
              </a:lnSpc>
            </a:pP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</a:t>
            </a:r>
          </a:p>
          <a:p>
            <a:pPr algn="l" fontAlgn="base">
              <a:lnSpc>
                <a:spcPct val="170000"/>
              </a:lnSpc>
            </a:pP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Pada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contoh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kalimat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pertama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terdapat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dua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:, woman 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subjek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kerja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is filling, dan she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subjek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kerja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‘put’. That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penghubung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adjective clause (adjective clause connector) yang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menghubungkan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dua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di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atas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, dan adjective clause ‘that she put on the table‘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menjelaskan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/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mendeskripsikan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benda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glass.</a:t>
            </a:r>
          </a:p>
          <a:p>
            <a:pPr algn="l" fontAlgn="base">
              <a:lnSpc>
                <a:spcPct val="170000"/>
              </a:lnSpc>
            </a:pP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Pada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Contoh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ke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dua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, juga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terdapat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dua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. Kata ‘glass’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subjek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verb ‘contains‘ dan she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subjek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dari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verb ‘put.’ That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merupakan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kata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penghubung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adjective clause (adjective clause connector). Adjective clause ‘that she put on the table’ 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menggambarkan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noun ‘glass</a:t>
            </a:r>
          </a:p>
        </p:txBody>
      </p:sp>
    </p:spTree>
    <p:extLst>
      <p:ext uri="{BB962C8B-B14F-4D97-AF65-F5344CB8AC3E}">
        <p14:creationId xmlns:p14="http://schemas.microsoft.com/office/powerpoint/2010/main" val="2898038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B46A99-A0F9-6641-9290-6C1D536C6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2229" y="751114"/>
            <a:ext cx="10210800" cy="3646715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Example :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1. Modern humans, who first appeared about 600,000 years ago, _____ Homo sapiens.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 (A) calling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 (B) were called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 (C) they called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 (D) they were called</a:t>
            </a:r>
          </a:p>
          <a:p>
            <a:pPr algn="l" fontAlgn="base"/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Penjelasan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Abaikan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diapit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tanda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(,)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itu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sudah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lengkap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Fokus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pada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klausa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dengan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subject “modern humans” yang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belum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memiliki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verb.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Jawaban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(B) were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calledtepat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karena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menawarkan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verb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melengkapi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kalimat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4665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FB46A99-A0F9-6641-9290-6C1D536C6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02229" y="751114"/>
            <a:ext cx="10210800" cy="364671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Example :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2. The first writing _____ evidence of is on Mesopotamian clay tablets.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 (A) we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 (B) that we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 (C) has</a:t>
            </a:r>
          </a:p>
          <a:p>
            <a:pPr algn="l" fontAlgn="base"/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   (D) that we have</a:t>
            </a:r>
          </a:p>
          <a:p>
            <a:pPr algn="l" fontAlgn="base"/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Penjelasan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: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Kalimat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ini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telah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lengkap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tapi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kita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perlu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menambahkan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penjelasan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“the first writing” yang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dimaksud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 Kita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perlu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Adjective Clause Connector (ACC)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untuk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melengkapinya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Ingat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bahwa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di ACC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harus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ada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connector+subject+verb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Maka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,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jawaban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 (D) that we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haveadalah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jawaban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 yang </a:t>
            </a:r>
            <a:r>
              <a:rPr lang="en-US" dirty="0" err="1">
                <a:solidFill>
                  <a:schemeClr val="bg1"/>
                </a:solidFill>
                <a:latin typeface="Comic Sans MS" panose="030F0902030302020204" pitchFamily="66" charset="0"/>
              </a:rPr>
              <a:t>tepat</a:t>
            </a:r>
            <a:r>
              <a:rPr lang="en-US" dirty="0">
                <a:solidFill>
                  <a:schemeClr val="bg1"/>
                </a:solidFill>
                <a:latin typeface="Comic Sans MS" panose="030F0902030302020204" pitchFamily="66" charset="0"/>
              </a:rPr>
              <a:t>.</a:t>
            </a:r>
          </a:p>
          <a:p>
            <a:pPr algn="l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83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DA5EA-4327-9B48-A935-BDE5B98B4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829" y="1449168"/>
            <a:ext cx="10561418" cy="1468800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11836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416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Comic Sans MS</vt:lpstr>
      <vt:lpstr>Wingdings 2</vt:lpstr>
      <vt:lpstr>Quotable</vt:lpstr>
      <vt:lpstr>TOEFL SKILL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TOEFL SKILL 9</dc:title>
  <dc:creator>Microsoft Office User</dc:creator>
  <cp:lastModifiedBy>Microsoft Office User</cp:lastModifiedBy>
  <cp:revision>7</cp:revision>
  <dcterms:created xsi:type="dcterms:W3CDTF">2021-01-04T02:12:05Z</dcterms:created>
  <dcterms:modified xsi:type="dcterms:W3CDTF">2021-01-04T04:42:57Z</dcterms:modified>
</cp:coreProperties>
</file>