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handoutMasterIdLst>
    <p:handoutMasterId r:id="rId13"/>
  </p:handoutMasterIdLst>
  <p:sldIdLst>
    <p:sldId id="256" r:id="rId2"/>
    <p:sldId id="257" r:id="rId3"/>
    <p:sldId id="258" r:id="rId4"/>
    <p:sldId id="263" r:id="rId5"/>
    <p:sldId id="259" r:id="rId6"/>
    <p:sldId id="260" r:id="rId7"/>
    <p:sldId id="261" r:id="rId8"/>
    <p:sldId id="262" r:id="rId9"/>
    <p:sldId id="264" r:id="rId10"/>
    <p:sldId id="265" r:id="rId11"/>
    <p:sldId id="266" r:id="rId12"/>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32"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7356"/>
          </a:xfrm>
          <a:prstGeom prst="rect">
            <a:avLst/>
          </a:prstGeom>
        </p:spPr>
        <p:txBody>
          <a:bodyPr vert="horz" lIns="91440" tIns="45720" rIns="91440" bIns="45720" rtlCol="0"/>
          <a:lstStyle>
            <a:lvl1pPr algn="r">
              <a:defRPr sz="1200"/>
            </a:lvl1pPr>
          </a:lstStyle>
          <a:p>
            <a:fld id="{512B4657-B914-43C1-9002-C851A3E7972D}" type="datetimeFigureOut">
              <a:rPr lang="en-US" smtClean="0"/>
              <a:pPr/>
              <a:t>10/23/2012</a:t>
            </a:fld>
            <a:endParaRPr lang="en-US"/>
          </a:p>
        </p:txBody>
      </p:sp>
      <p:sp>
        <p:nvSpPr>
          <p:cNvPr id="4" name="Footer Placeholder 3"/>
          <p:cNvSpPr>
            <a:spLocks noGrp="1"/>
          </p:cNvSpPr>
          <p:nvPr>
            <p:ph type="ftr" sz="quarter" idx="2"/>
          </p:nvPr>
        </p:nvSpPr>
        <p:spPr>
          <a:xfrm>
            <a:off x="0" y="9446916"/>
            <a:ext cx="2971800" cy="4973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46916"/>
            <a:ext cx="2971800" cy="497355"/>
          </a:xfrm>
          <a:prstGeom prst="rect">
            <a:avLst/>
          </a:prstGeom>
        </p:spPr>
        <p:txBody>
          <a:bodyPr vert="horz" lIns="91440" tIns="45720" rIns="91440" bIns="45720" rtlCol="0" anchor="b"/>
          <a:lstStyle>
            <a:lvl1pPr algn="r">
              <a:defRPr sz="1200"/>
            </a:lvl1pPr>
          </a:lstStyle>
          <a:p>
            <a:fld id="{406DB75A-F470-493C-B22F-CB8988236D3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1.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38"/>
          <p:cNvGrpSpPr>
            <a:grpSpLocks/>
          </p:cNvGrpSpPr>
          <p:nvPr/>
        </p:nvGrpSpPr>
        <p:grpSpPr bwMode="auto">
          <a:xfrm>
            <a:off x="-4763" y="2209800"/>
            <a:ext cx="9148763" cy="4648200"/>
            <a:chOff x="-3" y="1392"/>
            <a:chExt cx="5763" cy="2928"/>
          </a:xfrm>
        </p:grpSpPr>
        <p:sp>
          <p:nvSpPr>
            <p:cNvPr id="3091" name="Rectangle 19"/>
            <p:cNvSpPr>
              <a:spLocks noChangeArrowheads="1"/>
            </p:cNvSpPr>
            <p:nvPr/>
          </p:nvSpPr>
          <p:spPr bwMode="gray">
            <a:xfrm>
              <a:off x="5" y="1428"/>
              <a:ext cx="5755" cy="2892"/>
            </a:xfrm>
            <a:prstGeom prst="rect">
              <a:avLst/>
            </a:prstGeom>
            <a:gradFill rotWithShape="1">
              <a:gsLst>
                <a:gs pos="0">
                  <a:schemeClr val="hlink"/>
                </a:gs>
                <a:gs pos="100000">
                  <a:schemeClr val="hlink">
                    <a:gamma/>
                    <a:tint val="0"/>
                    <a:invGamma/>
                  </a:schemeClr>
                </a:gs>
              </a:gsLst>
              <a:lin ang="2700000" scaled="1"/>
            </a:gradFill>
            <a:ln w="9525">
              <a:noFill/>
              <a:miter lim="800000"/>
              <a:headEnd/>
              <a:tailEnd/>
            </a:ln>
            <a:effectLst/>
          </p:spPr>
          <p:txBody>
            <a:bodyPr wrap="none" anchor="ctr"/>
            <a:lstStyle/>
            <a:p>
              <a:endParaRPr lang="en-US"/>
            </a:p>
          </p:txBody>
        </p:sp>
        <p:grpSp>
          <p:nvGrpSpPr>
            <p:cNvPr id="3" name="Group 20"/>
            <p:cNvGrpSpPr>
              <a:grpSpLocks/>
            </p:cNvGrpSpPr>
            <p:nvPr/>
          </p:nvGrpSpPr>
          <p:grpSpPr bwMode="auto">
            <a:xfrm>
              <a:off x="116" y="1403"/>
              <a:ext cx="1585" cy="2896"/>
              <a:chOff x="116" y="-3"/>
              <a:chExt cx="1585" cy="2896"/>
            </a:xfrm>
          </p:grpSpPr>
          <p:grpSp>
            <p:nvGrpSpPr>
              <p:cNvPr id="4" name="Group 21"/>
              <p:cNvGrpSpPr>
                <a:grpSpLocks/>
              </p:cNvGrpSpPr>
              <p:nvPr userDrawn="1"/>
            </p:nvGrpSpPr>
            <p:grpSpPr bwMode="auto">
              <a:xfrm>
                <a:off x="116" y="-3"/>
                <a:ext cx="748" cy="2893"/>
                <a:chOff x="116" y="-3"/>
                <a:chExt cx="748" cy="2893"/>
              </a:xfrm>
            </p:grpSpPr>
            <p:sp>
              <p:nvSpPr>
                <p:cNvPr id="3094" name="Line 22"/>
                <p:cNvSpPr>
                  <a:spLocks noChangeShapeType="1"/>
                </p:cNvSpPr>
                <p:nvPr userDrawn="1"/>
              </p:nvSpPr>
              <p:spPr bwMode="gray">
                <a:xfrm>
                  <a:off x="144" y="0"/>
                  <a:ext cx="0" cy="2886"/>
                </a:xfrm>
                <a:prstGeom prst="line">
                  <a:avLst/>
                </a:prstGeom>
                <a:noFill/>
                <a:ln w="9525">
                  <a:solidFill>
                    <a:schemeClr val="bg1"/>
                  </a:solidFill>
                  <a:round/>
                  <a:headEnd/>
                  <a:tailEnd/>
                </a:ln>
                <a:effectLst/>
              </p:spPr>
              <p:txBody>
                <a:bodyPr/>
                <a:lstStyle/>
                <a:p>
                  <a:endParaRPr lang="en-US"/>
                </a:p>
              </p:txBody>
            </p:sp>
            <p:sp>
              <p:nvSpPr>
                <p:cNvPr id="3095" name="Line 23"/>
                <p:cNvSpPr>
                  <a:spLocks noChangeShapeType="1"/>
                </p:cNvSpPr>
                <p:nvPr userDrawn="1"/>
              </p:nvSpPr>
              <p:spPr bwMode="gray">
                <a:xfrm>
                  <a:off x="295" y="0"/>
                  <a:ext cx="0" cy="2886"/>
                </a:xfrm>
                <a:prstGeom prst="line">
                  <a:avLst/>
                </a:prstGeom>
                <a:noFill/>
                <a:ln w="9525">
                  <a:solidFill>
                    <a:schemeClr val="bg1"/>
                  </a:solidFill>
                  <a:round/>
                  <a:headEnd/>
                  <a:tailEnd/>
                </a:ln>
                <a:effectLst/>
              </p:spPr>
              <p:txBody>
                <a:bodyPr/>
                <a:lstStyle/>
                <a:p>
                  <a:endParaRPr lang="en-US"/>
                </a:p>
              </p:txBody>
            </p:sp>
            <p:sp>
              <p:nvSpPr>
                <p:cNvPr id="3096" name="Line 24"/>
                <p:cNvSpPr>
                  <a:spLocks noChangeShapeType="1"/>
                </p:cNvSpPr>
                <p:nvPr userDrawn="1"/>
              </p:nvSpPr>
              <p:spPr bwMode="gray">
                <a:xfrm>
                  <a:off x="431" y="0"/>
                  <a:ext cx="0" cy="2886"/>
                </a:xfrm>
                <a:prstGeom prst="line">
                  <a:avLst/>
                </a:prstGeom>
                <a:noFill/>
                <a:ln w="9525">
                  <a:solidFill>
                    <a:schemeClr val="bg1"/>
                  </a:solidFill>
                  <a:round/>
                  <a:headEnd/>
                  <a:tailEnd/>
                </a:ln>
                <a:effectLst/>
              </p:spPr>
              <p:txBody>
                <a:bodyPr/>
                <a:lstStyle/>
                <a:p>
                  <a:endParaRPr lang="en-US"/>
                </a:p>
              </p:txBody>
            </p:sp>
            <p:sp>
              <p:nvSpPr>
                <p:cNvPr id="3097" name="Line 25"/>
                <p:cNvSpPr>
                  <a:spLocks noChangeShapeType="1"/>
                </p:cNvSpPr>
                <p:nvPr userDrawn="1"/>
              </p:nvSpPr>
              <p:spPr bwMode="gray">
                <a:xfrm>
                  <a:off x="567" y="4"/>
                  <a:ext cx="0" cy="2886"/>
                </a:xfrm>
                <a:prstGeom prst="line">
                  <a:avLst/>
                </a:prstGeom>
                <a:noFill/>
                <a:ln w="9525">
                  <a:solidFill>
                    <a:schemeClr val="bg1"/>
                  </a:solidFill>
                  <a:round/>
                  <a:headEnd/>
                  <a:tailEnd/>
                </a:ln>
                <a:effectLst/>
              </p:spPr>
              <p:txBody>
                <a:bodyPr/>
                <a:lstStyle/>
                <a:p>
                  <a:endParaRPr lang="en-US"/>
                </a:p>
              </p:txBody>
            </p:sp>
            <p:sp>
              <p:nvSpPr>
                <p:cNvPr id="3098" name="Line 26"/>
                <p:cNvSpPr>
                  <a:spLocks noChangeShapeType="1"/>
                </p:cNvSpPr>
                <p:nvPr userDrawn="1"/>
              </p:nvSpPr>
              <p:spPr bwMode="gray">
                <a:xfrm>
                  <a:off x="703" y="4"/>
                  <a:ext cx="0" cy="2886"/>
                </a:xfrm>
                <a:prstGeom prst="line">
                  <a:avLst/>
                </a:prstGeom>
                <a:noFill/>
                <a:ln w="9525">
                  <a:solidFill>
                    <a:schemeClr val="bg1"/>
                  </a:solidFill>
                  <a:round/>
                  <a:headEnd/>
                  <a:tailEnd/>
                </a:ln>
                <a:effectLst/>
              </p:spPr>
              <p:txBody>
                <a:bodyPr/>
                <a:lstStyle/>
                <a:p>
                  <a:endParaRPr lang="en-US"/>
                </a:p>
              </p:txBody>
            </p:sp>
            <p:sp>
              <p:nvSpPr>
                <p:cNvPr id="3099" name="Line 27"/>
                <p:cNvSpPr>
                  <a:spLocks noChangeShapeType="1"/>
                </p:cNvSpPr>
                <p:nvPr userDrawn="1"/>
              </p:nvSpPr>
              <p:spPr bwMode="gray">
                <a:xfrm>
                  <a:off x="839" y="-3"/>
                  <a:ext cx="0" cy="2886"/>
                </a:xfrm>
                <a:prstGeom prst="line">
                  <a:avLst/>
                </a:prstGeom>
                <a:noFill/>
                <a:ln w="9525">
                  <a:solidFill>
                    <a:schemeClr val="bg1"/>
                  </a:solidFill>
                  <a:round/>
                  <a:headEnd/>
                  <a:tailEnd/>
                </a:ln>
                <a:effectLst/>
              </p:spPr>
              <p:txBody>
                <a:bodyPr/>
                <a:lstStyle/>
                <a:p>
                  <a:endParaRPr lang="en-US"/>
                </a:p>
              </p:txBody>
            </p:sp>
            <p:sp>
              <p:nvSpPr>
                <p:cNvPr id="3100" name="Oval 28"/>
                <p:cNvSpPr>
                  <a:spLocks noChangeArrowheads="1"/>
                </p:cNvSpPr>
                <p:nvPr userDrawn="1"/>
              </p:nvSpPr>
              <p:spPr bwMode="gray">
                <a:xfrm>
                  <a:off x="122" y="366"/>
                  <a:ext cx="44" cy="44"/>
                </a:xfrm>
                <a:prstGeom prst="ellipse">
                  <a:avLst/>
                </a:prstGeom>
                <a:solidFill>
                  <a:schemeClr val="bg1"/>
                </a:solidFill>
                <a:ln w="9525">
                  <a:noFill/>
                  <a:round/>
                  <a:headEnd/>
                  <a:tailEnd/>
                </a:ln>
                <a:effectLst/>
              </p:spPr>
              <p:txBody>
                <a:bodyPr wrap="none" anchor="ctr"/>
                <a:lstStyle/>
                <a:p>
                  <a:endParaRPr lang="en-US"/>
                </a:p>
              </p:txBody>
            </p:sp>
            <p:sp>
              <p:nvSpPr>
                <p:cNvPr id="3101" name="Oval 29"/>
                <p:cNvSpPr>
                  <a:spLocks noChangeArrowheads="1"/>
                </p:cNvSpPr>
                <p:nvPr userDrawn="1"/>
              </p:nvSpPr>
              <p:spPr bwMode="gray">
                <a:xfrm>
                  <a:off x="120" y="774"/>
                  <a:ext cx="44" cy="44"/>
                </a:xfrm>
                <a:prstGeom prst="ellipse">
                  <a:avLst/>
                </a:prstGeom>
                <a:solidFill>
                  <a:schemeClr val="bg1"/>
                </a:solidFill>
                <a:ln w="9525">
                  <a:noFill/>
                  <a:round/>
                  <a:headEnd/>
                  <a:tailEnd/>
                </a:ln>
                <a:effectLst/>
              </p:spPr>
              <p:txBody>
                <a:bodyPr wrap="none" anchor="ctr"/>
                <a:lstStyle/>
                <a:p>
                  <a:endParaRPr lang="en-US"/>
                </a:p>
              </p:txBody>
            </p:sp>
            <p:sp>
              <p:nvSpPr>
                <p:cNvPr id="3102" name="Oval 30"/>
                <p:cNvSpPr>
                  <a:spLocks noChangeArrowheads="1"/>
                </p:cNvSpPr>
                <p:nvPr userDrawn="1"/>
              </p:nvSpPr>
              <p:spPr bwMode="gray">
                <a:xfrm>
                  <a:off x="410" y="98"/>
                  <a:ext cx="44" cy="44"/>
                </a:xfrm>
                <a:prstGeom prst="ellipse">
                  <a:avLst/>
                </a:prstGeom>
                <a:solidFill>
                  <a:schemeClr val="bg1"/>
                </a:solidFill>
                <a:ln w="9525">
                  <a:noFill/>
                  <a:round/>
                  <a:headEnd/>
                  <a:tailEnd/>
                </a:ln>
                <a:effectLst/>
              </p:spPr>
              <p:txBody>
                <a:bodyPr wrap="none" anchor="ctr"/>
                <a:lstStyle/>
                <a:p>
                  <a:endParaRPr lang="en-US"/>
                </a:p>
              </p:txBody>
            </p:sp>
            <p:sp>
              <p:nvSpPr>
                <p:cNvPr id="3103" name="Oval 31"/>
                <p:cNvSpPr>
                  <a:spLocks noChangeArrowheads="1"/>
                </p:cNvSpPr>
                <p:nvPr userDrawn="1"/>
              </p:nvSpPr>
              <p:spPr bwMode="gray">
                <a:xfrm>
                  <a:off x="410" y="776"/>
                  <a:ext cx="44" cy="44"/>
                </a:xfrm>
                <a:prstGeom prst="ellipse">
                  <a:avLst/>
                </a:prstGeom>
                <a:solidFill>
                  <a:schemeClr val="bg1"/>
                </a:solidFill>
                <a:ln w="9525">
                  <a:noFill/>
                  <a:round/>
                  <a:headEnd/>
                  <a:tailEnd/>
                </a:ln>
                <a:effectLst/>
              </p:spPr>
              <p:txBody>
                <a:bodyPr wrap="none" anchor="ctr"/>
                <a:lstStyle/>
                <a:p>
                  <a:endParaRPr lang="en-US"/>
                </a:p>
              </p:txBody>
            </p:sp>
            <p:sp>
              <p:nvSpPr>
                <p:cNvPr id="3104" name="Oval 32"/>
                <p:cNvSpPr>
                  <a:spLocks noChangeArrowheads="1"/>
                </p:cNvSpPr>
                <p:nvPr userDrawn="1"/>
              </p:nvSpPr>
              <p:spPr bwMode="gray">
                <a:xfrm>
                  <a:off x="680" y="506"/>
                  <a:ext cx="44" cy="44"/>
                </a:xfrm>
                <a:prstGeom prst="ellipse">
                  <a:avLst/>
                </a:prstGeom>
                <a:solidFill>
                  <a:schemeClr val="bg1"/>
                </a:solidFill>
                <a:ln w="9525">
                  <a:noFill/>
                  <a:round/>
                  <a:headEnd/>
                  <a:tailEnd/>
                </a:ln>
                <a:effectLst/>
              </p:spPr>
              <p:txBody>
                <a:bodyPr wrap="none" anchor="ctr"/>
                <a:lstStyle/>
                <a:p>
                  <a:endParaRPr lang="en-US"/>
                </a:p>
              </p:txBody>
            </p:sp>
            <p:sp>
              <p:nvSpPr>
                <p:cNvPr id="3105" name="Oval 33"/>
                <p:cNvSpPr>
                  <a:spLocks noChangeArrowheads="1"/>
                </p:cNvSpPr>
                <p:nvPr userDrawn="1"/>
              </p:nvSpPr>
              <p:spPr bwMode="gray">
                <a:xfrm>
                  <a:off x="680" y="1196"/>
                  <a:ext cx="44" cy="44"/>
                </a:xfrm>
                <a:prstGeom prst="ellipse">
                  <a:avLst/>
                </a:prstGeom>
                <a:solidFill>
                  <a:schemeClr val="bg1"/>
                </a:solidFill>
                <a:ln w="9525">
                  <a:noFill/>
                  <a:round/>
                  <a:headEnd/>
                  <a:tailEnd/>
                </a:ln>
                <a:effectLst/>
              </p:spPr>
              <p:txBody>
                <a:bodyPr wrap="none" anchor="ctr"/>
                <a:lstStyle/>
                <a:p>
                  <a:endParaRPr lang="en-US"/>
                </a:p>
              </p:txBody>
            </p:sp>
            <p:sp>
              <p:nvSpPr>
                <p:cNvPr id="3106" name="Oval 34"/>
                <p:cNvSpPr>
                  <a:spLocks noChangeArrowheads="1"/>
                </p:cNvSpPr>
                <p:nvPr userDrawn="1"/>
              </p:nvSpPr>
              <p:spPr bwMode="gray">
                <a:xfrm>
                  <a:off x="816" y="642"/>
                  <a:ext cx="44" cy="44"/>
                </a:xfrm>
                <a:prstGeom prst="ellipse">
                  <a:avLst/>
                </a:prstGeom>
                <a:solidFill>
                  <a:schemeClr val="bg1"/>
                </a:solidFill>
                <a:ln w="9525">
                  <a:noFill/>
                  <a:round/>
                  <a:headEnd/>
                  <a:tailEnd/>
                </a:ln>
                <a:effectLst/>
              </p:spPr>
              <p:txBody>
                <a:bodyPr wrap="none" anchor="ctr"/>
                <a:lstStyle/>
                <a:p>
                  <a:endParaRPr lang="en-US"/>
                </a:p>
              </p:txBody>
            </p:sp>
            <p:sp>
              <p:nvSpPr>
                <p:cNvPr id="3107" name="Oval 35"/>
                <p:cNvSpPr>
                  <a:spLocks noChangeArrowheads="1"/>
                </p:cNvSpPr>
                <p:nvPr userDrawn="1"/>
              </p:nvSpPr>
              <p:spPr bwMode="gray">
                <a:xfrm>
                  <a:off x="122" y="1062"/>
                  <a:ext cx="44" cy="44"/>
                </a:xfrm>
                <a:prstGeom prst="ellipse">
                  <a:avLst/>
                </a:prstGeom>
                <a:solidFill>
                  <a:schemeClr val="bg1"/>
                </a:solidFill>
                <a:ln w="9525">
                  <a:noFill/>
                  <a:round/>
                  <a:headEnd/>
                  <a:tailEnd/>
                </a:ln>
                <a:effectLst/>
              </p:spPr>
              <p:txBody>
                <a:bodyPr wrap="none" anchor="ctr"/>
                <a:lstStyle/>
                <a:p>
                  <a:endParaRPr lang="en-US"/>
                </a:p>
              </p:txBody>
            </p:sp>
            <p:sp>
              <p:nvSpPr>
                <p:cNvPr id="3108" name="Oval 36"/>
                <p:cNvSpPr>
                  <a:spLocks noChangeArrowheads="1"/>
                </p:cNvSpPr>
                <p:nvPr userDrawn="1"/>
              </p:nvSpPr>
              <p:spPr bwMode="gray">
                <a:xfrm>
                  <a:off x="120" y="1451"/>
                  <a:ext cx="44" cy="44"/>
                </a:xfrm>
                <a:prstGeom prst="ellipse">
                  <a:avLst/>
                </a:prstGeom>
                <a:solidFill>
                  <a:schemeClr val="bg1"/>
                </a:solidFill>
                <a:ln w="9525">
                  <a:noFill/>
                  <a:round/>
                  <a:headEnd/>
                  <a:tailEnd/>
                </a:ln>
                <a:effectLst/>
              </p:spPr>
              <p:txBody>
                <a:bodyPr wrap="none" anchor="ctr"/>
                <a:lstStyle/>
                <a:p>
                  <a:endParaRPr lang="en-US"/>
                </a:p>
              </p:txBody>
            </p:sp>
            <p:sp>
              <p:nvSpPr>
                <p:cNvPr id="3109" name="Oval 37"/>
                <p:cNvSpPr>
                  <a:spLocks noChangeArrowheads="1"/>
                </p:cNvSpPr>
                <p:nvPr userDrawn="1"/>
              </p:nvSpPr>
              <p:spPr bwMode="gray">
                <a:xfrm>
                  <a:off x="125" y="1728"/>
                  <a:ext cx="44" cy="44"/>
                </a:xfrm>
                <a:prstGeom prst="ellipse">
                  <a:avLst/>
                </a:prstGeom>
                <a:solidFill>
                  <a:schemeClr val="bg1"/>
                </a:solidFill>
                <a:ln w="9525">
                  <a:noFill/>
                  <a:round/>
                  <a:headEnd/>
                  <a:tailEnd/>
                </a:ln>
                <a:effectLst/>
              </p:spPr>
              <p:txBody>
                <a:bodyPr wrap="none" anchor="ctr"/>
                <a:lstStyle/>
                <a:p>
                  <a:endParaRPr lang="en-US"/>
                </a:p>
              </p:txBody>
            </p:sp>
            <p:sp>
              <p:nvSpPr>
                <p:cNvPr id="3110" name="Oval 38"/>
                <p:cNvSpPr>
                  <a:spLocks noChangeArrowheads="1"/>
                </p:cNvSpPr>
                <p:nvPr userDrawn="1"/>
              </p:nvSpPr>
              <p:spPr bwMode="gray">
                <a:xfrm>
                  <a:off x="408" y="1467"/>
                  <a:ext cx="44" cy="44"/>
                </a:xfrm>
                <a:prstGeom prst="ellipse">
                  <a:avLst/>
                </a:prstGeom>
                <a:solidFill>
                  <a:schemeClr val="bg1"/>
                </a:solidFill>
                <a:ln w="9525">
                  <a:noFill/>
                  <a:round/>
                  <a:headEnd/>
                  <a:tailEnd/>
                </a:ln>
                <a:effectLst/>
              </p:spPr>
              <p:txBody>
                <a:bodyPr wrap="none" anchor="ctr"/>
                <a:lstStyle/>
                <a:p>
                  <a:endParaRPr lang="en-US"/>
                </a:p>
              </p:txBody>
            </p:sp>
            <p:sp>
              <p:nvSpPr>
                <p:cNvPr id="3111" name="Oval 39"/>
                <p:cNvSpPr>
                  <a:spLocks noChangeArrowheads="1"/>
                </p:cNvSpPr>
                <p:nvPr userDrawn="1"/>
              </p:nvSpPr>
              <p:spPr bwMode="gray">
                <a:xfrm>
                  <a:off x="820" y="1329"/>
                  <a:ext cx="44" cy="44"/>
                </a:xfrm>
                <a:prstGeom prst="ellipse">
                  <a:avLst/>
                </a:prstGeom>
                <a:solidFill>
                  <a:schemeClr val="bg1"/>
                </a:solidFill>
                <a:ln w="9525">
                  <a:noFill/>
                  <a:round/>
                  <a:headEnd/>
                  <a:tailEnd/>
                </a:ln>
                <a:effectLst/>
              </p:spPr>
              <p:txBody>
                <a:bodyPr wrap="none" anchor="ctr"/>
                <a:lstStyle/>
                <a:p>
                  <a:endParaRPr lang="en-US"/>
                </a:p>
              </p:txBody>
            </p:sp>
            <p:sp>
              <p:nvSpPr>
                <p:cNvPr id="3112" name="Oval 40"/>
                <p:cNvSpPr>
                  <a:spLocks noChangeArrowheads="1"/>
                </p:cNvSpPr>
                <p:nvPr userDrawn="1"/>
              </p:nvSpPr>
              <p:spPr bwMode="gray">
                <a:xfrm>
                  <a:off x="118" y="2145"/>
                  <a:ext cx="44" cy="44"/>
                </a:xfrm>
                <a:prstGeom prst="ellipse">
                  <a:avLst/>
                </a:prstGeom>
                <a:solidFill>
                  <a:schemeClr val="bg1"/>
                </a:solidFill>
                <a:ln w="9525">
                  <a:noFill/>
                  <a:round/>
                  <a:headEnd/>
                  <a:tailEnd/>
                </a:ln>
                <a:effectLst/>
              </p:spPr>
              <p:txBody>
                <a:bodyPr wrap="none" anchor="ctr"/>
                <a:lstStyle/>
                <a:p>
                  <a:endParaRPr lang="en-US"/>
                </a:p>
              </p:txBody>
            </p:sp>
            <p:sp>
              <p:nvSpPr>
                <p:cNvPr id="3113" name="Oval 41"/>
                <p:cNvSpPr>
                  <a:spLocks noChangeArrowheads="1"/>
                </p:cNvSpPr>
                <p:nvPr userDrawn="1"/>
              </p:nvSpPr>
              <p:spPr bwMode="gray">
                <a:xfrm>
                  <a:off x="116" y="2417"/>
                  <a:ext cx="44" cy="44"/>
                </a:xfrm>
                <a:prstGeom prst="ellipse">
                  <a:avLst/>
                </a:prstGeom>
                <a:solidFill>
                  <a:schemeClr val="bg1"/>
                </a:solidFill>
                <a:ln w="9525">
                  <a:noFill/>
                  <a:round/>
                  <a:headEnd/>
                  <a:tailEnd/>
                </a:ln>
                <a:effectLst/>
              </p:spPr>
              <p:txBody>
                <a:bodyPr wrap="none" anchor="ctr"/>
                <a:lstStyle/>
                <a:p>
                  <a:endParaRPr lang="en-US"/>
                </a:p>
              </p:txBody>
            </p:sp>
            <p:sp>
              <p:nvSpPr>
                <p:cNvPr id="3114" name="Oval 42"/>
                <p:cNvSpPr>
                  <a:spLocks noChangeArrowheads="1"/>
                </p:cNvSpPr>
                <p:nvPr userDrawn="1"/>
              </p:nvSpPr>
              <p:spPr bwMode="gray">
                <a:xfrm>
                  <a:off x="682" y="1865"/>
                  <a:ext cx="44" cy="44"/>
                </a:xfrm>
                <a:prstGeom prst="ellipse">
                  <a:avLst/>
                </a:prstGeom>
                <a:solidFill>
                  <a:schemeClr val="bg1"/>
                </a:solidFill>
                <a:ln w="9525">
                  <a:noFill/>
                  <a:round/>
                  <a:headEnd/>
                  <a:tailEnd/>
                </a:ln>
                <a:effectLst/>
              </p:spPr>
              <p:txBody>
                <a:bodyPr wrap="none" anchor="ctr"/>
                <a:lstStyle/>
                <a:p>
                  <a:endParaRPr lang="en-US"/>
                </a:p>
              </p:txBody>
            </p:sp>
            <p:sp>
              <p:nvSpPr>
                <p:cNvPr id="3115" name="Oval 43"/>
                <p:cNvSpPr>
                  <a:spLocks noChangeArrowheads="1"/>
                </p:cNvSpPr>
                <p:nvPr userDrawn="1"/>
              </p:nvSpPr>
              <p:spPr bwMode="gray">
                <a:xfrm>
                  <a:off x="406" y="2147"/>
                  <a:ext cx="44" cy="44"/>
                </a:xfrm>
                <a:prstGeom prst="ellipse">
                  <a:avLst/>
                </a:prstGeom>
                <a:solidFill>
                  <a:schemeClr val="bg1"/>
                </a:solidFill>
                <a:ln w="9525">
                  <a:noFill/>
                  <a:round/>
                  <a:headEnd/>
                  <a:tailEnd/>
                </a:ln>
                <a:effectLst/>
              </p:spPr>
              <p:txBody>
                <a:bodyPr wrap="none" anchor="ctr"/>
                <a:lstStyle/>
                <a:p>
                  <a:endParaRPr lang="en-US"/>
                </a:p>
              </p:txBody>
            </p:sp>
            <p:sp>
              <p:nvSpPr>
                <p:cNvPr id="3116" name="Oval 44"/>
                <p:cNvSpPr>
                  <a:spLocks noChangeArrowheads="1"/>
                </p:cNvSpPr>
                <p:nvPr userDrawn="1"/>
              </p:nvSpPr>
              <p:spPr bwMode="gray">
                <a:xfrm>
                  <a:off x="404" y="2832"/>
                  <a:ext cx="44" cy="44"/>
                </a:xfrm>
                <a:prstGeom prst="ellipse">
                  <a:avLst/>
                </a:prstGeom>
                <a:solidFill>
                  <a:schemeClr val="bg1"/>
                </a:solidFill>
                <a:ln w="9525">
                  <a:noFill/>
                  <a:round/>
                  <a:headEnd/>
                  <a:tailEnd/>
                </a:ln>
                <a:effectLst/>
              </p:spPr>
              <p:txBody>
                <a:bodyPr wrap="none" anchor="ctr"/>
                <a:lstStyle/>
                <a:p>
                  <a:endParaRPr lang="en-US"/>
                </a:p>
              </p:txBody>
            </p:sp>
            <p:sp>
              <p:nvSpPr>
                <p:cNvPr id="3117" name="Oval 45"/>
                <p:cNvSpPr>
                  <a:spLocks noChangeArrowheads="1"/>
                </p:cNvSpPr>
                <p:nvPr userDrawn="1"/>
              </p:nvSpPr>
              <p:spPr bwMode="gray">
                <a:xfrm>
                  <a:off x="818" y="2000"/>
                  <a:ext cx="44" cy="44"/>
                </a:xfrm>
                <a:prstGeom prst="ellipse">
                  <a:avLst/>
                </a:prstGeom>
                <a:solidFill>
                  <a:schemeClr val="bg1"/>
                </a:solidFill>
                <a:ln w="9525">
                  <a:noFill/>
                  <a:round/>
                  <a:headEnd/>
                  <a:tailEnd/>
                </a:ln>
                <a:effectLst/>
              </p:spPr>
              <p:txBody>
                <a:bodyPr wrap="none" anchor="ctr"/>
                <a:lstStyle/>
                <a:p>
                  <a:endParaRPr lang="en-US"/>
                </a:p>
              </p:txBody>
            </p:sp>
            <p:sp>
              <p:nvSpPr>
                <p:cNvPr id="3118" name="Oval 46"/>
                <p:cNvSpPr>
                  <a:spLocks noChangeArrowheads="1"/>
                </p:cNvSpPr>
                <p:nvPr userDrawn="1"/>
              </p:nvSpPr>
              <p:spPr bwMode="gray">
                <a:xfrm>
                  <a:off x="672" y="2568"/>
                  <a:ext cx="44" cy="44"/>
                </a:xfrm>
                <a:prstGeom prst="ellipse">
                  <a:avLst/>
                </a:prstGeom>
                <a:solidFill>
                  <a:schemeClr val="bg1"/>
                </a:solidFill>
                <a:ln w="9525">
                  <a:noFill/>
                  <a:round/>
                  <a:headEnd/>
                  <a:tailEnd/>
                </a:ln>
                <a:effectLst/>
              </p:spPr>
              <p:txBody>
                <a:bodyPr wrap="none" anchor="ctr"/>
                <a:lstStyle/>
                <a:p>
                  <a:endParaRPr lang="en-US"/>
                </a:p>
              </p:txBody>
            </p:sp>
            <p:sp>
              <p:nvSpPr>
                <p:cNvPr id="3119" name="Oval 47"/>
                <p:cNvSpPr>
                  <a:spLocks noChangeArrowheads="1"/>
                </p:cNvSpPr>
                <p:nvPr userDrawn="1"/>
              </p:nvSpPr>
              <p:spPr bwMode="gray">
                <a:xfrm>
                  <a:off x="820" y="2706"/>
                  <a:ext cx="44" cy="44"/>
                </a:xfrm>
                <a:prstGeom prst="ellipse">
                  <a:avLst/>
                </a:prstGeom>
                <a:solidFill>
                  <a:schemeClr val="bg1"/>
                </a:solidFill>
                <a:ln w="9525">
                  <a:noFill/>
                  <a:round/>
                  <a:headEnd/>
                  <a:tailEnd/>
                </a:ln>
                <a:effectLst/>
              </p:spPr>
              <p:txBody>
                <a:bodyPr wrap="none" anchor="ctr"/>
                <a:lstStyle/>
                <a:p>
                  <a:endParaRPr lang="en-US"/>
                </a:p>
              </p:txBody>
            </p:sp>
          </p:grpSp>
          <p:grpSp>
            <p:nvGrpSpPr>
              <p:cNvPr id="5" name="Group 48"/>
              <p:cNvGrpSpPr>
                <a:grpSpLocks/>
              </p:cNvGrpSpPr>
              <p:nvPr userDrawn="1"/>
            </p:nvGrpSpPr>
            <p:grpSpPr bwMode="auto">
              <a:xfrm>
                <a:off x="953" y="0"/>
                <a:ext cx="748" cy="2893"/>
                <a:chOff x="116" y="-3"/>
                <a:chExt cx="748" cy="2893"/>
              </a:xfrm>
            </p:grpSpPr>
            <p:sp>
              <p:nvSpPr>
                <p:cNvPr id="3121" name="Line 49"/>
                <p:cNvSpPr>
                  <a:spLocks noChangeShapeType="1"/>
                </p:cNvSpPr>
                <p:nvPr userDrawn="1"/>
              </p:nvSpPr>
              <p:spPr bwMode="gray">
                <a:xfrm>
                  <a:off x="144" y="0"/>
                  <a:ext cx="0" cy="2886"/>
                </a:xfrm>
                <a:prstGeom prst="line">
                  <a:avLst/>
                </a:prstGeom>
                <a:noFill/>
                <a:ln w="9525">
                  <a:solidFill>
                    <a:schemeClr val="bg1"/>
                  </a:solidFill>
                  <a:round/>
                  <a:headEnd/>
                  <a:tailEnd/>
                </a:ln>
                <a:effectLst/>
              </p:spPr>
              <p:txBody>
                <a:bodyPr/>
                <a:lstStyle/>
                <a:p>
                  <a:endParaRPr lang="en-US"/>
                </a:p>
              </p:txBody>
            </p:sp>
            <p:sp>
              <p:nvSpPr>
                <p:cNvPr id="3122" name="Line 50"/>
                <p:cNvSpPr>
                  <a:spLocks noChangeShapeType="1"/>
                </p:cNvSpPr>
                <p:nvPr userDrawn="1"/>
              </p:nvSpPr>
              <p:spPr bwMode="gray">
                <a:xfrm>
                  <a:off x="295" y="0"/>
                  <a:ext cx="0" cy="2886"/>
                </a:xfrm>
                <a:prstGeom prst="line">
                  <a:avLst/>
                </a:prstGeom>
                <a:noFill/>
                <a:ln w="9525">
                  <a:solidFill>
                    <a:schemeClr val="bg1"/>
                  </a:solidFill>
                  <a:round/>
                  <a:headEnd/>
                  <a:tailEnd/>
                </a:ln>
                <a:effectLst/>
              </p:spPr>
              <p:txBody>
                <a:bodyPr/>
                <a:lstStyle/>
                <a:p>
                  <a:endParaRPr lang="en-US"/>
                </a:p>
              </p:txBody>
            </p:sp>
            <p:sp>
              <p:nvSpPr>
                <p:cNvPr id="3123" name="Line 51"/>
                <p:cNvSpPr>
                  <a:spLocks noChangeShapeType="1"/>
                </p:cNvSpPr>
                <p:nvPr userDrawn="1"/>
              </p:nvSpPr>
              <p:spPr bwMode="gray">
                <a:xfrm>
                  <a:off x="431" y="0"/>
                  <a:ext cx="0" cy="2886"/>
                </a:xfrm>
                <a:prstGeom prst="line">
                  <a:avLst/>
                </a:prstGeom>
                <a:noFill/>
                <a:ln w="9525">
                  <a:solidFill>
                    <a:schemeClr val="bg1"/>
                  </a:solidFill>
                  <a:round/>
                  <a:headEnd/>
                  <a:tailEnd/>
                </a:ln>
                <a:effectLst/>
              </p:spPr>
              <p:txBody>
                <a:bodyPr/>
                <a:lstStyle/>
                <a:p>
                  <a:endParaRPr lang="en-US"/>
                </a:p>
              </p:txBody>
            </p:sp>
            <p:sp>
              <p:nvSpPr>
                <p:cNvPr id="3124" name="Line 52"/>
                <p:cNvSpPr>
                  <a:spLocks noChangeShapeType="1"/>
                </p:cNvSpPr>
                <p:nvPr userDrawn="1"/>
              </p:nvSpPr>
              <p:spPr bwMode="gray">
                <a:xfrm>
                  <a:off x="567" y="4"/>
                  <a:ext cx="0" cy="2886"/>
                </a:xfrm>
                <a:prstGeom prst="line">
                  <a:avLst/>
                </a:prstGeom>
                <a:noFill/>
                <a:ln w="9525">
                  <a:solidFill>
                    <a:schemeClr val="bg1"/>
                  </a:solidFill>
                  <a:round/>
                  <a:headEnd/>
                  <a:tailEnd/>
                </a:ln>
                <a:effectLst/>
              </p:spPr>
              <p:txBody>
                <a:bodyPr/>
                <a:lstStyle/>
                <a:p>
                  <a:endParaRPr lang="en-US"/>
                </a:p>
              </p:txBody>
            </p:sp>
            <p:sp>
              <p:nvSpPr>
                <p:cNvPr id="3125" name="Line 53"/>
                <p:cNvSpPr>
                  <a:spLocks noChangeShapeType="1"/>
                </p:cNvSpPr>
                <p:nvPr userDrawn="1"/>
              </p:nvSpPr>
              <p:spPr bwMode="gray">
                <a:xfrm>
                  <a:off x="703" y="4"/>
                  <a:ext cx="0" cy="2886"/>
                </a:xfrm>
                <a:prstGeom prst="line">
                  <a:avLst/>
                </a:prstGeom>
                <a:noFill/>
                <a:ln w="9525">
                  <a:solidFill>
                    <a:schemeClr val="bg1"/>
                  </a:solidFill>
                  <a:round/>
                  <a:headEnd/>
                  <a:tailEnd/>
                </a:ln>
                <a:effectLst/>
              </p:spPr>
              <p:txBody>
                <a:bodyPr/>
                <a:lstStyle/>
                <a:p>
                  <a:endParaRPr lang="en-US"/>
                </a:p>
              </p:txBody>
            </p:sp>
            <p:sp>
              <p:nvSpPr>
                <p:cNvPr id="3126" name="Line 54"/>
                <p:cNvSpPr>
                  <a:spLocks noChangeShapeType="1"/>
                </p:cNvSpPr>
                <p:nvPr userDrawn="1"/>
              </p:nvSpPr>
              <p:spPr bwMode="gray">
                <a:xfrm>
                  <a:off x="839" y="-3"/>
                  <a:ext cx="0" cy="2886"/>
                </a:xfrm>
                <a:prstGeom prst="line">
                  <a:avLst/>
                </a:prstGeom>
                <a:noFill/>
                <a:ln w="9525">
                  <a:solidFill>
                    <a:schemeClr val="bg1"/>
                  </a:solidFill>
                  <a:round/>
                  <a:headEnd/>
                  <a:tailEnd/>
                </a:ln>
                <a:effectLst/>
              </p:spPr>
              <p:txBody>
                <a:bodyPr/>
                <a:lstStyle/>
                <a:p>
                  <a:endParaRPr lang="en-US"/>
                </a:p>
              </p:txBody>
            </p:sp>
            <p:sp>
              <p:nvSpPr>
                <p:cNvPr id="3127" name="Oval 55"/>
                <p:cNvSpPr>
                  <a:spLocks noChangeArrowheads="1"/>
                </p:cNvSpPr>
                <p:nvPr userDrawn="1"/>
              </p:nvSpPr>
              <p:spPr bwMode="gray">
                <a:xfrm>
                  <a:off x="122" y="366"/>
                  <a:ext cx="44" cy="44"/>
                </a:xfrm>
                <a:prstGeom prst="ellipse">
                  <a:avLst/>
                </a:prstGeom>
                <a:solidFill>
                  <a:schemeClr val="bg1"/>
                </a:solidFill>
                <a:ln w="9525">
                  <a:noFill/>
                  <a:round/>
                  <a:headEnd/>
                  <a:tailEnd/>
                </a:ln>
                <a:effectLst/>
              </p:spPr>
              <p:txBody>
                <a:bodyPr wrap="none" anchor="ctr"/>
                <a:lstStyle/>
                <a:p>
                  <a:endParaRPr lang="en-US"/>
                </a:p>
              </p:txBody>
            </p:sp>
            <p:sp>
              <p:nvSpPr>
                <p:cNvPr id="3128" name="Oval 56"/>
                <p:cNvSpPr>
                  <a:spLocks noChangeArrowheads="1"/>
                </p:cNvSpPr>
                <p:nvPr userDrawn="1"/>
              </p:nvSpPr>
              <p:spPr bwMode="gray">
                <a:xfrm>
                  <a:off x="120" y="774"/>
                  <a:ext cx="44" cy="44"/>
                </a:xfrm>
                <a:prstGeom prst="ellipse">
                  <a:avLst/>
                </a:prstGeom>
                <a:solidFill>
                  <a:schemeClr val="bg1"/>
                </a:solidFill>
                <a:ln w="9525">
                  <a:noFill/>
                  <a:round/>
                  <a:headEnd/>
                  <a:tailEnd/>
                </a:ln>
                <a:effectLst/>
              </p:spPr>
              <p:txBody>
                <a:bodyPr wrap="none" anchor="ctr"/>
                <a:lstStyle/>
                <a:p>
                  <a:endParaRPr lang="en-US"/>
                </a:p>
              </p:txBody>
            </p:sp>
            <p:sp>
              <p:nvSpPr>
                <p:cNvPr id="3129" name="Oval 57"/>
                <p:cNvSpPr>
                  <a:spLocks noChangeArrowheads="1"/>
                </p:cNvSpPr>
                <p:nvPr userDrawn="1"/>
              </p:nvSpPr>
              <p:spPr bwMode="gray">
                <a:xfrm>
                  <a:off x="410" y="98"/>
                  <a:ext cx="44" cy="44"/>
                </a:xfrm>
                <a:prstGeom prst="ellipse">
                  <a:avLst/>
                </a:prstGeom>
                <a:solidFill>
                  <a:schemeClr val="bg1"/>
                </a:solidFill>
                <a:ln w="9525">
                  <a:noFill/>
                  <a:round/>
                  <a:headEnd/>
                  <a:tailEnd/>
                </a:ln>
                <a:effectLst/>
              </p:spPr>
              <p:txBody>
                <a:bodyPr wrap="none" anchor="ctr"/>
                <a:lstStyle/>
                <a:p>
                  <a:endParaRPr lang="en-US"/>
                </a:p>
              </p:txBody>
            </p:sp>
            <p:sp>
              <p:nvSpPr>
                <p:cNvPr id="3130" name="Oval 58"/>
                <p:cNvSpPr>
                  <a:spLocks noChangeArrowheads="1"/>
                </p:cNvSpPr>
                <p:nvPr userDrawn="1"/>
              </p:nvSpPr>
              <p:spPr bwMode="gray">
                <a:xfrm>
                  <a:off x="410" y="776"/>
                  <a:ext cx="44" cy="44"/>
                </a:xfrm>
                <a:prstGeom prst="ellipse">
                  <a:avLst/>
                </a:prstGeom>
                <a:solidFill>
                  <a:schemeClr val="bg1"/>
                </a:solidFill>
                <a:ln w="9525">
                  <a:noFill/>
                  <a:round/>
                  <a:headEnd/>
                  <a:tailEnd/>
                </a:ln>
                <a:effectLst/>
              </p:spPr>
              <p:txBody>
                <a:bodyPr wrap="none" anchor="ctr"/>
                <a:lstStyle/>
                <a:p>
                  <a:endParaRPr lang="en-US"/>
                </a:p>
              </p:txBody>
            </p:sp>
            <p:sp>
              <p:nvSpPr>
                <p:cNvPr id="3131" name="Oval 59"/>
                <p:cNvSpPr>
                  <a:spLocks noChangeArrowheads="1"/>
                </p:cNvSpPr>
                <p:nvPr userDrawn="1"/>
              </p:nvSpPr>
              <p:spPr bwMode="gray">
                <a:xfrm>
                  <a:off x="680" y="506"/>
                  <a:ext cx="44" cy="44"/>
                </a:xfrm>
                <a:prstGeom prst="ellipse">
                  <a:avLst/>
                </a:prstGeom>
                <a:solidFill>
                  <a:schemeClr val="bg1"/>
                </a:solidFill>
                <a:ln w="9525">
                  <a:noFill/>
                  <a:round/>
                  <a:headEnd/>
                  <a:tailEnd/>
                </a:ln>
                <a:effectLst/>
              </p:spPr>
              <p:txBody>
                <a:bodyPr wrap="none" anchor="ctr"/>
                <a:lstStyle/>
                <a:p>
                  <a:endParaRPr lang="en-US"/>
                </a:p>
              </p:txBody>
            </p:sp>
            <p:sp>
              <p:nvSpPr>
                <p:cNvPr id="3132" name="Oval 60"/>
                <p:cNvSpPr>
                  <a:spLocks noChangeArrowheads="1"/>
                </p:cNvSpPr>
                <p:nvPr userDrawn="1"/>
              </p:nvSpPr>
              <p:spPr bwMode="gray">
                <a:xfrm>
                  <a:off x="680" y="1196"/>
                  <a:ext cx="44" cy="44"/>
                </a:xfrm>
                <a:prstGeom prst="ellipse">
                  <a:avLst/>
                </a:prstGeom>
                <a:solidFill>
                  <a:schemeClr val="bg1"/>
                </a:solidFill>
                <a:ln w="9525">
                  <a:noFill/>
                  <a:round/>
                  <a:headEnd/>
                  <a:tailEnd/>
                </a:ln>
                <a:effectLst/>
              </p:spPr>
              <p:txBody>
                <a:bodyPr wrap="none" anchor="ctr"/>
                <a:lstStyle/>
                <a:p>
                  <a:endParaRPr lang="en-US"/>
                </a:p>
              </p:txBody>
            </p:sp>
            <p:sp>
              <p:nvSpPr>
                <p:cNvPr id="3133" name="Oval 61"/>
                <p:cNvSpPr>
                  <a:spLocks noChangeArrowheads="1"/>
                </p:cNvSpPr>
                <p:nvPr userDrawn="1"/>
              </p:nvSpPr>
              <p:spPr bwMode="gray">
                <a:xfrm>
                  <a:off x="816" y="642"/>
                  <a:ext cx="44" cy="44"/>
                </a:xfrm>
                <a:prstGeom prst="ellipse">
                  <a:avLst/>
                </a:prstGeom>
                <a:solidFill>
                  <a:schemeClr val="bg1"/>
                </a:solidFill>
                <a:ln w="9525">
                  <a:noFill/>
                  <a:round/>
                  <a:headEnd/>
                  <a:tailEnd/>
                </a:ln>
                <a:effectLst/>
              </p:spPr>
              <p:txBody>
                <a:bodyPr wrap="none" anchor="ctr"/>
                <a:lstStyle/>
                <a:p>
                  <a:endParaRPr lang="en-US"/>
                </a:p>
              </p:txBody>
            </p:sp>
            <p:sp>
              <p:nvSpPr>
                <p:cNvPr id="3134" name="Oval 62"/>
                <p:cNvSpPr>
                  <a:spLocks noChangeArrowheads="1"/>
                </p:cNvSpPr>
                <p:nvPr userDrawn="1"/>
              </p:nvSpPr>
              <p:spPr bwMode="gray">
                <a:xfrm>
                  <a:off x="122" y="1062"/>
                  <a:ext cx="44" cy="44"/>
                </a:xfrm>
                <a:prstGeom prst="ellipse">
                  <a:avLst/>
                </a:prstGeom>
                <a:solidFill>
                  <a:schemeClr val="bg1"/>
                </a:solidFill>
                <a:ln w="9525">
                  <a:noFill/>
                  <a:round/>
                  <a:headEnd/>
                  <a:tailEnd/>
                </a:ln>
                <a:effectLst/>
              </p:spPr>
              <p:txBody>
                <a:bodyPr wrap="none" anchor="ctr"/>
                <a:lstStyle/>
                <a:p>
                  <a:endParaRPr lang="en-US"/>
                </a:p>
              </p:txBody>
            </p:sp>
            <p:sp>
              <p:nvSpPr>
                <p:cNvPr id="3135" name="Oval 63"/>
                <p:cNvSpPr>
                  <a:spLocks noChangeArrowheads="1"/>
                </p:cNvSpPr>
                <p:nvPr userDrawn="1"/>
              </p:nvSpPr>
              <p:spPr bwMode="gray">
                <a:xfrm>
                  <a:off x="120" y="1451"/>
                  <a:ext cx="44" cy="44"/>
                </a:xfrm>
                <a:prstGeom prst="ellipse">
                  <a:avLst/>
                </a:prstGeom>
                <a:solidFill>
                  <a:schemeClr val="bg1"/>
                </a:solidFill>
                <a:ln w="9525">
                  <a:noFill/>
                  <a:round/>
                  <a:headEnd/>
                  <a:tailEnd/>
                </a:ln>
                <a:effectLst/>
              </p:spPr>
              <p:txBody>
                <a:bodyPr wrap="none" anchor="ctr"/>
                <a:lstStyle/>
                <a:p>
                  <a:endParaRPr lang="en-US"/>
                </a:p>
              </p:txBody>
            </p:sp>
            <p:sp>
              <p:nvSpPr>
                <p:cNvPr id="3136" name="Oval 64"/>
                <p:cNvSpPr>
                  <a:spLocks noChangeArrowheads="1"/>
                </p:cNvSpPr>
                <p:nvPr userDrawn="1"/>
              </p:nvSpPr>
              <p:spPr bwMode="gray">
                <a:xfrm>
                  <a:off x="125" y="1728"/>
                  <a:ext cx="44" cy="44"/>
                </a:xfrm>
                <a:prstGeom prst="ellipse">
                  <a:avLst/>
                </a:prstGeom>
                <a:solidFill>
                  <a:schemeClr val="bg1"/>
                </a:solidFill>
                <a:ln w="9525">
                  <a:noFill/>
                  <a:round/>
                  <a:headEnd/>
                  <a:tailEnd/>
                </a:ln>
                <a:effectLst/>
              </p:spPr>
              <p:txBody>
                <a:bodyPr wrap="none" anchor="ctr"/>
                <a:lstStyle/>
                <a:p>
                  <a:endParaRPr lang="en-US"/>
                </a:p>
              </p:txBody>
            </p:sp>
            <p:sp>
              <p:nvSpPr>
                <p:cNvPr id="3137" name="Oval 65"/>
                <p:cNvSpPr>
                  <a:spLocks noChangeArrowheads="1"/>
                </p:cNvSpPr>
                <p:nvPr userDrawn="1"/>
              </p:nvSpPr>
              <p:spPr bwMode="gray">
                <a:xfrm>
                  <a:off x="408" y="1467"/>
                  <a:ext cx="44" cy="44"/>
                </a:xfrm>
                <a:prstGeom prst="ellipse">
                  <a:avLst/>
                </a:prstGeom>
                <a:solidFill>
                  <a:schemeClr val="bg1"/>
                </a:solidFill>
                <a:ln w="9525">
                  <a:noFill/>
                  <a:round/>
                  <a:headEnd/>
                  <a:tailEnd/>
                </a:ln>
                <a:effectLst/>
              </p:spPr>
              <p:txBody>
                <a:bodyPr wrap="none" anchor="ctr"/>
                <a:lstStyle/>
                <a:p>
                  <a:endParaRPr lang="en-US"/>
                </a:p>
              </p:txBody>
            </p:sp>
            <p:sp>
              <p:nvSpPr>
                <p:cNvPr id="3138" name="Oval 66"/>
                <p:cNvSpPr>
                  <a:spLocks noChangeArrowheads="1"/>
                </p:cNvSpPr>
                <p:nvPr userDrawn="1"/>
              </p:nvSpPr>
              <p:spPr bwMode="gray">
                <a:xfrm>
                  <a:off x="820" y="1329"/>
                  <a:ext cx="44" cy="44"/>
                </a:xfrm>
                <a:prstGeom prst="ellipse">
                  <a:avLst/>
                </a:prstGeom>
                <a:solidFill>
                  <a:schemeClr val="bg1"/>
                </a:solidFill>
                <a:ln w="9525">
                  <a:noFill/>
                  <a:round/>
                  <a:headEnd/>
                  <a:tailEnd/>
                </a:ln>
                <a:effectLst/>
              </p:spPr>
              <p:txBody>
                <a:bodyPr wrap="none" anchor="ctr"/>
                <a:lstStyle/>
                <a:p>
                  <a:endParaRPr lang="en-US"/>
                </a:p>
              </p:txBody>
            </p:sp>
            <p:sp>
              <p:nvSpPr>
                <p:cNvPr id="3139" name="Oval 67"/>
                <p:cNvSpPr>
                  <a:spLocks noChangeArrowheads="1"/>
                </p:cNvSpPr>
                <p:nvPr userDrawn="1"/>
              </p:nvSpPr>
              <p:spPr bwMode="gray">
                <a:xfrm>
                  <a:off x="118" y="2145"/>
                  <a:ext cx="44" cy="44"/>
                </a:xfrm>
                <a:prstGeom prst="ellipse">
                  <a:avLst/>
                </a:prstGeom>
                <a:solidFill>
                  <a:schemeClr val="bg1"/>
                </a:solidFill>
                <a:ln w="9525">
                  <a:noFill/>
                  <a:round/>
                  <a:headEnd/>
                  <a:tailEnd/>
                </a:ln>
                <a:effectLst/>
              </p:spPr>
              <p:txBody>
                <a:bodyPr wrap="none" anchor="ctr"/>
                <a:lstStyle/>
                <a:p>
                  <a:endParaRPr lang="en-US"/>
                </a:p>
              </p:txBody>
            </p:sp>
            <p:sp>
              <p:nvSpPr>
                <p:cNvPr id="3140" name="Oval 68"/>
                <p:cNvSpPr>
                  <a:spLocks noChangeArrowheads="1"/>
                </p:cNvSpPr>
                <p:nvPr userDrawn="1"/>
              </p:nvSpPr>
              <p:spPr bwMode="gray">
                <a:xfrm>
                  <a:off x="116" y="2417"/>
                  <a:ext cx="44" cy="44"/>
                </a:xfrm>
                <a:prstGeom prst="ellipse">
                  <a:avLst/>
                </a:prstGeom>
                <a:solidFill>
                  <a:schemeClr val="bg1"/>
                </a:solidFill>
                <a:ln w="9525">
                  <a:noFill/>
                  <a:round/>
                  <a:headEnd/>
                  <a:tailEnd/>
                </a:ln>
                <a:effectLst/>
              </p:spPr>
              <p:txBody>
                <a:bodyPr wrap="none" anchor="ctr"/>
                <a:lstStyle/>
                <a:p>
                  <a:endParaRPr lang="en-US"/>
                </a:p>
              </p:txBody>
            </p:sp>
            <p:sp>
              <p:nvSpPr>
                <p:cNvPr id="3141" name="Oval 69"/>
                <p:cNvSpPr>
                  <a:spLocks noChangeArrowheads="1"/>
                </p:cNvSpPr>
                <p:nvPr userDrawn="1"/>
              </p:nvSpPr>
              <p:spPr bwMode="gray">
                <a:xfrm>
                  <a:off x="682" y="1865"/>
                  <a:ext cx="44" cy="44"/>
                </a:xfrm>
                <a:prstGeom prst="ellipse">
                  <a:avLst/>
                </a:prstGeom>
                <a:solidFill>
                  <a:schemeClr val="bg1"/>
                </a:solidFill>
                <a:ln w="9525">
                  <a:noFill/>
                  <a:round/>
                  <a:headEnd/>
                  <a:tailEnd/>
                </a:ln>
                <a:effectLst/>
              </p:spPr>
              <p:txBody>
                <a:bodyPr wrap="none" anchor="ctr"/>
                <a:lstStyle/>
                <a:p>
                  <a:endParaRPr lang="en-US"/>
                </a:p>
              </p:txBody>
            </p:sp>
            <p:sp>
              <p:nvSpPr>
                <p:cNvPr id="3142" name="Oval 70"/>
                <p:cNvSpPr>
                  <a:spLocks noChangeArrowheads="1"/>
                </p:cNvSpPr>
                <p:nvPr userDrawn="1"/>
              </p:nvSpPr>
              <p:spPr bwMode="gray">
                <a:xfrm>
                  <a:off x="406" y="2147"/>
                  <a:ext cx="44" cy="44"/>
                </a:xfrm>
                <a:prstGeom prst="ellipse">
                  <a:avLst/>
                </a:prstGeom>
                <a:solidFill>
                  <a:schemeClr val="bg1"/>
                </a:solidFill>
                <a:ln w="9525">
                  <a:noFill/>
                  <a:round/>
                  <a:headEnd/>
                  <a:tailEnd/>
                </a:ln>
                <a:effectLst/>
              </p:spPr>
              <p:txBody>
                <a:bodyPr wrap="none" anchor="ctr"/>
                <a:lstStyle/>
                <a:p>
                  <a:endParaRPr lang="en-US"/>
                </a:p>
              </p:txBody>
            </p:sp>
            <p:sp>
              <p:nvSpPr>
                <p:cNvPr id="3143" name="Oval 71"/>
                <p:cNvSpPr>
                  <a:spLocks noChangeArrowheads="1"/>
                </p:cNvSpPr>
                <p:nvPr userDrawn="1"/>
              </p:nvSpPr>
              <p:spPr bwMode="gray">
                <a:xfrm>
                  <a:off x="404" y="2832"/>
                  <a:ext cx="44" cy="44"/>
                </a:xfrm>
                <a:prstGeom prst="ellipse">
                  <a:avLst/>
                </a:prstGeom>
                <a:solidFill>
                  <a:schemeClr val="bg1"/>
                </a:solidFill>
                <a:ln w="9525">
                  <a:noFill/>
                  <a:round/>
                  <a:headEnd/>
                  <a:tailEnd/>
                </a:ln>
                <a:effectLst/>
              </p:spPr>
              <p:txBody>
                <a:bodyPr wrap="none" anchor="ctr"/>
                <a:lstStyle/>
                <a:p>
                  <a:endParaRPr lang="en-US"/>
                </a:p>
              </p:txBody>
            </p:sp>
            <p:sp>
              <p:nvSpPr>
                <p:cNvPr id="3144" name="Oval 72"/>
                <p:cNvSpPr>
                  <a:spLocks noChangeArrowheads="1"/>
                </p:cNvSpPr>
                <p:nvPr userDrawn="1"/>
              </p:nvSpPr>
              <p:spPr bwMode="gray">
                <a:xfrm>
                  <a:off x="818" y="2000"/>
                  <a:ext cx="44" cy="44"/>
                </a:xfrm>
                <a:prstGeom prst="ellipse">
                  <a:avLst/>
                </a:prstGeom>
                <a:solidFill>
                  <a:schemeClr val="bg1"/>
                </a:solidFill>
                <a:ln w="9525">
                  <a:noFill/>
                  <a:round/>
                  <a:headEnd/>
                  <a:tailEnd/>
                </a:ln>
                <a:effectLst/>
              </p:spPr>
              <p:txBody>
                <a:bodyPr wrap="none" anchor="ctr"/>
                <a:lstStyle/>
                <a:p>
                  <a:endParaRPr lang="en-US"/>
                </a:p>
              </p:txBody>
            </p:sp>
            <p:sp>
              <p:nvSpPr>
                <p:cNvPr id="3145" name="Oval 73"/>
                <p:cNvSpPr>
                  <a:spLocks noChangeArrowheads="1"/>
                </p:cNvSpPr>
                <p:nvPr userDrawn="1"/>
              </p:nvSpPr>
              <p:spPr bwMode="gray">
                <a:xfrm>
                  <a:off x="672" y="2568"/>
                  <a:ext cx="44" cy="44"/>
                </a:xfrm>
                <a:prstGeom prst="ellipse">
                  <a:avLst/>
                </a:prstGeom>
                <a:solidFill>
                  <a:schemeClr val="bg1"/>
                </a:solidFill>
                <a:ln w="9525">
                  <a:noFill/>
                  <a:round/>
                  <a:headEnd/>
                  <a:tailEnd/>
                </a:ln>
                <a:effectLst/>
              </p:spPr>
              <p:txBody>
                <a:bodyPr wrap="none" anchor="ctr"/>
                <a:lstStyle/>
                <a:p>
                  <a:endParaRPr lang="en-US"/>
                </a:p>
              </p:txBody>
            </p:sp>
            <p:sp>
              <p:nvSpPr>
                <p:cNvPr id="3146" name="Oval 74"/>
                <p:cNvSpPr>
                  <a:spLocks noChangeArrowheads="1"/>
                </p:cNvSpPr>
                <p:nvPr userDrawn="1"/>
              </p:nvSpPr>
              <p:spPr bwMode="gray">
                <a:xfrm>
                  <a:off x="820" y="2706"/>
                  <a:ext cx="44" cy="44"/>
                </a:xfrm>
                <a:prstGeom prst="ellipse">
                  <a:avLst/>
                </a:prstGeom>
                <a:solidFill>
                  <a:schemeClr val="bg1"/>
                </a:solidFill>
                <a:ln w="9525">
                  <a:noFill/>
                  <a:round/>
                  <a:headEnd/>
                  <a:tailEnd/>
                </a:ln>
                <a:effectLst/>
              </p:spPr>
              <p:txBody>
                <a:bodyPr wrap="none" anchor="ctr"/>
                <a:lstStyle/>
                <a:p>
                  <a:endParaRPr lang="en-US"/>
                </a:p>
              </p:txBody>
            </p:sp>
          </p:grpSp>
        </p:grpSp>
        <p:grpSp>
          <p:nvGrpSpPr>
            <p:cNvPr id="6" name="Group 75"/>
            <p:cNvGrpSpPr>
              <a:grpSpLocks/>
            </p:cNvGrpSpPr>
            <p:nvPr/>
          </p:nvGrpSpPr>
          <p:grpSpPr bwMode="auto">
            <a:xfrm>
              <a:off x="1791" y="1406"/>
              <a:ext cx="1585" cy="2896"/>
              <a:chOff x="116" y="-3"/>
              <a:chExt cx="1585" cy="2896"/>
            </a:xfrm>
          </p:grpSpPr>
          <p:grpSp>
            <p:nvGrpSpPr>
              <p:cNvPr id="7" name="Group 76"/>
              <p:cNvGrpSpPr>
                <a:grpSpLocks/>
              </p:cNvGrpSpPr>
              <p:nvPr userDrawn="1"/>
            </p:nvGrpSpPr>
            <p:grpSpPr bwMode="auto">
              <a:xfrm>
                <a:off x="116" y="-3"/>
                <a:ext cx="748" cy="2893"/>
                <a:chOff x="116" y="-3"/>
                <a:chExt cx="748" cy="2893"/>
              </a:xfrm>
            </p:grpSpPr>
            <p:sp>
              <p:nvSpPr>
                <p:cNvPr id="3149" name="Line 77"/>
                <p:cNvSpPr>
                  <a:spLocks noChangeShapeType="1"/>
                </p:cNvSpPr>
                <p:nvPr userDrawn="1"/>
              </p:nvSpPr>
              <p:spPr bwMode="gray">
                <a:xfrm>
                  <a:off x="144" y="0"/>
                  <a:ext cx="0" cy="2886"/>
                </a:xfrm>
                <a:prstGeom prst="line">
                  <a:avLst/>
                </a:prstGeom>
                <a:noFill/>
                <a:ln w="9525">
                  <a:solidFill>
                    <a:schemeClr val="bg1"/>
                  </a:solidFill>
                  <a:round/>
                  <a:headEnd/>
                  <a:tailEnd/>
                </a:ln>
                <a:effectLst/>
              </p:spPr>
              <p:txBody>
                <a:bodyPr/>
                <a:lstStyle/>
                <a:p>
                  <a:endParaRPr lang="en-US"/>
                </a:p>
              </p:txBody>
            </p:sp>
            <p:sp>
              <p:nvSpPr>
                <p:cNvPr id="3150" name="Line 78"/>
                <p:cNvSpPr>
                  <a:spLocks noChangeShapeType="1"/>
                </p:cNvSpPr>
                <p:nvPr userDrawn="1"/>
              </p:nvSpPr>
              <p:spPr bwMode="gray">
                <a:xfrm>
                  <a:off x="295" y="0"/>
                  <a:ext cx="0" cy="2886"/>
                </a:xfrm>
                <a:prstGeom prst="line">
                  <a:avLst/>
                </a:prstGeom>
                <a:noFill/>
                <a:ln w="9525">
                  <a:solidFill>
                    <a:schemeClr val="bg1"/>
                  </a:solidFill>
                  <a:round/>
                  <a:headEnd/>
                  <a:tailEnd/>
                </a:ln>
                <a:effectLst/>
              </p:spPr>
              <p:txBody>
                <a:bodyPr/>
                <a:lstStyle/>
                <a:p>
                  <a:endParaRPr lang="en-US"/>
                </a:p>
              </p:txBody>
            </p:sp>
            <p:sp>
              <p:nvSpPr>
                <p:cNvPr id="3151" name="Line 79"/>
                <p:cNvSpPr>
                  <a:spLocks noChangeShapeType="1"/>
                </p:cNvSpPr>
                <p:nvPr userDrawn="1"/>
              </p:nvSpPr>
              <p:spPr bwMode="gray">
                <a:xfrm>
                  <a:off x="431" y="0"/>
                  <a:ext cx="0" cy="2886"/>
                </a:xfrm>
                <a:prstGeom prst="line">
                  <a:avLst/>
                </a:prstGeom>
                <a:noFill/>
                <a:ln w="9525">
                  <a:solidFill>
                    <a:schemeClr val="bg1"/>
                  </a:solidFill>
                  <a:round/>
                  <a:headEnd/>
                  <a:tailEnd/>
                </a:ln>
                <a:effectLst/>
              </p:spPr>
              <p:txBody>
                <a:bodyPr/>
                <a:lstStyle/>
                <a:p>
                  <a:endParaRPr lang="en-US"/>
                </a:p>
              </p:txBody>
            </p:sp>
            <p:sp>
              <p:nvSpPr>
                <p:cNvPr id="3152" name="Line 80"/>
                <p:cNvSpPr>
                  <a:spLocks noChangeShapeType="1"/>
                </p:cNvSpPr>
                <p:nvPr userDrawn="1"/>
              </p:nvSpPr>
              <p:spPr bwMode="gray">
                <a:xfrm>
                  <a:off x="567" y="4"/>
                  <a:ext cx="0" cy="2886"/>
                </a:xfrm>
                <a:prstGeom prst="line">
                  <a:avLst/>
                </a:prstGeom>
                <a:noFill/>
                <a:ln w="9525">
                  <a:solidFill>
                    <a:schemeClr val="bg1"/>
                  </a:solidFill>
                  <a:round/>
                  <a:headEnd/>
                  <a:tailEnd/>
                </a:ln>
                <a:effectLst/>
              </p:spPr>
              <p:txBody>
                <a:bodyPr/>
                <a:lstStyle/>
                <a:p>
                  <a:endParaRPr lang="en-US"/>
                </a:p>
              </p:txBody>
            </p:sp>
            <p:sp>
              <p:nvSpPr>
                <p:cNvPr id="3153" name="Line 81"/>
                <p:cNvSpPr>
                  <a:spLocks noChangeShapeType="1"/>
                </p:cNvSpPr>
                <p:nvPr userDrawn="1"/>
              </p:nvSpPr>
              <p:spPr bwMode="gray">
                <a:xfrm>
                  <a:off x="703" y="4"/>
                  <a:ext cx="0" cy="2886"/>
                </a:xfrm>
                <a:prstGeom prst="line">
                  <a:avLst/>
                </a:prstGeom>
                <a:noFill/>
                <a:ln w="9525">
                  <a:solidFill>
                    <a:schemeClr val="bg1"/>
                  </a:solidFill>
                  <a:round/>
                  <a:headEnd/>
                  <a:tailEnd/>
                </a:ln>
                <a:effectLst/>
              </p:spPr>
              <p:txBody>
                <a:bodyPr/>
                <a:lstStyle/>
                <a:p>
                  <a:endParaRPr lang="en-US"/>
                </a:p>
              </p:txBody>
            </p:sp>
            <p:sp>
              <p:nvSpPr>
                <p:cNvPr id="3154" name="Line 82"/>
                <p:cNvSpPr>
                  <a:spLocks noChangeShapeType="1"/>
                </p:cNvSpPr>
                <p:nvPr userDrawn="1"/>
              </p:nvSpPr>
              <p:spPr bwMode="gray">
                <a:xfrm>
                  <a:off x="839" y="-3"/>
                  <a:ext cx="0" cy="2886"/>
                </a:xfrm>
                <a:prstGeom prst="line">
                  <a:avLst/>
                </a:prstGeom>
                <a:noFill/>
                <a:ln w="9525">
                  <a:solidFill>
                    <a:schemeClr val="bg1"/>
                  </a:solidFill>
                  <a:round/>
                  <a:headEnd/>
                  <a:tailEnd/>
                </a:ln>
                <a:effectLst/>
              </p:spPr>
              <p:txBody>
                <a:bodyPr/>
                <a:lstStyle/>
                <a:p>
                  <a:endParaRPr lang="en-US"/>
                </a:p>
              </p:txBody>
            </p:sp>
            <p:sp>
              <p:nvSpPr>
                <p:cNvPr id="3155" name="Oval 83"/>
                <p:cNvSpPr>
                  <a:spLocks noChangeArrowheads="1"/>
                </p:cNvSpPr>
                <p:nvPr userDrawn="1"/>
              </p:nvSpPr>
              <p:spPr bwMode="gray">
                <a:xfrm>
                  <a:off x="122" y="366"/>
                  <a:ext cx="44" cy="44"/>
                </a:xfrm>
                <a:prstGeom prst="ellipse">
                  <a:avLst/>
                </a:prstGeom>
                <a:solidFill>
                  <a:schemeClr val="bg1"/>
                </a:solidFill>
                <a:ln w="9525">
                  <a:noFill/>
                  <a:round/>
                  <a:headEnd/>
                  <a:tailEnd/>
                </a:ln>
                <a:effectLst/>
              </p:spPr>
              <p:txBody>
                <a:bodyPr wrap="none" anchor="ctr"/>
                <a:lstStyle/>
                <a:p>
                  <a:endParaRPr lang="en-US"/>
                </a:p>
              </p:txBody>
            </p:sp>
            <p:sp>
              <p:nvSpPr>
                <p:cNvPr id="3156" name="Oval 84"/>
                <p:cNvSpPr>
                  <a:spLocks noChangeArrowheads="1"/>
                </p:cNvSpPr>
                <p:nvPr userDrawn="1"/>
              </p:nvSpPr>
              <p:spPr bwMode="gray">
                <a:xfrm>
                  <a:off x="120" y="774"/>
                  <a:ext cx="44" cy="44"/>
                </a:xfrm>
                <a:prstGeom prst="ellipse">
                  <a:avLst/>
                </a:prstGeom>
                <a:solidFill>
                  <a:schemeClr val="bg1"/>
                </a:solidFill>
                <a:ln w="9525">
                  <a:noFill/>
                  <a:round/>
                  <a:headEnd/>
                  <a:tailEnd/>
                </a:ln>
                <a:effectLst/>
              </p:spPr>
              <p:txBody>
                <a:bodyPr wrap="none" anchor="ctr"/>
                <a:lstStyle/>
                <a:p>
                  <a:endParaRPr lang="en-US"/>
                </a:p>
              </p:txBody>
            </p:sp>
            <p:sp>
              <p:nvSpPr>
                <p:cNvPr id="3157" name="Oval 85"/>
                <p:cNvSpPr>
                  <a:spLocks noChangeArrowheads="1"/>
                </p:cNvSpPr>
                <p:nvPr userDrawn="1"/>
              </p:nvSpPr>
              <p:spPr bwMode="gray">
                <a:xfrm>
                  <a:off x="410" y="98"/>
                  <a:ext cx="44" cy="44"/>
                </a:xfrm>
                <a:prstGeom prst="ellipse">
                  <a:avLst/>
                </a:prstGeom>
                <a:solidFill>
                  <a:schemeClr val="bg1"/>
                </a:solidFill>
                <a:ln w="9525">
                  <a:noFill/>
                  <a:round/>
                  <a:headEnd/>
                  <a:tailEnd/>
                </a:ln>
                <a:effectLst/>
              </p:spPr>
              <p:txBody>
                <a:bodyPr wrap="none" anchor="ctr"/>
                <a:lstStyle/>
                <a:p>
                  <a:endParaRPr lang="en-US"/>
                </a:p>
              </p:txBody>
            </p:sp>
            <p:sp>
              <p:nvSpPr>
                <p:cNvPr id="3158" name="Oval 86"/>
                <p:cNvSpPr>
                  <a:spLocks noChangeArrowheads="1"/>
                </p:cNvSpPr>
                <p:nvPr userDrawn="1"/>
              </p:nvSpPr>
              <p:spPr bwMode="gray">
                <a:xfrm>
                  <a:off x="410" y="776"/>
                  <a:ext cx="44" cy="44"/>
                </a:xfrm>
                <a:prstGeom prst="ellipse">
                  <a:avLst/>
                </a:prstGeom>
                <a:solidFill>
                  <a:schemeClr val="bg1"/>
                </a:solidFill>
                <a:ln w="9525">
                  <a:noFill/>
                  <a:round/>
                  <a:headEnd/>
                  <a:tailEnd/>
                </a:ln>
                <a:effectLst/>
              </p:spPr>
              <p:txBody>
                <a:bodyPr wrap="none" anchor="ctr"/>
                <a:lstStyle/>
                <a:p>
                  <a:endParaRPr lang="en-US"/>
                </a:p>
              </p:txBody>
            </p:sp>
            <p:sp>
              <p:nvSpPr>
                <p:cNvPr id="3159" name="Oval 87"/>
                <p:cNvSpPr>
                  <a:spLocks noChangeArrowheads="1"/>
                </p:cNvSpPr>
                <p:nvPr userDrawn="1"/>
              </p:nvSpPr>
              <p:spPr bwMode="gray">
                <a:xfrm>
                  <a:off x="680" y="506"/>
                  <a:ext cx="44" cy="44"/>
                </a:xfrm>
                <a:prstGeom prst="ellipse">
                  <a:avLst/>
                </a:prstGeom>
                <a:solidFill>
                  <a:schemeClr val="bg1"/>
                </a:solidFill>
                <a:ln w="9525">
                  <a:noFill/>
                  <a:round/>
                  <a:headEnd/>
                  <a:tailEnd/>
                </a:ln>
                <a:effectLst/>
              </p:spPr>
              <p:txBody>
                <a:bodyPr wrap="none" anchor="ctr"/>
                <a:lstStyle/>
                <a:p>
                  <a:endParaRPr lang="en-US"/>
                </a:p>
              </p:txBody>
            </p:sp>
            <p:sp>
              <p:nvSpPr>
                <p:cNvPr id="3160" name="Oval 88"/>
                <p:cNvSpPr>
                  <a:spLocks noChangeArrowheads="1"/>
                </p:cNvSpPr>
                <p:nvPr userDrawn="1"/>
              </p:nvSpPr>
              <p:spPr bwMode="gray">
                <a:xfrm>
                  <a:off x="680" y="1196"/>
                  <a:ext cx="44" cy="44"/>
                </a:xfrm>
                <a:prstGeom prst="ellipse">
                  <a:avLst/>
                </a:prstGeom>
                <a:solidFill>
                  <a:schemeClr val="bg1"/>
                </a:solidFill>
                <a:ln w="9525">
                  <a:noFill/>
                  <a:round/>
                  <a:headEnd/>
                  <a:tailEnd/>
                </a:ln>
                <a:effectLst/>
              </p:spPr>
              <p:txBody>
                <a:bodyPr wrap="none" anchor="ctr"/>
                <a:lstStyle/>
                <a:p>
                  <a:endParaRPr lang="en-US"/>
                </a:p>
              </p:txBody>
            </p:sp>
            <p:sp>
              <p:nvSpPr>
                <p:cNvPr id="3161" name="Oval 89"/>
                <p:cNvSpPr>
                  <a:spLocks noChangeArrowheads="1"/>
                </p:cNvSpPr>
                <p:nvPr userDrawn="1"/>
              </p:nvSpPr>
              <p:spPr bwMode="gray">
                <a:xfrm>
                  <a:off x="816" y="642"/>
                  <a:ext cx="44" cy="44"/>
                </a:xfrm>
                <a:prstGeom prst="ellipse">
                  <a:avLst/>
                </a:prstGeom>
                <a:solidFill>
                  <a:schemeClr val="bg1"/>
                </a:solidFill>
                <a:ln w="9525">
                  <a:noFill/>
                  <a:round/>
                  <a:headEnd/>
                  <a:tailEnd/>
                </a:ln>
                <a:effectLst/>
              </p:spPr>
              <p:txBody>
                <a:bodyPr wrap="none" anchor="ctr"/>
                <a:lstStyle/>
                <a:p>
                  <a:endParaRPr lang="en-US"/>
                </a:p>
              </p:txBody>
            </p:sp>
            <p:sp>
              <p:nvSpPr>
                <p:cNvPr id="3162" name="Oval 90"/>
                <p:cNvSpPr>
                  <a:spLocks noChangeArrowheads="1"/>
                </p:cNvSpPr>
                <p:nvPr userDrawn="1"/>
              </p:nvSpPr>
              <p:spPr bwMode="gray">
                <a:xfrm>
                  <a:off x="122" y="1062"/>
                  <a:ext cx="44" cy="44"/>
                </a:xfrm>
                <a:prstGeom prst="ellipse">
                  <a:avLst/>
                </a:prstGeom>
                <a:solidFill>
                  <a:schemeClr val="bg1"/>
                </a:solidFill>
                <a:ln w="9525">
                  <a:noFill/>
                  <a:round/>
                  <a:headEnd/>
                  <a:tailEnd/>
                </a:ln>
                <a:effectLst/>
              </p:spPr>
              <p:txBody>
                <a:bodyPr wrap="none" anchor="ctr"/>
                <a:lstStyle/>
                <a:p>
                  <a:endParaRPr lang="en-US"/>
                </a:p>
              </p:txBody>
            </p:sp>
            <p:sp>
              <p:nvSpPr>
                <p:cNvPr id="3163" name="Oval 91"/>
                <p:cNvSpPr>
                  <a:spLocks noChangeArrowheads="1"/>
                </p:cNvSpPr>
                <p:nvPr userDrawn="1"/>
              </p:nvSpPr>
              <p:spPr bwMode="gray">
                <a:xfrm>
                  <a:off x="120" y="1451"/>
                  <a:ext cx="44" cy="44"/>
                </a:xfrm>
                <a:prstGeom prst="ellipse">
                  <a:avLst/>
                </a:prstGeom>
                <a:solidFill>
                  <a:schemeClr val="bg1"/>
                </a:solidFill>
                <a:ln w="9525">
                  <a:noFill/>
                  <a:round/>
                  <a:headEnd/>
                  <a:tailEnd/>
                </a:ln>
                <a:effectLst/>
              </p:spPr>
              <p:txBody>
                <a:bodyPr wrap="none" anchor="ctr"/>
                <a:lstStyle/>
                <a:p>
                  <a:endParaRPr lang="en-US"/>
                </a:p>
              </p:txBody>
            </p:sp>
            <p:sp>
              <p:nvSpPr>
                <p:cNvPr id="3164" name="Oval 92"/>
                <p:cNvSpPr>
                  <a:spLocks noChangeArrowheads="1"/>
                </p:cNvSpPr>
                <p:nvPr userDrawn="1"/>
              </p:nvSpPr>
              <p:spPr bwMode="gray">
                <a:xfrm>
                  <a:off x="125" y="1728"/>
                  <a:ext cx="44" cy="44"/>
                </a:xfrm>
                <a:prstGeom prst="ellipse">
                  <a:avLst/>
                </a:prstGeom>
                <a:solidFill>
                  <a:schemeClr val="bg1"/>
                </a:solidFill>
                <a:ln w="9525">
                  <a:noFill/>
                  <a:round/>
                  <a:headEnd/>
                  <a:tailEnd/>
                </a:ln>
                <a:effectLst/>
              </p:spPr>
              <p:txBody>
                <a:bodyPr wrap="none" anchor="ctr"/>
                <a:lstStyle/>
                <a:p>
                  <a:endParaRPr lang="en-US"/>
                </a:p>
              </p:txBody>
            </p:sp>
            <p:sp>
              <p:nvSpPr>
                <p:cNvPr id="3165" name="Oval 93"/>
                <p:cNvSpPr>
                  <a:spLocks noChangeArrowheads="1"/>
                </p:cNvSpPr>
                <p:nvPr userDrawn="1"/>
              </p:nvSpPr>
              <p:spPr bwMode="gray">
                <a:xfrm>
                  <a:off x="408" y="1467"/>
                  <a:ext cx="44" cy="44"/>
                </a:xfrm>
                <a:prstGeom prst="ellipse">
                  <a:avLst/>
                </a:prstGeom>
                <a:solidFill>
                  <a:schemeClr val="bg1"/>
                </a:solidFill>
                <a:ln w="9525">
                  <a:noFill/>
                  <a:round/>
                  <a:headEnd/>
                  <a:tailEnd/>
                </a:ln>
                <a:effectLst/>
              </p:spPr>
              <p:txBody>
                <a:bodyPr wrap="none" anchor="ctr"/>
                <a:lstStyle/>
                <a:p>
                  <a:endParaRPr lang="en-US"/>
                </a:p>
              </p:txBody>
            </p:sp>
            <p:sp>
              <p:nvSpPr>
                <p:cNvPr id="3166" name="Oval 94"/>
                <p:cNvSpPr>
                  <a:spLocks noChangeArrowheads="1"/>
                </p:cNvSpPr>
                <p:nvPr userDrawn="1"/>
              </p:nvSpPr>
              <p:spPr bwMode="gray">
                <a:xfrm>
                  <a:off x="820" y="1329"/>
                  <a:ext cx="44" cy="44"/>
                </a:xfrm>
                <a:prstGeom prst="ellipse">
                  <a:avLst/>
                </a:prstGeom>
                <a:solidFill>
                  <a:schemeClr val="bg1"/>
                </a:solidFill>
                <a:ln w="9525">
                  <a:noFill/>
                  <a:round/>
                  <a:headEnd/>
                  <a:tailEnd/>
                </a:ln>
                <a:effectLst/>
              </p:spPr>
              <p:txBody>
                <a:bodyPr wrap="none" anchor="ctr"/>
                <a:lstStyle/>
                <a:p>
                  <a:endParaRPr lang="en-US"/>
                </a:p>
              </p:txBody>
            </p:sp>
            <p:sp>
              <p:nvSpPr>
                <p:cNvPr id="3167" name="Oval 95"/>
                <p:cNvSpPr>
                  <a:spLocks noChangeArrowheads="1"/>
                </p:cNvSpPr>
                <p:nvPr userDrawn="1"/>
              </p:nvSpPr>
              <p:spPr bwMode="gray">
                <a:xfrm>
                  <a:off x="118" y="2145"/>
                  <a:ext cx="44" cy="44"/>
                </a:xfrm>
                <a:prstGeom prst="ellipse">
                  <a:avLst/>
                </a:prstGeom>
                <a:solidFill>
                  <a:schemeClr val="bg1"/>
                </a:solidFill>
                <a:ln w="9525">
                  <a:noFill/>
                  <a:round/>
                  <a:headEnd/>
                  <a:tailEnd/>
                </a:ln>
                <a:effectLst/>
              </p:spPr>
              <p:txBody>
                <a:bodyPr wrap="none" anchor="ctr"/>
                <a:lstStyle/>
                <a:p>
                  <a:endParaRPr lang="en-US"/>
                </a:p>
              </p:txBody>
            </p:sp>
            <p:sp>
              <p:nvSpPr>
                <p:cNvPr id="3168" name="Oval 96"/>
                <p:cNvSpPr>
                  <a:spLocks noChangeArrowheads="1"/>
                </p:cNvSpPr>
                <p:nvPr userDrawn="1"/>
              </p:nvSpPr>
              <p:spPr bwMode="gray">
                <a:xfrm>
                  <a:off x="116" y="2417"/>
                  <a:ext cx="44" cy="44"/>
                </a:xfrm>
                <a:prstGeom prst="ellipse">
                  <a:avLst/>
                </a:prstGeom>
                <a:solidFill>
                  <a:schemeClr val="bg1"/>
                </a:solidFill>
                <a:ln w="9525">
                  <a:noFill/>
                  <a:round/>
                  <a:headEnd/>
                  <a:tailEnd/>
                </a:ln>
                <a:effectLst/>
              </p:spPr>
              <p:txBody>
                <a:bodyPr wrap="none" anchor="ctr"/>
                <a:lstStyle/>
                <a:p>
                  <a:endParaRPr lang="en-US"/>
                </a:p>
              </p:txBody>
            </p:sp>
            <p:sp>
              <p:nvSpPr>
                <p:cNvPr id="3169" name="Oval 97"/>
                <p:cNvSpPr>
                  <a:spLocks noChangeArrowheads="1"/>
                </p:cNvSpPr>
                <p:nvPr userDrawn="1"/>
              </p:nvSpPr>
              <p:spPr bwMode="gray">
                <a:xfrm>
                  <a:off x="682" y="1865"/>
                  <a:ext cx="44" cy="44"/>
                </a:xfrm>
                <a:prstGeom prst="ellipse">
                  <a:avLst/>
                </a:prstGeom>
                <a:solidFill>
                  <a:schemeClr val="bg1"/>
                </a:solidFill>
                <a:ln w="9525">
                  <a:noFill/>
                  <a:round/>
                  <a:headEnd/>
                  <a:tailEnd/>
                </a:ln>
                <a:effectLst/>
              </p:spPr>
              <p:txBody>
                <a:bodyPr wrap="none" anchor="ctr"/>
                <a:lstStyle/>
                <a:p>
                  <a:endParaRPr lang="en-US"/>
                </a:p>
              </p:txBody>
            </p:sp>
            <p:sp>
              <p:nvSpPr>
                <p:cNvPr id="3170" name="Oval 98"/>
                <p:cNvSpPr>
                  <a:spLocks noChangeArrowheads="1"/>
                </p:cNvSpPr>
                <p:nvPr userDrawn="1"/>
              </p:nvSpPr>
              <p:spPr bwMode="gray">
                <a:xfrm>
                  <a:off x="406" y="2147"/>
                  <a:ext cx="44" cy="44"/>
                </a:xfrm>
                <a:prstGeom prst="ellipse">
                  <a:avLst/>
                </a:prstGeom>
                <a:solidFill>
                  <a:schemeClr val="bg1"/>
                </a:solidFill>
                <a:ln w="9525">
                  <a:noFill/>
                  <a:round/>
                  <a:headEnd/>
                  <a:tailEnd/>
                </a:ln>
                <a:effectLst/>
              </p:spPr>
              <p:txBody>
                <a:bodyPr wrap="none" anchor="ctr"/>
                <a:lstStyle/>
                <a:p>
                  <a:endParaRPr lang="en-US"/>
                </a:p>
              </p:txBody>
            </p:sp>
            <p:sp>
              <p:nvSpPr>
                <p:cNvPr id="3171" name="Oval 99"/>
                <p:cNvSpPr>
                  <a:spLocks noChangeArrowheads="1"/>
                </p:cNvSpPr>
                <p:nvPr userDrawn="1"/>
              </p:nvSpPr>
              <p:spPr bwMode="gray">
                <a:xfrm>
                  <a:off x="404" y="2832"/>
                  <a:ext cx="44" cy="44"/>
                </a:xfrm>
                <a:prstGeom prst="ellipse">
                  <a:avLst/>
                </a:prstGeom>
                <a:solidFill>
                  <a:schemeClr val="bg1"/>
                </a:solidFill>
                <a:ln w="9525">
                  <a:noFill/>
                  <a:round/>
                  <a:headEnd/>
                  <a:tailEnd/>
                </a:ln>
                <a:effectLst/>
              </p:spPr>
              <p:txBody>
                <a:bodyPr wrap="none" anchor="ctr"/>
                <a:lstStyle/>
                <a:p>
                  <a:endParaRPr lang="en-US"/>
                </a:p>
              </p:txBody>
            </p:sp>
            <p:sp>
              <p:nvSpPr>
                <p:cNvPr id="3172" name="Oval 100"/>
                <p:cNvSpPr>
                  <a:spLocks noChangeArrowheads="1"/>
                </p:cNvSpPr>
                <p:nvPr userDrawn="1"/>
              </p:nvSpPr>
              <p:spPr bwMode="gray">
                <a:xfrm>
                  <a:off x="818" y="2000"/>
                  <a:ext cx="44" cy="44"/>
                </a:xfrm>
                <a:prstGeom prst="ellipse">
                  <a:avLst/>
                </a:prstGeom>
                <a:solidFill>
                  <a:schemeClr val="bg1"/>
                </a:solidFill>
                <a:ln w="9525">
                  <a:noFill/>
                  <a:round/>
                  <a:headEnd/>
                  <a:tailEnd/>
                </a:ln>
                <a:effectLst/>
              </p:spPr>
              <p:txBody>
                <a:bodyPr wrap="none" anchor="ctr"/>
                <a:lstStyle/>
                <a:p>
                  <a:endParaRPr lang="en-US"/>
                </a:p>
              </p:txBody>
            </p:sp>
            <p:sp>
              <p:nvSpPr>
                <p:cNvPr id="3173" name="Oval 101"/>
                <p:cNvSpPr>
                  <a:spLocks noChangeArrowheads="1"/>
                </p:cNvSpPr>
                <p:nvPr userDrawn="1"/>
              </p:nvSpPr>
              <p:spPr bwMode="gray">
                <a:xfrm>
                  <a:off x="672" y="2568"/>
                  <a:ext cx="44" cy="44"/>
                </a:xfrm>
                <a:prstGeom prst="ellipse">
                  <a:avLst/>
                </a:prstGeom>
                <a:solidFill>
                  <a:schemeClr val="bg1"/>
                </a:solidFill>
                <a:ln w="9525">
                  <a:noFill/>
                  <a:round/>
                  <a:headEnd/>
                  <a:tailEnd/>
                </a:ln>
                <a:effectLst/>
              </p:spPr>
              <p:txBody>
                <a:bodyPr wrap="none" anchor="ctr"/>
                <a:lstStyle/>
                <a:p>
                  <a:endParaRPr lang="en-US"/>
                </a:p>
              </p:txBody>
            </p:sp>
            <p:sp>
              <p:nvSpPr>
                <p:cNvPr id="3174" name="Oval 102"/>
                <p:cNvSpPr>
                  <a:spLocks noChangeArrowheads="1"/>
                </p:cNvSpPr>
                <p:nvPr userDrawn="1"/>
              </p:nvSpPr>
              <p:spPr bwMode="gray">
                <a:xfrm>
                  <a:off x="820" y="2706"/>
                  <a:ext cx="44" cy="44"/>
                </a:xfrm>
                <a:prstGeom prst="ellipse">
                  <a:avLst/>
                </a:prstGeom>
                <a:solidFill>
                  <a:schemeClr val="bg1"/>
                </a:solidFill>
                <a:ln w="9525">
                  <a:noFill/>
                  <a:round/>
                  <a:headEnd/>
                  <a:tailEnd/>
                </a:ln>
                <a:effectLst/>
              </p:spPr>
              <p:txBody>
                <a:bodyPr wrap="none" anchor="ctr"/>
                <a:lstStyle/>
                <a:p>
                  <a:endParaRPr lang="en-US"/>
                </a:p>
              </p:txBody>
            </p:sp>
          </p:grpSp>
          <p:grpSp>
            <p:nvGrpSpPr>
              <p:cNvPr id="8" name="Group 103"/>
              <p:cNvGrpSpPr>
                <a:grpSpLocks/>
              </p:cNvGrpSpPr>
              <p:nvPr userDrawn="1"/>
            </p:nvGrpSpPr>
            <p:grpSpPr bwMode="auto">
              <a:xfrm>
                <a:off x="953" y="0"/>
                <a:ext cx="748" cy="2893"/>
                <a:chOff x="116" y="-3"/>
                <a:chExt cx="748" cy="2893"/>
              </a:xfrm>
            </p:grpSpPr>
            <p:sp>
              <p:nvSpPr>
                <p:cNvPr id="3176" name="Line 104"/>
                <p:cNvSpPr>
                  <a:spLocks noChangeShapeType="1"/>
                </p:cNvSpPr>
                <p:nvPr userDrawn="1"/>
              </p:nvSpPr>
              <p:spPr bwMode="gray">
                <a:xfrm>
                  <a:off x="144" y="0"/>
                  <a:ext cx="0" cy="2886"/>
                </a:xfrm>
                <a:prstGeom prst="line">
                  <a:avLst/>
                </a:prstGeom>
                <a:noFill/>
                <a:ln w="9525">
                  <a:solidFill>
                    <a:schemeClr val="bg1"/>
                  </a:solidFill>
                  <a:round/>
                  <a:headEnd/>
                  <a:tailEnd/>
                </a:ln>
                <a:effectLst/>
              </p:spPr>
              <p:txBody>
                <a:bodyPr/>
                <a:lstStyle/>
                <a:p>
                  <a:endParaRPr lang="en-US"/>
                </a:p>
              </p:txBody>
            </p:sp>
            <p:sp>
              <p:nvSpPr>
                <p:cNvPr id="3177" name="Line 105"/>
                <p:cNvSpPr>
                  <a:spLocks noChangeShapeType="1"/>
                </p:cNvSpPr>
                <p:nvPr userDrawn="1"/>
              </p:nvSpPr>
              <p:spPr bwMode="gray">
                <a:xfrm>
                  <a:off x="295" y="0"/>
                  <a:ext cx="0" cy="2886"/>
                </a:xfrm>
                <a:prstGeom prst="line">
                  <a:avLst/>
                </a:prstGeom>
                <a:noFill/>
                <a:ln w="9525">
                  <a:solidFill>
                    <a:schemeClr val="bg1"/>
                  </a:solidFill>
                  <a:round/>
                  <a:headEnd/>
                  <a:tailEnd/>
                </a:ln>
                <a:effectLst/>
              </p:spPr>
              <p:txBody>
                <a:bodyPr/>
                <a:lstStyle/>
                <a:p>
                  <a:endParaRPr lang="en-US"/>
                </a:p>
              </p:txBody>
            </p:sp>
            <p:sp>
              <p:nvSpPr>
                <p:cNvPr id="3178" name="Line 106"/>
                <p:cNvSpPr>
                  <a:spLocks noChangeShapeType="1"/>
                </p:cNvSpPr>
                <p:nvPr userDrawn="1"/>
              </p:nvSpPr>
              <p:spPr bwMode="gray">
                <a:xfrm>
                  <a:off x="431" y="0"/>
                  <a:ext cx="0" cy="2886"/>
                </a:xfrm>
                <a:prstGeom prst="line">
                  <a:avLst/>
                </a:prstGeom>
                <a:noFill/>
                <a:ln w="9525">
                  <a:solidFill>
                    <a:schemeClr val="bg1"/>
                  </a:solidFill>
                  <a:round/>
                  <a:headEnd/>
                  <a:tailEnd/>
                </a:ln>
                <a:effectLst/>
              </p:spPr>
              <p:txBody>
                <a:bodyPr/>
                <a:lstStyle/>
                <a:p>
                  <a:endParaRPr lang="en-US"/>
                </a:p>
              </p:txBody>
            </p:sp>
            <p:sp>
              <p:nvSpPr>
                <p:cNvPr id="3179" name="Line 107"/>
                <p:cNvSpPr>
                  <a:spLocks noChangeShapeType="1"/>
                </p:cNvSpPr>
                <p:nvPr userDrawn="1"/>
              </p:nvSpPr>
              <p:spPr bwMode="gray">
                <a:xfrm>
                  <a:off x="567" y="4"/>
                  <a:ext cx="0" cy="2886"/>
                </a:xfrm>
                <a:prstGeom prst="line">
                  <a:avLst/>
                </a:prstGeom>
                <a:noFill/>
                <a:ln w="9525">
                  <a:solidFill>
                    <a:schemeClr val="bg1"/>
                  </a:solidFill>
                  <a:round/>
                  <a:headEnd/>
                  <a:tailEnd/>
                </a:ln>
                <a:effectLst/>
              </p:spPr>
              <p:txBody>
                <a:bodyPr/>
                <a:lstStyle/>
                <a:p>
                  <a:endParaRPr lang="en-US"/>
                </a:p>
              </p:txBody>
            </p:sp>
            <p:sp>
              <p:nvSpPr>
                <p:cNvPr id="3180" name="Line 108"/>
                <p:cNvSpPr>
                  <a:spLocks noChangeShapeType="1"/>
                </p:cNvSpPr>
                <p:nvPr userDrawn="1"/>
              </p:nvSpPr>
              <p:spPr bwMode="gray">
                <a:xfrm>
                  <a:off x="703" y="4"/>
                  <a:ext cx="0" cy="2886"/>
                </a:xfrm>
                <a:prstGeom prst="line">
                  <a:avLst/>
                </a:prstGeom>
                <a:noFill/>
                <a:ln w="9525">
                  <a:solidFill>
                    <a:schemeClr val="bg1"/>
                  </a:solidFill>
                  <a:round/>
                  <a:headEnd/>
                  <a:tailEnd/>
                </a:ln>
                <a:effectLst/>
              </p:spPr>
              <p:txBody>
                <a:bodyPr/>
                <a:lstStyle/>
                <a:p>
                  <a:endParaRPr lang="en-US"/>
                </a:p>
              </p:txBody>
            </p:sp>
            <p:sp>
              <p:nvSpPr>
                <p:cNvPr id="3181" name="Line 109"/>
                <p:cNvSpPr>
                  <a:spLocks noChangeShapeType="1"/>
                </p:cNvSpPr>
                <p:nvPr userDrawn="1"/>
              </p:nvSpPr>
              <p:spPr bwMode="gray">
                <a:xfrm>
                  <a:off x="839" y="-3"/>
                  <a:ext cx="0" cy="2886"/>
                </a:xfrm>
                <a:prstGeom prst="line">
                  <a:avLst/>
                </a:prstGeom>
                <a:noFill/>
                <a:ln w="9525">
                  <a:solidFill>
                    <a:schemeClr val="bg1"/>
                  </a:solidFill>
                  <a:round/>
                  <a:headEnd/>
                  <a:tailEnd/>
                </a:ln>
                <a:effectLst/>
              </p:spPr>
              <p:txBody>
                <a:bodyPr/>
                <a:lstStyle/>
                <a:p>
                  <a:endParaRPr lang="en-US"/>
                </a:p>
              </p:txBody>
            </p:sp>
            <p:sp>
              <p:nvSpPr>
                <p:cNvPr id="3182" name="Oval 110"/>
                <p:cNvSpPr>
                  <a:spLocks noChangeArrowheads="1"/>
                </p:cNvSpPr>
                <p:nvPr userDrawn="1"/>
              </p:nvSpPr>
              <p:spPr bwMode="gray">
                <a:xfrm>
                  <a:off x="122" y="366"/>
                  <a:ext cx="44" cy="44"/>
                </a:xfrm>
                <a:prstGeom prst="ellipse">
                  <a:avLst/>
                </a:prstGeom>
                <a:solidFill>
                  <a:schemeClr val="bg1"/>
                </a:solidFill>
                <a:ln w="9525">
                  <a:noFill/>
                  <a:round/>
                  <a:headEnd/>
                  <a:tailEnd/>
                </a:ln>
                <a:effectLst/>
              </p:spPr>
              <p:txBody>
                <a:bodyPr wrap="none" anchor="ctr"/>
                <a:lstStyle/>
                <a:p>
                  <a:endParaRPr lang="en-US"/>
                </a:p>
              </p:txBody>
            </p:sp>
            <p:sp>
              <p:nvSpPr>
                <p:cNvPr id="3183" name="Oval 111"/>
                <p:cNvSpPr>
                  <a:spLocks noChangeArrowheads="1"/>
                </p:cNvSpPr>
                <p:nvPr userDrawn="1"/>
              </p:nvSpPr>
              <p:spPr bwMode="gray">
                <a:xfrm>
                  <a:off x="120" y="774"/>
                  <a:ext cx="44" cy="44"/>
                </a:xfrm>
                <a:prstGeom prst="ellipse">
                  <a:avLst/>
                </a:prstGeom>
                <a:solidFill>
                  <a:schemeClr val="bg1"/>
                </a:solidFill>
                <a:ln w="9525">
                  <a:noFill/>
                  <a:round/>
                  <a:headEnd/>
                  <a:tailEnd/>
                </a:ln>
                <a:effectLst/>
              </p:spPr>
              <p:txBody>
                <a:bodyPr wrap="none" anchor="ctr"/>
                <a:lstStyle/>
                <a:p>
                  <a:endParaRPr lang="en-US"/>
                </a:p>
              </p:txBody>
            </p:sp>
            <p:sp>
              <p:nvSpPr>
                <p:cNvPr id="3184" name="Oval 112"/>
                <p:cNvSpPr>
                  <a:spLocks noChangeArrowheads="1"/>
                </p:cNvSpPr>
                <p:nvPr userDrawn="1"/>
              </p:nvSpPr>
              <p:spPr bwMode="gray">
                <a:xfrm>
                  <a:off x="410" y="98"/>
                  <a:ext cx="44" cy="44"/>
                </a:xfrm>
                <a:prstGeom prst="ellipse">
                  <a:avLst/>
                </a:prstGeom>
                <a:solidFill>
                  <a:schemeClr val="bg1"/>
                </a:solidFill>
                <a:ln w="9525">
                  <a:noFill/>
                  <a:round/>
                  <a:headEnd/>
                  <a:tailEnd/>
                </a:ln>
                <a:effectLst/>
              </p:spPr>
              <p:txBody>
                <a:bodyPr wrap="none" anchor="ctr"/>
                <a:lstStyle/>
                <a:p>
                  <a:endParaRPr lang="en-US"/>
                </a:p>
              </p:txBody>
            </p:sp>
            <p:sp>
              <p:nvSpPr>
                <p:cNvPr id="3185" name="Oval 113"/>
                <p:cNvSpPr>
                  <a:spLocks noChangeArrowheads="1"/>
                </p:cNvSpPr>
                <p:nvPr userDrawn="1"/>
              </p:nvSpPr>
              <p:spPr bwMode="gray">
                <a:xfrm>
                  <a:off x="410" y="776"/>
                  <a:ext cx="44" cy="44"/>
                </a:xfrm>
                <a:prstGeom prst="ellipse">
                  <a:avLst/>
                </a:prstGeom>
                <a:solidFill>
                  <a:schemeClr val="bg1"/>
                </a:solidFill>
                <a:ln w="9525">
                  <a:noFill/>
                  <a:round/>
                  <a:headEnd/>
                  <a:tailEnd/>
                </a:ln>
                <a:effectLst/>
              </p:spPr>
              <p:txBody>
                <a:bodyPr wrap="none" anchor="ctr"/>
                <a:lstStyle/>
                <a:p>
                  <a:endParaRPr lang="en-US"/>
                </a:p>
              </p:txBody>
            </p:sp>
            <p:sp>
              <p:nvSpPr>
                <p:cNvPr id="3186" name="Oval 114"/>
                <p:cNvSpPr>
                  <a:spLocks noChangeArrowheads="1"/>
                </p:cNvSpPr>
                <p:nvPr userDrawn="1"/>
              </p:nvSpPr>
              <p:spPr bwMode="gray">
                <a:xfrm>
                  <a:off x="680" y="506"/>
                  <a:ext cx="44" cy="44"/>
                </a:xfrm>
                <a:prstGeom prst="ellipse">
                  <a:avLst/>
                </a:prstGeom>
                <a:solidFill>
                  <a:schemeClr val="bg1"/>
                </a:solidFill>
                <a:ln w="9525">
                  <a:noFill/>
                  <a:round/>
                  <a:headEnd/>
                  <a:tailEnd/>
                </a:ln>
                <a:effectLst/>
              </p:spPr>
              <p:txBody>
                <a:bodyPr wrap="none" anchor="ctr"/>
                <a:lstStyle/>
                <a:p>
                  <a:endParaRPr lang="en-US"/>
                </a:p>
              </p:txBody>
            </p:sp>
            <p:sp>
              <p:nvSpPr>
                <p:cNvPr id="3187" name="Oval 115"/>
                <p:cNvSpPr>
                  <a:spLocks noChangeArrowheads="1"/>
                </p:cNvSpPr>
                <p:nvPr userDrawn="1"/>
              </p:nvSpPr>
              <p:spPr bwMode="gray">
                <a:xfrm>
                  <a:off x="680" y="1196"/>
                  <a:ext cx="44" cy="44"/>
                </a:xfrm>
                <a:prstGeom prst="ellipse">
                  <a:avLst/>
                </a:prstGeom>
                <a:solidFill>
                  <a:schemeClr val="bg1"/>
                </a:solidFill>
                <a:ln w="9525">
                  <a:noFill/>
                  <a:round/>
                  <a:headEnd/>
                  <a:tailEnd/>
                </a:ln>
                <a:effectLst/>
              </p:spPr>
              <p:txBody>
                <a:bodyPr wrap="none" anchor="ctr"/>
                <a:lstStyle/>
                <a:p>
                  <a:endParaRPr lang="en-US"/>
                </a:p>
              </p:txBody>
            </p:sp>
            <p:sp>
              <p:nvSpPr>
                <p:cNvPr id="3188" name="Oval 116"/>
                <p:cNvSpPr>
                  <a:spLocks noChangeArrowheads="1"/>
                </p:cNvSpPr>
                <p:nvPr userDrawn="1"/>
              </p:nvSpPr>
              <p:spPr bwMode="gray">
                <a:xfrm>
                  <a:off x="816" y="642"/>
                  <a:ext cx="44" cy="44"/>
                </a:xfrm>
                <a:prstGeom prst="ellipse">
                  <a:avLst/>
                </a:prstGeom>
                <a:solidFill>
                  <a:schemeClr val="bg1"/>
                </a:solidFill>
                <a:ln w="9525">
                  <a:noFill/>
                  <a:round/>
                  <a:headEnd/>
                  <a:tailEnd/>
                </a:ln>
                <a:effectLst/>
              </p:spPr>
              <p:txBody>
                <a:bodyPr wrap="none" anchor="ctr"/>
                <a:lstStyle/>
                <a:p>
                  <a:endParaRPr lang="en-US"/>
                </a:p>
              </p:txBody>
            </p:sp>
            <p:sp>
              <p:nvSpPr>
                <p:cNvPr id="3189" name="Oval 117"/>
                <p:cNvSpPr>
                  <a:spLocks noChangeArrowheads="1"/>
                </p:cNvSpPr>
                <p:nvPr userDrawn="1"/>
              </p:nvSpPr>
              <p:spPr bwMode="gray">
                <a:xfrm>
                  <a:off x="122" y="1062"/>
                  <a:ext cx="44" cy="44"/>
                </a:xfrm>
                <a:prstGeom prst="ellipse">
                  <a:avLst/>
                </a:prstGeom>
                <a:solidFill>
                  <a:schemeClr val="bg1"/>
                </a:solidFill>
                <a:ln w="9525">
                  <a:noFill/>
                  <a:round/>
                  <a:headEnd/>
                  <a:tailEnd/>
                </a:ln>
                <a:effectLst/>
              </p:spPr>
              <p:txBody>
                <a:bodyPr wrap="none" anchor="ctr"/>
                <a:lstStyle/>
                <a:p>
                  <a:endParaRPr lang="en-US"/>
                </a:p>
              </p:txBody>
            </p:sp>
            <p:sp>
              <p:nvSpPr>
                <p:cNvPr id="3190" name="Oval 118"/>
                <p:cNvSpPr>
                  <a:spLocks noChangeArrowheads="1"/>
                </p:cNvSpPr>
                <p:nvPr userDrawn="1"/>
              </p:nvSpPr>
              <p:spPr bwMode="gray">
                <a:xfrm>
                  <a:off x="120" y="1451"/>
                  <a:ext cx="44" cy="44"/>
                </a:xfrm>
                <a:prstGeom prst="ellipse">
                  <a:avLst/>
                </a:prstGeom>
                <a:solidFill>
                  <a:schemeClr val="bg1"/>
                </a:solidFill>
                <a:ln w="9525">
                  <a:noFill/>
                  <a:round/>
                  <a:headEnd/>
                  <a:tailEnd/>
                </a:ln>
                <a:effectLst/>
              </p:spPr>
              <p:txBody>
                <a:bodyPr wrap="none" anchor="ctr"/>
                <a:lstStyle/>
                <a:p>
                  <a:endParaRPr lang="en-US"/>
                </a:p>
              </p:txBody>
            </p:sp>
            <p:sp>
              <p:nvSpPr>
                <p:cNvPr id="3191" name="Oval 119"/>
                <p:cNvSpPr>
                  <a:spLocks noChangeArrowheads="1"/>
                </p:cNvSpPr>
                <p:nvPr userDrawn="1"/>
              </p:nvSpPr>
              <p:spPr bwMode="gray">
                <a:xfrm>
                  <a:off x="125" y="1728"/>
                  <a:ext cx="44" cy="44"/>
                </a:xfrm>
                <a:prstGeom prst="ellipse">
                  <a:avLst/>
                </a:prstGeom>
                <a:solidFill>
                  <a:schemeClr val="bg1"/>
                </a:solidFill>
                <a:ln w="9525">
                  <a:noFill/>
                  <a:round/>
                  <a:headEnd/>
                  <a:tailEnd/>
                </a:ln>
                <a:effectLst/>
              </p:spPr>
              <p:txBody>
                <a:bodyPr wrap="none" anchor="ctr"/>
                <a:lstStyle/>
                <a:p>
                  <a:endParaRPr lang="en-US"/>
                </a:p>
              </p:txBody>
            </p:sp>
            <p:sp>
              <p:nvSpPr>
                <p:cNvPr id="3192" name="Oval 120"/>
                <p:cNvSpPr>
                  <a:spLocks noChangeArrowheads="1"/>
                </p:cNvSpPr>
                <p:nvPr userDrawn="1"/>
              </p:nvSpPr>
              <p:spPr bwMode="gray">
                <a:xfrm>
                  <a:off x="408" y="1467"/>
                  <a:ext cx="44" cy="44"/>
                </a:xfrm>
                <a:prstGeom prst="ellipse">
                  <a:avLst/>
                </a:prstGeom>
                <a:solidFill>
                  <a:schemeClr val="bg1"/>
                </a:solidFill>
                <a:ln w="9525">
                  <a:noFill/>
                  <a:round/>
                  <a:headEnd/>
                  <a:tailEnd/>
                </a:ln>
                <a:effectLst/>
              </p:spPr>
              <p:txBody>
                <a:bodyPr wrap="none" anchor="ctr"/>
                <a:lstStyle/>
                <a:p>
                  <a:endParaRPr lang="en-US"/>
                </a:p>
              </p:txBody>
            </p:sp>
            <p:sp>
              <p:nvSpPr>
                <p:cNvPr id="3193" name="Oval 121"/>
                <p:cNvSpPr>
                  <a:spLocks noChangeArrowheads="1"/>
                </p:cNvSpPr>
                <p:nvPr userDrawn="1"/>
              </p:nvSpPr>
              <p:spPr bwMode="gray">
                <a:xfrm>
                  <a:off x="820" y="1329"/>
                  <a:ext cx="44" cy="44"/>
                </a:xfrm>
                <a:prstGeom prst="ellipse">
                  <a:avLst/>
                </a:prstGeom>
                <a:solidFill>
                  <a:schemeClr val="bg1"/>
                </a:solidFill>
                <a:ln w="9525">
                  <a:noFill/>
                  <a:round/>
                  <a:headEnd/>
                  <a:tailEnd/>
                </a:ln>
                <a:effectLst/>
              </p:spPr>
              <p:txBody>
                <a:bodyPr wrap="none" anchor="ctr"/>
                <a:lstStyle/>
                <a:p>
                  <a:endParaRPr lang="en-US"/>
                </a:p>
              </p:txBody>
            </p:sp>
            <p:sp>
              <p:nvSpPr>
                <p:cNvPr id="3194" name="Oval 122"/>
                <p:cNvSpPr>
                  <a:spLocks noChangeArrowheads="1"/>
                </p:cNvSpPr>
                <p:nvPr userDrawn="1"/>
              </p:nvSpPr>
              <p:spPr bwMode="gray">
                <a:xfrm>
                  <a:off x="118" y="2145"/>
                  <a:ext cx="44" cy="44"/>
                </a:xfrm>
                <a:prstGeom prst="ellipse">
                  <a:avLst/>
                </a:prstGeom>
                <a:solidFill>
                  <a:schemeClr val="bg1"/>
                </a:solidFill>
                <a:ln w="9525">
                  <a:noFill/>
                  <a:round/>
                  <a:headEnd/>
                  <a:tailEnd/>
                </a:ln>
                <a:effectLst/>
              </p:spPr>
              <p:txBody>
                <a:bodyPr wrap="none" anchor="ctr"/>
                <a:lstStyle/>
                <a:p>
                  <a:endParaRPr lang="en-US"/>
                </a:p>
              </p:txBody>
            </p:sp>
            <p:sp>
              <p:nvSpPr>
                <p:cNvPr id="3195" name="Oval 123"/>
                <p:cNvSpPr>
                  <a:spLocks noChangeArrowheads="1"/>
                </p:cNvSpPr>
                <p:nvPr userDrawn="1"/>
              </p:nvSpPr>
              <p:spPr bwMode="gray">
                <a:xfrm>
                  <a:off x="116" y="2417"/>
                  <a:ext cx="44" cy="44"/>
                </a:xfrm>
                <a:prstGeom prst="ellipse">
                  <a:avLst/>
                </a:prstGeom>
                <a:solidFill>
                  <a:schemeClr val="bg1"/>
                </a:solidFill>
                <a:ln w="9525">
                  <a:noFill/>
                  <a:round/>
                  <a:headEnd/>
                  <a:tailEnd/>
                </a:ln>
                <a:effectLst/>
              </p:spPr>
              <p:txBody>
                <a:bodyPr wrap="none" anchor="ctr"/>
                <a:lstStyle/>
                <a:p>
                  <a:endParaRPr lang="en-US"/>
                </a:p>
              </p:txBody>
            </p:sp>
            <p:sp>
              <p:nvSpPr>
                <p:cNvPr id="3196" name="Oval 124"/>
                <p:cNvSpPr>
                  <a:spLocks noChangeArrowheads="1"/>
                </p:cNvSpPr>
                <p:nvPr userDrawn="1"/>
              </p:nvSpPr>
              <p:spPr bwMode="gray">
                <a:xfrm>
                  <a:off x="682" y="1865"/>
                  <a:ext cx="44" cy="44"/>
                </a:xfrm>
                <a:prstGeom prst="ellipse">
                  <a:avLst/>
                </a:prstGeom>
                <a:solidFill>
                  <a:schemeClr val="bg1"/>
                </a:solidFill>
                <a:ln w="9525">
                  <a:noFill/>
                  <a:round/>
                  <a:headEnd/>
                  <a:tailEnd/>
                </a:ln>
                <a:effectLst/>
              </p:spPr>
              <p:txBody>
                <a:bodyPr wrap="none" anchor="ctr"/>
                <a:lstStyle/>
                <a:p>
                  <a:endParaRPr lang="en-US"/>
                </a:p>
              </p:txBody>
            </p:sp>
            <p:sp>
              <p:nvSpPr>
                <p:cNvPr id="3197" name="Oval 125"/>
                <p:cNvSpPr>
                  <a:spLocks noChangeArrowheads="1"/>
                </p:cNvSpPr>
                <p:nvPr userDrawn="1"/>
              </p:nvSpPr>
              <p:spPr bwMode="gray">
                <a:xfrm>
                  <a:off x="406" y="2147"/>
                  <a:ext cx="44" cy="44"/>
                </a:xfrm>
                <a:prstGeom prst="ellipse">
                  <a:avLst/>
                </a:prstGeom>
                <a:solidFill>
                  <a:schemeClr val="bg1"/>
                </a:solidFill>
                <a:ln w="9525">
                  <a:noFill/>
                  <a:round/>
                  <a:headEnd/>
                  <a:tailEnd/>
                </a:ln>
                <a:effectLst/>
              </p:spPr>
              <p:txBody>
                <a:bodyPr wrap="none" anchor="ctr"/>
                <a:lstStyle/>
                <a:p>
                  <a:endParaRPr lang="en-US"/>
                </a:p>
              </p:txBody>
            </p:sp>
            <p:sp>
              <p:nvSpPr>
                <p:cNvPr id="3198" name="Oval 126"/>
                <p:cNvSpPr>
                  <a:spLocks noChangeArrowheads="1"/>
                </p:cNvSpPr>
                <p:nvPr userDrawn="1"/>
              </p:nvSpPr>
              <p:spPr bwMode="gray">
                <a:xfrm>
                  <a:off x="404" y="2832"/>
                  <a:ext cx="44" cy="44"/>
                </a:xfrm>
                <a:prstGeom prst="ellipse">
                  <a:avLst/>
                </a:prstGeom>
                <a:solidFill>
                  <a:schemeClr val="bg1"/>
                </a:solidFill>
                <a:ln w="9525">
                  <a:noFill/>
                  <a:round/>
                  <a:headEnd/>
                  <a:tailEnd/>
                </a:ln>
                <a:effectLst/>
              </p:spPr>
              <p:txBody>
                <a:bodyPr wrap="none" anchor="ctr"/>
                <a:lstStyle/>
                <a:p>
                  <a:endParaRPr lang="en-US"/>
                </a:p>
              </p:txBody>
            </p:sp>
            <p:sp>
              <p:nvSpPr>
                <p:cNvPr id="3199" name="Oval 127"/>
                <p:cNvSpPr>
                  <a:spLocks noChangeArrowheads="1"/>
                </p:cNvSpPr>
                <p:nvPr userDrawn="1"/>
              </p:nvSpPr>
              <p:spPr bwMode="gray">
                <a:xfrm>
                  <a:off x="818" y="2000"/>
                  <a:ext cx="44" cy="44"/>
                </a:xfrm>
                <a:prstGeom prst="ellipse">
                  <a:avLst/>
                </a:prstGeom>
                <a:solidFill>
                  <a:schemeClr val="bg1"/>
                </a:solidFill>
                <a:ln w="9525">
                  <a:noFill/>
                  <a:round/>
                  <a:headEnd/>
                  <a:tailEnd/>
                </a:ln>
                <a:effectLst/>
              </p:spPr>
              <p:txBody>
                <a:bodyPr wrap="none" anchor="ctr"/>
                <a:lstStyle/>
                <a:p>
                  <a:endParaRPr lang="en-US"/>
                </a:p>
              </p:txBody>
            </p:sp>
            <p:sp>
              <p:nvSpPr>
                <p:cNvPr id="3200" name="Oval 128"/>
                <p:cNvSpPr>
                  <a:spLocks noChangeArrowheads="1"/>
                </p:cNvSpPr>
                <p:nvPr userDrawn="1"/>
              </p:nvSpPr>
              <p:spPr bwMode="gray">
                <a:xfrm>
                  <a:off x="672" y="2568"/>
                  <a:ext cx="44" cy="44"/>
                </a:xfrm>
                <a:prstGeom prst="ellipse">
                  <a:avLst/>
                </a:prstGeom>
                <a:solidFill>
                  <a:schemeClr val="bg1"/>
                </a:solidFill>
                <a:ln w="9525">
                  <a:noFill/>
                  <a:round/>
                  <a:headEnd/>
                  <a:tailEnd/>
                </a:ln>
                <a:effectLst/>
              </p:spPr>
              <p:txBody>
                <a:bodyPr wrap="none" anchor="ctr"/>
                <a:lstStyle/>
                <a:p>
                  <a:endParaRPr lang="en-US"/>
                </a:p>
              </p:txBody>
            </p:sp>
            <p:sp>
              <p:nvSpPr>
                <p:cNvPr id="3201" name="Oval 129"/>
                <p:cNvSpPr>
                  <a:spLocks noChangeArrowheads="1"/>
                </p:cNvSpPr>
                <p:nvPr userDrawn="1"/>
              </p:nvSpPr>
              <p:spPr bwMode="gray">
                <a:xfrm>
                  <a:off x="820" y="2706"/>
                  <a:ext cx="44" cy="44"/>
                </a:xfrm>
                <a:prstGeom prst="ellipse">
                  <a:avLst/>
                </a:prstGeom>
                <a:solidFill>
                  <a:schemeClr val="bg1"/>
                </a:solidFill>
                <a:ln w="9525">
                  <a:noFill/>
                  <a:round/>
                  <a:headEnd/>
                  <a:tailEnd/>
                </a:ln>
                <a:effectLst/>
              </p:spPr>
              <p:txBody>
                <a:bodyPr wrap="none" anchor="ctr"/>
                <a:lstStyle/>
                <a:p>
                  <a:endParaRPr lang="en-US"/>
                </a:p>
              </p:txBody>
            </p:sp>
          </p:grpSp>
        </p:grpSp>
        <p:grpSp>
          <p:nvGrpSpPr>
            <p:cNvPr id="9" name="Group 130"/>
            <p:cNvGrpSpPr>
              <a:grpSpLocks/>
            </p:cNvGrpSpPr>
            <p:nvPr/>
          </p:nvGrpSpPr>
          <p:grpSpPr bwMode="auto">
            <a:xfrm>
              <a:off x="3470" y="1406"/>
              <a:ext cx="1585" cy="2896"/>
              <a:chOff x="116" y="-3"/>
              <a:chExt cx="1585" cy="2896"/>
            </a:xfrm>
          </p:grpSpPr>
          <p:grpSp>
            <p:nvGrpSpPr>
              <p:cNvPr id="10" name="Group 131"/>
              <p:cNvGrpSpPr>
                <a:grpSpLocks/>
              </p:cNvGrpSpPr>
              <p:nvPr userDrawn="1"/>
            </p:nvGrpSpPr>
            <p:grpSpPr bwMode="auto">
              <a:xfrm>
                <a:off x="116" y="-3"/>
                <a:ext cx="748" cy="2893"/>
                <a:chOff x="116" y="-3"/>
                <a:chExt cx="748" cy="2893"/>
              </a:xfrm>
            </p:grpSpPr>
            <p:sp>
              <p:nvSpPr>
                <p:cNvPr id="3204" name="Line 132"/>
                <p:cNvSpPr>
                  <a:spLocks noChangeShapeType="1"/>
                </p:cNvSpPr>
                <p:nvPr userDrawn="1"/>
              </p:nvSpPr>
              <p:spPr bwMode="gray">
                <a:xfrm>
                  <a:off x="144" y="0"/>
                  <a:ext cx="0" cy="2886"/>
                </a:xfrm>
                <a:prstGeom prst="line">
                  <a:avLst/>
                </a:prstGeom>
                <a:noFill/>
                <a:ln w="9525">
                  <a:solidFill>
                    <a:schemeClr val="bg1"/>
                  </a:solidFill>
                  <a:round/>
                  <a:headEnd/>
                  <a:tailEnd/>
                </a:ln>
                <a:effectLst/>
              </p:spPr>
              <p:txBody>
                <a:bodyPr/>
                <a:lstStyle/>
                <a:p>
                  <a:endParaRPr lang="en-US"/>
                </a:p>
              </p:txBody>
            </p:sp>
            <p:sp>
              <p:nvSpPr>
                <p:cNvPr id="3205" name="Line 133"/>
                <p:cNvSpPr>
                  <a:spLocks noChangeShapeType="1"/>
                </p:cNvSpPr>
                <p:nvPr userDrawn="1"/>
              </p:nvSpPr>
              <p:spPr bwMode="gray">
                <a:xfrm>
                  <a:off x="295" y="0"/>
                  <a:ext cx="0" cy="2886"/>
                </a:xfrm>
                <a:prstGeom prst="line">
                  <a:avLst/>
                </a:prstGeom>
                <a:noFill/>
                <a:ln w="9525">
                  <a:solidFill>
                    <a:schemeClr val="bg1"/>
                  </a:solidFill>
                  <a:round/>
                  <a:headEnd/>
                  <a:tailEnd/>
                </a:ln>
                <a:effectLst/>
              </p:spPr>
              <p:txBody>
                <a:bodyPr/>
                <a:lstStyle/>
                <a:p>
                  <a:endParaRPr lang="en-US"/>
                </a:p>
              </p:txBody>
            </p:sp>
            <p:sp>
              <p:nvSpPr>
                <p:cNvPr id="3206" name="Line 134"/>
                <p:cNvSpPr>
                  <a:spLocks noChangeShapeType="1"/>
                </p:cNvSpPr>
                <p:nvPr userDrawn="1"/>
              </p:nvSpPr>
              <p:spPr bwMode="gray">
                <a:xfrm>
                  <a:off x="431" y="0"/>
                  <a:ext cx="0" cy="2886"/>
                </a:xfrm>
                <a:prstGeom prst="line">
                  <a:avLst/>
                </a:prstGeom>
                <a:noFill/>
                <a:ln w="9525">
                  <a:solidFill>
                    <a:schemeClr val="bg1"/>
                  </a:solidFill>
                  <a:round/>
                  <a:headEnd/>
                  <a:tailEnd/>
                </a:ln>
                <a:effectLst/>
              </p:spPr>
              <p:txBody>
                <a:bodyPr/>
                <a:lstStyle/>
                <a:p>
                  <a:endParaRPr lang="en-US"/>
                </a:p>
              </p:txBody>
            </p:sp>
            <p:sp>
              <p:nvSpPr>
                <p:cNvPr id="3207" name="Line 135"/>
                <p:cNvSpPr>
                  <a:spLocks noChangeShapeType="1"/>
                </p:cNvSpPr>
                <p:nvPr userDrawn="1"/>
              </p:nvSpPr>
              <p:spPr bwMode="gray">
                <a:xfrm>
                  <a:off x="567" y="4"/>
                  <a:ext cx="0" cy="2886"/>
                </a:xfrm>
                <a:prstGeom prst="line">
                  <a:avLst/>
                </a:prstGeom>
                <a:noFill/>
                <a:ln w="9525">
                  <a:solidFill>
                    <a:schemeClr val="bg1"/>
                  </a:solidFill>
                  <a:round/>
                  <a:headEnd/>
                  <a:tailEnd/>
                </a:ln>
                <a:effectLst/>
              </p:spPr>
              <p:txBody>
                <a:bodyPr/>
                <a:lstStyle/>
                <a:p>
                  <a:endParaRPr lang="en-US"/>
                </a:p>
              </p:txBody>
            </p:sp>
            <p:sp>
              <p:nvSpPr>
                <p:cNvPr id="3208" name="Line 136"/>
                <p:cNvSpPr>
                  <a:spLocks noChangeShapeType="1"/>
                </p:cNvSpPr>
                <p:nvPr userDrawn="1"/>
              </p:nvSpPr>
              <p:spPr bwMode="gray">
                <a:xfrm>
                  <a:off x="703" y="4"/>
                  <a:ext cx="0" cy="2886"/>
                </a:xfrm>
                <a:prstGeom prst="line">
                  <a:avLst/>
                </a:prstGeom>
                <a:noFill/>
                <a:ln w="9525">
                  <a:solidFill>
                    <a:schemeClr val="bg1"/>
                  </a:solidFill>
                  <a:round/>
                  <a:headEnd/>
                  <a:tailEnd/>
                </a:ln>
                <a:effectLst/>
              </p:spPr>
              <p:txBody>
                <a:bodyPr/>
                <a:lstStyle/>
                <a:p>
                  <a:endParaRPr lang="en-US"/>
                </a:p>
              </p:txBody>
            </p:sp>
            <p:sp>
              <p:nvSpPr>
                <p:cNvPr id="3209" name="Line 137"/>
                <p:cNvSpPr>
                  <a:spLocks noChangeShapeType="1"/>
                </p:cNvSpPr>
                <p:nvPr userDrawn="1"/>
              </p:nvSpPr>
              <p:spPr bwMode="gray">
                <a:xfrm>
                  <a:off x="839" y="-3"/>
                  <a:ext cx="0" cy="2886"/>
                </a:xfrm>
                <a:prstGeom prst="line">
                  <a:avLst/>
                </a:prstGeom>
                <a:noFill/>
                <a:ln w="9525">
                  <a:solidFill>
                    <a:schemeClr val="bg1"/>
                  </a:solidFill>
                  <a:round/>
                  <a:headEnd/>
                  <a:tailEnd/>
                </a:ln>
                <a:effectLst/>
              </p:spPr>
              <p:txBody>
                <a:bodyPr/>
                <a:lstStyle/>
                <a:p>
                  <a:endParaRPr lang="en-US"/>
                </a:p>
              </p:txBody>
            </p:sp>
            <p:sp>
              <p:nvSpPr>
                <p:cNvPr id="3210" name="Oval 138"/>
                <p:cNvSpPr>
                  <a:spLocks noChangeArrowheads="1"/>
                </p:cNvSpPr>
                <p:nvPr userDrawn="1"/>
              </p:nvSpPr>
              <p:spPr bwMode="gray">
                <a:xfrm>
                  <a:off x="122" y="366"/>
                  <a:ext cx="44" cy="44"/>
                </a:xfrm>
                <a:prstGeom prst="ellipse">
                  <a:avLst/>
                </a:prstGeom>
                <a:solidFill>
                  <a:schemeClr val="bg1"/>
                </a:solidFill>
                <a:ln w="9525">
                  <a:noFill/>
                  <a:round/>
                  <a:headEnd/>
                  <a:tailEnd/>
                </a:ln>
                <a:effectLst/>
              </p:spPr>
              <p:txBody>
                <a:bodyPr wrap="none" anchor="ctr"/>
                <a:lstStyle/>
                <a:p>
                  <a:endParaRPr lang="en-US"/>
                </a:p>
              </p:txBody>
            </p:sp>
            <p:sp>
              <p:nvSpPr>
                <p:cNvPr id="3211" name="Oval 139"/>
                <p:cNvSpPr>
                  <a:spLocks noChangeArrowheads="1"/>
                </p:cNvSpPr>
                <p:nvPr userDrawn="1"/>
              </p:nvSpPr>
              <p:spPr bwMode="gray">
                <a:xfrm>
                  <a:off x="120" y="774"/>
                  <a:ext cx="44" cy="44"/>
                </a:xfrm>
                <a:prstGeom prst="ellipse">
                  <a:avLst/>
                </a:prstGeom>
                <a:solidFill>
                  <a:schemeClr val="bg1"/>
                </a:solidFill>
                <a:ln w="9525">
                  <a:noFill/>
                  <a:round/>
                  <a:headEnd/>
                  <a:tailEnd/>
                </a:ln>
                <a:effectLst/>
              </p:spPr>
              <p:txBody>
                <a:bodyPr wrap="none" anchor="ctr"/>
                <a:lstStyle/>
                <a:p>
                  <a:endParaRPr lang="en-US"/>
                </a:p>
              </p:txBody>
            </p:sp>
            <p:sp>
              <p:nvSpPr>
                <p:cNvPr id="3212" name="Oval 140"/>
                <p:cNvSpPr>
                  <a:spLocks noChangeArrowheads="1"/>
                </p:cNvSpPr>
                <p:nvPr userDrawn="1"/>
              </p:nvSpPr>
              <p:spPr bwMode="gray">
                <a:xfrm>
                  <a:off x="410" y="98"/>
                  <a:ext cx="44" cy="44"/>
                </a:xfrm>
                <a:prstGeom prst="ellipse">
                  <a:avLst/>
                </a:prstGeom>
                <a:solidFill>
                  <a:schemeClr val="bg1"/>
                </a:solidFill>
                <a:ln w="9525">
                  <a:noFill/>
                  <a:round/>
                  <a:headEnd/>
                  <a:tailEnd/>
                </a:ln>
                <a:effectLst/>
              </p:spPr>
              <p:txBody>
                <a:bodyPr wrap="none" anchor="ctr"/>
                <a:lstStyle/>
                <a:p>
                  <a:endParaRPr lang="en-US"/>
                </a:p>
              </p:txBody>
            </p:sp>
            <p:sp>
              <p:nvSpPr>
                <p:cNvPr id="3213" name="Oval 141"/>
                <p:cNvSpPr>
                  <a:spLocks noChangeArrowheads="1"/>
                </p:cNvSpPr>
                <p:nvPr userDrawn="1"/>
              </p:nvSpPr>
              <p:spPr bwMode="gray">
                <a:xfrm>
                  <a:off x="410" y="776"/>
                  <a:ext cx="44" cy="44"/>
                </a:xfrm>
                <a:prstGeom prst="ellipse">
                  <a:avLst/>
                </a:prstGeom>
                <a:solidFill>
                  <a:schemeClr val="bg1"/>
                </a:solidFill>
                <a:ln w="9525">
                  <a:noFill/>
                  <a:round/>
                  <a:headEnd/>
                  <a:tailEnd/>
                </a:ln>
                <a:effectLst/>
              </p:spPr>
              <p:txBody>
                <a:bodyPr wrap="none" anchor="ctr"/>
                <a:lstStyle/>
                <a:p>
                  <a:endParaRPr lang="en-US"/>
                </a:p>
              </p:txBody>
            </p:sp>
            <p:sp>
              <p:nvSpPr>
                <p:cNvPr id="3214" name="Oval 142"/>
                <p:cNvSpPr>
                  <a:spLocks noChangeArrowheads="1"/>
                </p:cNvSpPr>
                <p:nvPr userDrawn="1"/>
              </p:nvSpPr>
              <p:spPr bwMode="gray">
                <a:xfrm>
                  <a:off x="680" y="506"/>
                  <a:ext cx="44" cy="44"/>
                </a:xfrm>
                <a:prstGeom prst="ellipse">
                  <a:avLst/>
                </a:prstGeom>
                <a:solidFill>
                  <a:schemeClr val="bg1"/>
                </a:solidFill>
                <a:ln w="9525">
                  <a:noFill/>
                  <a:round/>
                  <a:headEnd/>
                  <a:tailEnd/>
                </a:ln>
                <a:effectLst/>
              </p:spPr>
              <p:txBody>
                <a:bodyPr wrap="none" anchor="ctr"/>
                <a:lstStyle/>
                <a:p>
                  <a:endParaRPr lang="en-US"/>
                </a:p>
              </p:txBody>
            </p:sp>
            <p:sp>
              <p:nvSpPr>
                <p:cNvPr id="3215" name="Oval 143"/>
                <p:cNvSpPr>
                  <a:spLocks noChangeArrowheads="1"/>
                </p:cNvSpPr>
                <p:nvPr userDrawn="1"/>
              </p:nvSpPr>
              <p:spPr bwMode="gray">
                <a:xfrm>
                  <a:off x="680" y="1196"/>
                  <a:ext cx="44" cy="44"/>
                </a:xfrm>
                <a:prstGeom prst="ellipse">
                  <a:avLst/>
                </a:prstGeom>
                <a:solidFill>
                  <a:schemeClr val="bg1"/>
                </a:solidFill>
                <a:ln w="9525">
                  <a:noFill/>
                  <a:round/>
                  <a:headEnd/>
                  <a:tailEnd/>
                </a:ln>
                <a:effectLst/>
              </p:spPr>
              <p:txBody>
                <a:bodyPr wrap="none" anchor="ctr"/>
                <a:lstStyle/>
                <a:p>
                  <a:endParaRPr lang="en-US"/>
                </a:p>
              </p:txBody>
            </p:sp>
            <p:sp>
              <p:nvSpPr>
                <p:cNvPr id="3216" name="Oval 144"/>
                <p:cNvSpPr>
                  <a:spLocks noChangeArrowheads="1"/>
                </p:cNvSpPr>
                <p:nvPr userDrawn="1"/>
              </p:nvSpPr>
              <p:spPr bwMode="gray">
                <a:xfrm>
                  <a:off x="816" y="642"/>
                  <a:ext cx="44" cy="44"/>
                </a:xfrm>
                <a:prstGeom prst="ellipse">
                  <a:avLst/>
                </a:prstGeom>
                <a:solidFill>
                  <a:schemeClr val="bg1"/>
                </a:solidFill>
                <a:ln w="9525">
                  <a:noFill/>
                  <a:round/>
                  <a:headEnd/>
                  <a:tailEnd/>
                </a:ln>
                <a:effectLst/>
              </p:spPr>
              <p:txBody>
                <a:bodyPr wrap="none" anchor="ctr"/>
                <a:lstStyle/>
                <a:p>
                  <a:endParaRPr lang="en-US"/>
                </a:p>
              </p:txBody>
            </p:sp>
            <p:sp>
              <p:nvSpPr>
                <p:cNvPr id="3217" name="Oval 145"/>
                <p:cNvSpPr>
                  <a:spLocks noChangeArrowheads="1"/>
                </p:cNvSpPr>
                <p:nvPr userDrawn="1"/>
              </p:nvSpPr>
              <p:spPr bwMode="gray">
                <a:xfrm>
                  <a:off x="122" y="1062"/>
                  <a:ext cx="44" cy="44"/>
                </a:xfrm>
                <a:prstGeom prst="ellipse">
                  <a:avLst/>
                </a:prstGeom>
                <a:solidFill>
                  <a:schemeClr val="bg1"/>
                </a:solidFill>
                <a:ln w="9525">
                  <a:noFill/>
                  <a:round/>
                  <a:headEnd/>
                  <a:tailEnd/>
                </a:ln>
                <a:effectLst/>
              </p:spPr>
              <p:txBody>
                <a:bodyPr wrap="none" anchor="ctr"/>
                <a:lstStyle/>
                <a:p>
                  <a:endParaRPr lang="en-US"/>
                </a:p>
              </p:txBody>
            </p:sp>
            <p:sp>
              <p:nvSpPr>
                <p:cNvPr id="3218" name="Oval 146"/>
                <p:cNvSpPr>
                  <a:spLocks noChangeArrowheads="1"/>
                </p:cNvSpPr>
                <p:nvPr userDrawn="1"/>
              </p:nvSpPr>
              <p:spPr bwMode="gray">
                <a:xfrm>
                  <a:off x="120" y="1451"/>
                  <a:ext cx="44" cy="44"/>
                </a:xfrm>
                <a:prstGeom prst="ellipse">
                  <a:avLst/>
                </a:prstGeom>
                <a:solidFill>
                  <a:schemeClr val="bg1"/>
                </a:solidFill>
                <a:ln w="9525">
                  <a:noFill/>
                  <a:round/>
                  <a:headEnd/>
                  <a:tailEnd/>
                </a:ln>
                <a:effectLst/>
              </p:spPr>
              <p:txBody>
                <a:bodyPr wrap="none" anchor="ctr"/>
                <a:lstStyle/>
                <a:p>
                  <a:endParaRPr lang="en-US"/>
                </a:p>
              </p:txBody>
            </p:sp>
            <p:sp>
              <p:nvSpPr>
                <p:cNvPr id="3219" name="Oval 147"/>
                <p:cNvSpPr>
                  <a:spLocks noChangeArrowheads="1"/>
                </p:cNvSpPr>
                <p:nvPr userDrawn="1"/>
              </p:nvSpPr>
              <p:spPr bwMode="gray">
                <a:xfrm>
                  <a:off x="125" y="1728"/>
                  <a:ext cx="44" cy="44"/>
                </a:xfrm>
                <a:prstGeom prst="ellipse">
                  <a:avLst/>
                </a:prstGeom>
                <a:solidFill>
                  <a:schemeClr val="bg1"/>
                </a:solidFill>
                <a:ln w="9525">
                  <a:noFill/>
                  <a:round/>
                  <a:headEnd/>
                  <a:tailEnd/>
                </a:ln>
                <a:effectLst/>
              </p:spPr>
              <p:txBody>
                <a:bodyPr wrap="none" anchor="ctr"/>
                <a:lstStyle/>
                <a:p>
                  <a:endParaRPr lang="en-US"/>
                </a:p>
              </p:txBody>
            </p:sp>
            <p:sp>
              <p:nvSpPr>
                <p:cNvPr id="3220" name="Oval 148"/>
                <p:cNvSpPr>
                  <a:spLocks noChangeArrowheads="1"/>
                </p:cNvSpPr>
                <p:nvPr userDrawn="1"/>
              </p:nvSpPr>
              <p:spPr bwMode="gray">
                <a:xfrm>
                  <a:off x="408" y="1467"/>
                  <a:ext cx="44" cy="44"/>
                </a:xfrm>
                <a:prstGeom prst="ellipse">
                  <a:avLst/>
                </a:prstGeom>
                <a:solidFill>
                  <a:schemeClr val="bg1"/>
                </a:solidFill>
                <a:ln w="9525">
                  <a:noFill/>
                  <a:round/>
                  <a:headEnd/>
                  <a:tailEnd/>
                </a:ln>
                <a:effectLst/>
              </p:spPr>
              <p:txBody>
                <a:bodyPr wrap="none" anchor="ctr"/>
                <a:lstStyle/>
                <a:p>
                  <a:endParaRPr lang="en-US"/>
                </a:p>
              </p:txBody>
            </p:sp>
            <p:sp>
              <p:nvSpPr>
                <p:cNvPr id="3221" name="Oval 149"/>
                <p:cNvSpPr>
                  <a:spLocks noChangeArrowheads="1"/>
                </p:cNvSpPr>
                <p:nvPr userDrawn="1"/>
              </p:nvSpPr>
              <p:spPr bwMode="gray">
                <a:xfrm>
                  <a:off x="820" y="1329"/>
                  <a:ext cx="44" cy="44"/>
                </a:xfrm>
                <a:prstGeom prst="ellipse">
                  <a:avLst/>
                </a:prstGeom>
                <a:solidFill>
                  <a:schemeClr val="bg1"/>
                </a:solidFill>
                <a:ln w="9525">
                  <a:noFill/>
                  <a:round/>
                  <a:headEnd/>
                  <a:tailEnd/>
                </a:ln>
                <a:effectLst/>
              </p:spPr>
              <p:txBody>
                <a:bodyPr wrap="none" anchor="ctr"/>
                <a:lstStyle/>
                <a:p>
                  <a:endParaRPr lang="en-US"/>
                </a:p>
              </p:txBody>
            </p:sp>
            <p:sp>
              <p:nvSpPr>
                <p:cNvPr id="3222" name="Oval 150"/>
                <p:cNvSpPr>
                  <a:spLocks noChangeArrowheads="1"/>
                </p:cNvSpPr>
                <p:nvPr userDrawn="1"/>
              </p:nvSpPr>
              <p:spPr bwMode="gray">
                <a:xfrm>
                  <a:off x="118" y="2145"/>
                  <a:ext cx="44" cy="44"/>
                </a:xfrm>
                <a:prstGeom prst="ellipse">
                  <a:avLst/>
                </a:prstGeom>
                <a:solidFill>
                  <a:schemeClr val="bg1"/>
                </a:solidFill>
                <a:ln w="9525">
                  <a:noFill/>
                  <a:round/>
                  <a:headEnd/>
                  <a:tailEnd/>
                </a:ln>
                <a:effectLst/>
              </p:spPr>
              <p:txBody>
                <a:bodyPr wrap="none" anchor="ctr"/>
                <a:lstStyle/>
                <a:p>
                  <a:endParaRPr lang="en-US"/>
                </a:p>
              </p:txBody>
            </p:sp>
            <p:sp>
              <p:nvSpPr>
                <p:cNvPr id="3223" name="Oval 151"/>
                <p:cNvSpPr>
                  <a:spLocks noChangeArrowheads="1"/>
                </p:cNvSpPr>
                <p:nvPr userDrawn="1"/>
              </p:nvSpPr>
              <p:spPr bwMode="gray">
                <a:xfrm>
                  <a:off x="116" y="2417"/>
                  <a:ext cx="44" cy="44"/>
                </a:xfrm>
                <a:prstGeom prst="ellipse">
                  <a:avLst/>
                </a:prstGeom>
                <a:solidFill>
                  <a:schemeClr val="bg1"/>
                </a:solidFill>
                <a:ln w="9525">
                  <a:noFill/>
                  <a:round/>
                  <a:headEnd/>
                  <a:tailEnd/>
                </a:ln>
                <a:effectLst/>
              </p:spPr>
              <p:txBody>
                <a:bodyPr wrap="none" anchor="ctr"/>
                <a:lstStyle/>
                <a:p>
                  <a:endParaRPr lang="en-US"/>
                </a:p>
              </p:txBody>
            </p:sp>
            <p:sp>
              <p:nvSpPr>
                <p:cNvPr id="3224" name="Oval 152"/>
                <p:cNvSpPr>
                  <a:spLocks noChangeArrowheads="1"/>
                </p:cNvSpPr>
                <p:nvPr userDrawn="1"/>
              </p:nvSpPr>
              <p:spPr bwMode="gray">
                <a:xfrm>
                  <a:off x="682" y="1865"/>
                  <a:ext cx="44" cy="44"/>
                </a:xfrm>
                <a:prstGeom prst="ellipse">
                  <a:avLst/>
                </a:prstGeom>
                <a:solidFill>
                  <a:schemeClr val="bg1"/>
                </a:solidFill>
                <a:ln w="9525">
                  <a:noFill/>
                  <a:round/>
                  <a:headEnd/>
                  <a:tailEnd/>
                </a:ln>
                <a:effectLst/>
              </p:spPr>
              <p:txBody>
                <a:bodyPr wrap="none" anchor="ctr"/>
                <a:lstStyle/>
                <a:p>
                  <a:endParaRPr lang="en-US"/>
                </a:p>
              </p:txBody>
            </p:sp>
            <p:sp>
              <p:nvSpPr>
                <p:cNvPr id="3225" name="Oval 153"/>
                <p:cNvSpPr>
                  <a:spLocks noChangeArrowheads="1"/>
                </p:cNvSpPr>
                <p:nvPr userDrawn="1"/>
              </p:nvSpPr>
              <p:spPr bwMode="gray">
                <a:xfrm>
                  <a:off x="406" y="2147"/>
                  <a:ext cx="44" cy="44"/>
                </a:xfrm>
                <a:prstGeom prst="ellipse">
                  <a:avLst/>
                </a:prstGeom>
                <a:solidFill>
                  <a:schemeClr val="bg1"/>
                </a:solidFill>
                <a:ln w="9525">
                  <a:noFill/>
                  <a:round/>
                  <a:headEnd/>
                  <a:tailEnd/>
                </a:ln>
                <a:effectLst/>
              </p:spPr>
              <p:txBody>
                <a:bodyPr wrap="none" anchor="ctr"/>
                <a:lstStyle/>
                <a:p>
                  <a:endParaRPr lang="en-US"/>
                </a:p>
              </p:txBody>
            </p:sp>
            <p:sp>
              <p:nvSpPr>
                <p:cNvPr id="3226" name="Oval 154"/>
                <p:cNvSpPr>
                  <a:spLocks noChangeArrowheads="1"/>
                </p:cNvSpPr>
                <p:nvPr userDrawn="1"/>
              </p:nvSpPr>
              <p:spPr bwMode="gray">
                <a:xfrm>
                  <a:off x="404" y="2832"/>
                  <a:ext cx="44" cy="44"/>
                </a:xfrm>
                <a:prstGeom prst="ellipse">
                  <a:avLst/>
                </a:prstGeom>
                <a:solidFill>
                  <a:schemeClr val="bg1"/>
                </a:solidFill>
                <a:ln w="9525">
                  <a:noFill/>
                  <a:round/>
                  <a:headEnd/>
                  <a:tailEnd/>
                </a:ln>
                <a:effectLst/>
              </p:spPr>
              <p:txBody>
                <a:bodyPr wrap="none" anchor="ctr"/>
                <a:lstStyle/>
                <a:p>
                  <a:endParaRPr lang="en-US"/>
                </a:p>
              </p:txBody>
            </p:sp>
            <p:sp>
              <p:nvSpPr>
                <p:cNvPr id="3227" name="Oval 155"/>
                <p:cNvSpPr>
                  <a:spLocks noChangeArrowheads="1"/>
                </p:cNvSpPr>
                <p:nvPr userDrawn="1"/>
              </p:nvSpPr>
              <p:spPr bwMode="gray">
                <a:xfrm>
                  <a:off x="818" y="2000"/>
                  <a:ext cx="44" cy="44"/>
                </a:xfrm>
                <a:prstGeom prst="ellipse">
                  <a:avLst/>
                </a:prstGeom>
                <a:solidFill>
                  <a:schemeClr val="bg1"/>
                </a:solidFill>
                <a:ln w="9525">
                  <a:noFill/>
                  <a:round/>
                  <a:headEnd/>
                  <a:tailEnd/>
                </a:ln>
                <a:effectLst/>
              </p:spPr>
              <p:txBody>
                <a:bodyPr wrap="none" anchor="ctr"/>
                <a:lstStyle/>
                <a:p>
                  <a:endParaRPr lang="en-US"/>
                </a:p>
              </p:txBody>
            </p:sp>
            <p:sp>
              <p:nvSpPr>
                <p:cNvPr id="3228" name="Oval 156"/>
                <p:cNvSpPr>
                  <a:spLocks noChangeArrowheads="1"/>
                </p:cNvSpPr>
                <p:nvPr userDrawn="1"/>
              </p:nvSpPr>
              <p:spPr bwMode="gray">
                <a:xfrm>
                  <a:off x="672" y="2568"/>
                  <a:ext cx="44" cy="44"/>
                </a:xfrm>
                <a:prstGeom prst="ellipse">
                  <a:avLst/>
                </a:prstGeom>
                <a:solidFill>
                  <a:schemeClr val="bg1"/>
                </a:solidFill>
                <a:ln w="9525">
                  <a:noFill/>
                  <a:round/>
                  <a:headEnd/>
                  <a:tailEnd/>
                </a:ln>
                <a:effectLst/>
              </p:spPr>
              <p:txBody>
                <a:bodyPr wrap="none" anchor="ctr"/>
                <a:lstStyle/>
                <a:p>
                  <a:endParaRPr lang="en-US"/>
                </a:p>
              </p:txBody>
            </p:sp>
            <p:sp>
              <p:nvSpPr>
                <p:cNvPr id="3229" name="Oval 157"/>
                <p:cNvSpPr>
                  <a:spLocks noChangeArrowheads="1"/>
                </p:cNvSpPr>
                <p:nvPr userDrawn="1"/>
              </p:nvSpPr>
              <p:spPr bwMode="gray">
                <a:xfrm>
                  <a:off x="820" y="2706"/>
                  <a:ext cx="44" cy="44"/>
                </a:xfrm>
                <a:prstGeom prst="ellipse">
                  <a:avLst/>
                </a:prstGeom>
                <a:solidFill>
                  <a:schemeClr val="bg1"/>
                </a:solidFill>
                <a:ln w="9525">
                  <a:noFill/>
                  <a:round/>
                  <a:headEnd/>
                  <a:tailEnd/>
                </a:ln>
                <a:effectLst/>
              </p:spPr>
              <p:txBody>
                <a:bodyPr wrap="none" anchor="ctr"/>
                <a:lstStyle/>
                <a:p>
                  <a:endParaRPr lang="en-US"/>
                </a:p>
              </p:txBody>
            </p:sp>
          </p:grpSp>
          <p:grpSp>
            <p:nvGrpSpPr>
              <p:cNvPr id="11" name="Group 158"/>
              <p:cNvGrpSpPr>
                <a:grpSpLocks/>
              </p:cNvGrpSpPr>
              <p:nvPr userDrawn="1"/>
            </p:nvGrpSpPr>
            <p:grpSpPr bwMode="auto">
              <a:xfrm>
                <a:off x="953" y="0"/>
                <a:ext cx="748" cy="2893"/>
                <a:chOff x="116" y="-3"/>
                <a:chExt cx="748" cy="2893"/>
              </a:xfrm>
            </p:grpSpPr>
            <p:sp>
              <p:nvSpPr>
                <p:cNvPr id="3231" name="Line 159"/>
                <p:cNvSpPr>
                  <a:spLocks noChangeShapeType="1"/>
                </p:cNvSpPr>
                <p:nvPr userDrawn="1"/>
              </p:nvSpPr>
              <p:spPr bwMode="gray">
                <a:xfrm>
                  <a:off x="144" y="0"/>
                  <a:ext cx="0" cy="2886"/>
                </a:xfrm>
                <a:prstGeom prst="line">
                  <a:avLst/>
                </a:prstGeom>
                <a:noFill/>
                <a:ln w="9525">
                  <a:solidFill>
                    <a:schemeClr val="bg1"/>
                  </a:solidFill>
                  <a:round/>
                  <a:headEnd/>
                  <a:tailEnd/>
                </a:ln>
                <a:effectLst/>
              </p:spPr>
              <p:txBody>
                <a:bodyPr/>
                <a:lstStyle/>
                <a:p>
                  <a:endParaRPr lang="en-US"/>
                </a:p>
              </p:txBody>
            </p:sp>
            <p:sp>
              <p:nvSpPr>
                <p:cNvPr id="3232" name="Line 160"/>
                <p:cNvSpPr>
                  <a:spLocks noChangeShapeType="1"/>
                </p:cNvSpPr>
                <p:nvPr userDrawn="1"/>
              </p:nvSpPr>
              <p:spPr bwMode="gray">
                <a:xfrm>
                  <a:off x="295" y="0"/>
                  <a:ext cx="0" cy="2886"/>
                </a:xfrm>
                <a:prstGeom prst="line">
                  <a:avLst/>
                </a:prstGeom>
                <a:noFill/>
                <a:ln w="9525">
                  <a:solidFill>
                    <a:schemeClr val="bg1"/>
                  </a:solidFill>
                  <a:round/>
                  <a:headEnd/>
                  <a:tailEnd/>
                </a:ln>
                <a:effectLst/>
              </p:spPr>
              <p:txBody>
                <a:bodyPr/>
                <a:lstStyle/>
                <a:p>
                  <a:endParaRPr lang="en-US"/>
                </a:p>
              </p:txBody>
            </p:sp>
            <p:sp>
              <p:nvSpPr>
                <p:cNvPr id="3233" name="Line 161"/>
                <p:cNvSpPr>
                  <a:spLocks noChangeShapeType="1"/>
                </p:cNvSpPr>
                <p:nvPr userDrawn="1"/>
              </p:nvSpPr>
              <p:spPr bwMode="gray">
                <a:xfrm>
                  <a:off x="431" y="0"/>
                  <a:ext cx="0" cy="2886"/>
                </a:xfrm>
                <a:prstGeom prst="line">
                  <a:avLst/>
                </a:prstGeom>
                <a:noFill/>
                <a:ln w="9525">
                  <a:solidFill>
                    <a:schemeClr val="bg1"/>
                  </a:solidFill>
                  <a:round/>
                  <a:headEnd/>
                  <a:tailEnd/>
                </a:ln>
                <a:effectLst/>
              </p:spPr>
              <p:txBody>
                <a:bodyPr/>
                <a:lstStyle/>
                <a:p>
                  <a:endParaRPr lang="en-US"/>
                </a:p>
              </p:txBody>
            </p:sp>
            <p:sp>
              <p:nvSpPr>
                <p:cNvPr id="3234" name="Line 162"/>
                <p:cNvSpPr>
                  <a:spLocks noChangeShapeType="1"/>
                </p:cNvSpPr>
                <p:nvPr userDrawn="1"/>
              </p:nvSpPr>
              <p:spPr bwMode="gray">
                <a:xfrm>
                  <a:off x="567" y="4"/>
                  <a:ext cx="0" cy="2886"/>
                </a:xfrm>
                <a:prstGeom prst="line">
                  <a:avLst/>
                </a:prstGeom>
                <a:noFill/>
                <a:ln w="9525">
                  <a:solidFill>
                    <a:schemeClr val="bg1"/>
                  </a:solidFill>
                  <a:round/>
                  <a:headEnd/>
                  <a:tailEnd/>
                </a:ln>
                <a:effectLst/>
              </p:spPr>
              <p:txBody>
                <a:bodyPr/>
                <a:lstStyle/>
                <a:p>
                  <a:endParaRPr lang="en-US"/>
                </a:p>
              </p:txBody>
            </p:sp>
            <p:sp>
              <p:nvSpPr>
                <p:cNvPr id="3235" name="Line 163"/>
                <p:cNvSpPr>
                  <a:spLocks noChangeShapeType="1"/>
                </p:cNvSpPr>
                <p:nvPr userDrawn="1"/>
              </p:nvSpPr>
              <p:spPr bwMode="gray">
                <a:xfrm>
                  <a:off x="703" y="4"/>
                  <a:ext cx="0" cy="2886"/>
                </a:xfrm>
                <a:prstGeom prst="line">
                  <a:avLst/>
                </a:prstGeom>
                <a:noFill/>
                <a:ln w="9525">
                  <a:solidFill>
                    <a:schemeClr val="bg1"/>
                  </a:solidFill>
                  <a:round/>
                  <a:headEnd/>
                  <a:tailEnd/>
                </a:ln>
                <a:effectLst/>
              </p:spPr>
              <p:txBody>
                <a:bodyPr/>
                <a:lstStyle/>
                <a:p>
                  <a:endParaRPr lang="en-US"/>
                </a:p>
              </p:txBody>
            </p:sp>
            <p:sp>
              <p:nvSpPr>
                <p:cNvPr id="3236" name="Line 164"/>
                <p:cNvSpPr>
                  <a:spLocks noChangeShapeType="1"/>
                </p:cNvSpPr>
                <p:nvPr userDrawn="1"/>
              </p:nvSpPr>
              <p:spPr bwMode="gray">
                <a:xfrm>
                  <a:off x="839" y="-3"/>
                  <a:ext cx="0" cy="2886"/>
                </a:xfrm>
                <a:prstGeom prst="line">
                  <a:avLst/>
                </a:prstGeom>
                <a:noFill/>
                <a:ln w="9525">
                  <a:solidFill>
                    <a:schemeClr val="bg1"/>
                  </a:solidFill>
                  <a:round/>
                  <a:headEnd/>
                  <a:tailEnd/>
                </a:ln>
                <a:effectLst/>
              </p:spPr>
              <p:txBody>
                <a:bodyPr/>
                <a:lstStyle/>
                <a:p>
                  <a:endParaRPr lang="en-US"/>
                </a:p>
              </p:txBody>
            </p:sp>
            <p:sp>
              <p:nvSpPr>
                <p:cNvPr id="3237" name="Oval 165"/>
                <p:cNvSpPr>
                  <a:spLocks noChangeArrowheads="1"/>
                </p:cNvSpPr>
                <p:nvPr userDrawn="1"/>
              </p:nvSpPr>
              <p:spPr bwMode="gray">
                <a:xfrm>
                  <a:off x="122" y="366"/>
                  <a:ext cx="44" cy="44"/>
                </a:xfrm>
                <a:prstGeom prst="ellipse">
                  <a:avLst/>
                </a:prstGeom>
                <a:solidFill>
                  <a:schemeClr val="bg1"/>
                </a:solidFill>
                <a:ln w="9525">
                  <a:noFill/>
                  <a:round/>
                  <a:headEnd/>
                  <a:tailEnd/>
                </a:ln>
                <a:effectLst/>
              </p:spPr>
              <p:txBody>
                <a:bodyPr wrap="none" anchor="ctr"/>
                <a:lstStyle/>
                <a:p>
                  <a:endParaRPr lang="en-US"/>
                </a:p>
              </p:txBody>
            </p:sp>
            <p:sp>
              <p:nvSpPr>
                <p:cNvPr id="3238" name="Oval 166"/>
                <p:cNvSpPr>
                  <a:spLocks noChangeArrowheads="1"/>
                </p:cNvSpPr>
                <p:nvPr userDrawn="1"/>
              </p:nvSpPr>
              <p:spPr bwMode="gray">
                <a:xfrm>
                  <a:off x="120" y="774"/>
                  <a:ext cx="44" cy="44"/>
                </a:xfrm>
                <a:prstGeom prst="ellipse">
                  <a:avLst/>
                </a:prstGeom>
                <a:solidFill>
                  <a:schemeClr val="bg1"/>
                </a:solidFill>
                <a:ln w="9525">
                  <a:noFill/>
                  <a:round/>
                  <a:headEnd/>
                  <a:tailEnd/>
                </a:ln>
                <a:effectLst/>
              </p:spPr>
              <p:txBody>
                <a:bodyPr wrap="none" anchor="ctr"/>
                <a:lstStyle/>
                <a:p>
                  <a:endParaRPr lang="en-US"/>
                </a:p>
              </p:txBody>
            </p:sp>
            <p:sp>
              <p:nvSpPr>
                <p:cNvPr id="3239" name="Oval 167"/>
                <p:cNvSpPr>
                  <a:spLocks noChangeArrowheads="1"/>
                </p:cNvSpPr>
                <p:nvPr userDrawn="1"/>
              </p:nvSpPr>
              <p:spPr bwMode="gray">
                <a:xfrm>
                  <a:off x="410" y="98"/>
                  <a:ext cx="44" cy="44"/>
                </a:xfrm>
                <a:prstGeom prst="ellipse">
                  <a:avLst/>
                </a:prstGeom>
                <a:solidFill>
                  <a:schemeClr val="bg1"/>
                </a:solidFill>
                <a:ln w="9525">
                  <a:noFill/>
                  <a:round/>
                  <a:headEnd/>
                  <a:tailEnd/>
                </a:ln>
                <a:effectLst/>
              </p:spPr>
              <p:txBody>
                <a:bodyPr wrap="none" anchor="ctr"/>
                <a:lstStyle/>
                <a:p>
                  <a:endParaRPr lang="en-US"/>
                </a:p>
              </p:txBody>
            </p:sp>
            <p:sp>
              <p:nvSpPr>
                <p:cNvPr id="3240" name="Oval 168"/>
                <p:cNvSpPr>
                  <a:spLocks noChangeArrowheads="1"/>
                </p:cNvSpPr>
                <p:nvPr userDrawn="1"/>
              </p:nvSpPr>
              <p:spPr bwMode="gray">
                <a:xfrm>
                  <a:off x="410" y="776"/>
                  <a:ext cx="44" cy="44"/>
                </a:xfrm>
                <a:prstGeom prst="ellipse">
                  <a:avLst/>
                </a:prstGeom>
                <a:solidFill>
                  <a:schemeClr val="bg1"/>
                </a:solidFill>
                <a:ln w="9525">
                  <a:noFill/>
                  <a:round/>
                  <a:headEnd/>
                  <a:tailEnd/>
                </a:ln>
                <a:effectLst/>
              </p:spPr>
              <p:txBody>
                <a:bodyPr wrap="none" anchor="ctr"/>
                <a:lstStyle/>
                <a:p>
                  <a:endParaRPr lang="en-US"/>
                </a:p>
              </p:txBody>
            </p:sp>
            <p:sp>
              <p:nvSpPr>
                <p:cNvPr id="3241" name="Oval 169"/>
                <p:cNvSpPr>
                  <a:spLocks noChangeArrowheads="1"/>
                </p:cNvSpPr>
                <p:nvPr userDrawn="1"/>
              </p:nvSpPr>
              <p:spPr bwMode="gray">
                <a:xfrm>
                  <a:off x="680" y="506"/>
                  <a:ext cx="44" cy="44"/>
                </a:xfrm>
                <a:prstGeom prst="ellipse">
                  <a:avLst/>
                </a:prstGeom>
                <a:solidFill>
                  <a:schemeClr val="bg1"/>
                </a:solidFill>
                <a:ln w="9525">
                  <a:noFill/>
                  <a:round/>
                  <a:headEnd/>
                  <a:tailEnd/>
                </a:ln>
                <a:effectLst/>
              </p:spPr>
              <p:txBody>
                <a:bodyPr wrap="none" anchor="ctr"/>
                <a:lstStyle/>
                <a:p>
                  <a:endParaRPr lang="en-US"/>
                </a:p>
              </p:txBody>
            </p:sp>
            <p:sp>
              <p:nvSpPr>
                <p:cNvPr id="3242" name="Oval 170"/>
                <p:cNvSpPr>
                  <a:spLocks noChangeArrowheads="1"/>
                </p:cNvSpPr>
                <p:nvPr userDrawn="1"/>
              </p:nvSpPr>
              <p:spPr bwMode="gray">
                <a:xfrm>
                  <a:off x="680" y="1196"/>
                  <a:ext cx="44" cy="44"/>
                </a:xfrm>
                <a:prstGeom prst="ellipse">
                  <a:avLst/>
                </a:prstGeom>
                <a:solidFill>
                  <a:schemeClr val="bg1"/>
                </a:solidFill>
                <a:ln w="9525">
                  <a:noFill/>
                  <a:round/>
                  <a:headEnd/>
                  <a:tailEnd/>
                </a:ln>
                <a:effectLst/>
              </p:spPr>
              <p:txBody>
                <a:bodyPr wrap="none" anchor="ctr"/>
                <a:lstStyle/>
                <a:p>
                  <a:endParaRPr lang="en-US"/>
                </a:p>
              </p:txBody>
            </p:sp>
            <p:sp>
              <p:nvSpPr>
                <p:cNvPr id="3243" name="Oval 171"/>
                <p:cNvSpPr>
                  <a:spLocks noChangeArrowheads="1"/>
                </p:cNvSpPr>
                <p:nvPr userDrawn="1"/>
              </p:nvSpPr>
              <p:spPr bwMode="gray">
                <a:xfrm>
                  <a:off x="816" y="642"/>
                  <a:ext cx="44" cy="44"/>
                </a:xfrm>
                <a:prstGeom prst="ellipse">
                  <a:avLst/>
                </a:prstGeom>
                <a:solidFill>
                  <a:schemeClr val="bg1"/>
                </a:solidFill>
                <a:ln w="9525">
                  <a:noFill/>
                  <a:round/>
                  <a:headEnd/>
                  <a:tailEnd/>
                </a:ln>
                <a:effectLst/>
              </p:spPr>
              <p:txBody>
                <a:bodyPr wrap="none" anchor="ctr"/>
                <a:lstStyle/>
                <a:p>
                  <a:endParaRPr lang="en-US"/>
                </a:p>
              </p:txBody>
            </p:sp>
            <p:sp>
              <p:nvSpPr>
                <p:cNvPr id="3244" name="Oval 172"/>
                <p:cNvSpPr>
                  <a:spLocks noChangeArrowheads="1"/>
                </p:cNvSpPr>
                <p:nvPr userDrawn="1"/>
              </p:nvSpPr>
              <p:spPr bwMode="gray">
                <a:xfrm>
                  <a:off x="122" y="1062"/>
                  <a:ext cx="44" cy="44"/>
                </a:xfrm>
                <a:prstGeom prst="ellipse">
                  <a:avLst/>
                </a:prstGeom>
                <a:solidFill>
                  <a:schemeClr val="bg1"/>
                </a:solidFill>
                <a:ln w="9525">
                  <a:noFill/>
                  <a:round/>
                  <a:headEnd/>
                  <a:tailEnd/>
                </a:ln>
                <a:effectLst/>
              </p:spPr>
              <p:txBody>
                <a:bodyPr wrap="none" anchor="ctr"/>
                <a:lstStyle/>
                <a:p>
                  <a:endParaRPr lang="en-US"/>
                </a:p>
              </p:txBody>
            </p:sp>
            <p:sp>
              <p:nvSpPr>
                <p:cNvPr id="3245" name="Oval 173"/>
                <p:cNvSpPr>
                  <a:spLocks noChangeArrowheads="1"/>
                </p:cNvSpPr>
                <p:nvPr userDrawn="1"/>
              </p:nvSpPr>
              <p:spPr bwMode="gray">
                <a:xfrm>
                  <a:off x="120" y="1451"/>
                  <a:ext cx="44" cy="44"/>
                </a:xfrm>
                <a:prstGeom prst="ellipse">
                  <a:avLst/>
                </a:prstGeom>
                <a:solidFill>
                  <a:schemeClr val="bg1"/>
                </a:solidFill>
                <a:ln w="9525">
                  <a:noFill/>
                  <a:round/>
                  <a:headEnd/>
                  <a:tailEnd/>
                </a:ln>
                <a:effectLst/>
              </p:spPr>
              <p:txBody>
                <a:bodyPr wrap="none" anchor="ctr"/>
                <a:lstStyle/>
                <a:p>
                  <a:endParaRPr lang="en-US"/>
                </a:p>
              </p:txBody>
            </p:sp>
            <p:sp>
              <p:nvSpPr>
                <p:cNvPr id="3246" name="Oval 174"/>
                <p:cNvSpPr>
                  <a:spLocks noChangeArrowheads="1"/>
                </p:cNvSpPr>
                <p:nvPr userDrawn="1"/>
              </p:nvSpPr>
              <p:spPr bwMode="gray">
                <a:xfrm>
                  <a:off x="125" y="1728"/>
                  <a:ext cx="44" cy="44"/>
                </a:xfrm>
                <a:prstGeom prst="ellipse">
                  <a:avLst/>
                </a:prstGeom>
                <a:solidFill>
                  <a:schemeClr val="bg1"/>
                </a:solidFill>
                <a:ln w="9525">
                  <a:noFill/>
                  <a:round/>
                  <a:headEnd/>
                  <a:tailEnd/>
                </a:ln>
                <a:effectLst/>
              </p:spPr>
              <p:txBody>
                <a:bodyPr wrap="none" anchor="ctr"/>
                <a:lstStyle/>
                <a:p>
                  <a:endParaRPr lang="en-US"/>
                </a:p>
              </p:txBody>
            </p:sp>
            <p:sp>
              <p:nvSpPr>
                <p:cNvPr id="3247" name="Oval 175"/>
                <p:cNvSpPr>
                  <a:spLocks noChangeArrowheads="1"/>
                </p:cNvSpPr>
                <p:nvPr userDrawn="1"/>
              </p:nvSpPr>
              <p:spPr bwMode="gray">
                <a:xfrm>
                  <a:off x="408" y="1467"/>
                  <a:ext cx="44" cy="44"/>
                </a:xfrm>
                <a:prstGeom prst="ellipse">
                  <a:avLst/>
                </a:prstGeom>
                <a:solidFill>
                  <a:schemeClr val="bg1"/>
                </a:solidFill>
                <a:ln w="9525">
                  <a:noFill/>
                  <a:round/>
                  <a:headEnd/>
                  <a:tailEnd/>
                </a:ln>
                <a:effectLst/>
              </p:spPr>
              <p:txBody>
                <a:bodyPr wrap="none" anchor="ctr"/>
                <a:lstStyle/>
                <a:p>
                  <a:endParaRPr lang="en-US"/>
                </a:p>
              </p:txBody>
            </p:sp>
            <p:sp>
              <p:nvSpPr>
                <p:cNvPr id="3248" name="Oval 176"/>
                <p:cNvSpPr>
                  <a:spLocks noChangeArrowheads="1"/>
                </p:cNvSpPr>
                <p:nvPr userDrawn="1"/>
              </p:nvSpPr>
              <p:spPr bwMode="gray">
                <a:xfrm>
                  <a:off x="820" y="1329"/>
                  <a:ext cx="44" cy="44"/>
                </a:xfrm>
                <a:prstGeom prst="ellipse">
                  <a:avLst/>
                </a:prstGeom>
                <a:solidFill>
                  <a:schemeClr val="bg1"/>
                </a:solidFill>
                <a:ln w="9525">
                  <a:noFill/>
                  <a:round/>
                  <a:headEnd/>
                  <a:tailEnd/>
                </a:ln>
                <a:effectLst/>
              </p:spPr>
              <p:txBody>
                <a:bodyPr wrap="none" anchor="ctr"/>
                <a:lstStyle/>
                <a:p>
                  <a:endParaRPr lang="en-US"/>
                </a:p>
              </p:txBody>
            </p:sp>
            <p:sp>
              <p:nvSpPr>
                <p:cNvPr id="3249" name="Oval 177"/>
                <p:cNvSpPr>
                  <a:spLocks noChangeArrowheads="1"/>
                </p:cNvSpPr>
                <p:nvPr userDrawn="1"/>
              </p:nvSpPr>
              <p:spPr bwMode="gray">
                <a:xfrm>
                  <a:off x="118" y="2145"/>
                  <a:ext cx="44" cy="44"/>
                </a:xfrm>
                <a:prstGeom prst="ellipse">
                  <a:avLst/>
                </a:prstGeom>
                <a:solidFill>
                  <a:schemeClr val="bg1"/>
                </a:solidFill>
                <a:ln w="9525">
                  <a:noFill/>
                  <a:round/>
                  <a:headEnd/>
                  <a:tailEnd/>
                </a:ln>
                <a:effectLst/>
              </p:spPr>
              <p:txBody>
                <a:bodyPr wrap="none" anchor="ctr"/>
                <a:lstStyle/>
                <a:p>
                  <a:endParaRPr lang="en-US"/>
                </a:p>
              </p:txBody>
            </p:sp>
            <p:sp>
              <p:nvSpPr>
                <p:cNvPr id="3250" name="Oval 178"/>
                <p:cNvSpPr>
                  <a:spLocks noChangeArrowheads="1"/>
                </p:cNvSpPr>
                <p:nvPr userDrawn="1"/>
              </p:nvSpPr>
              <p:spPr bwMode="gray">
                <a:xfrm>
                  <a:off x="116" y="2417"/>
                  <a:ext cx="44" cy="44"/>
                </a:xfrm>
                <a:prstGeom prst="ellipse">
                  <a:avLst/>
                </a:prstGeom>
                <a:solidFill>
                  <a:schemeClr val="bg1"/>
                </a:solidFill>
                <a:ln w="9525">
                  <a:noFill/>
                  <a:round/>
                  <a:headEnd/>
                  <a:tailEnd/>
                </a:ln>
                <a:effectLst/>
              </p:spPr>
              <p:txBody>
                <a:bodyPr wrap="none" anchor="ctr"/>
                <a:lstStyle/>
                <a:p>
                  <a:endParaRPr lang="en-US"/>
                </a:p>
              </p:txBody>
            </p:sp>
            <p:sp>
              <p:nvSpPr>
                <p:cNvPr id="3251" name="Oval 179"/>
                <p:cNvSpPr>
                  <a:spLocks noChangeArrowheads="1"/>
                </p:cNvSpPr>
                <p:nvPr userDrawn="1"/>
              </p:nvSpPr>
              <p:spPr bwMode="gray">
                <a:xfrm>
                  <a:off x="682" y="1865"/>
                  <a:ext cx="44" cy="44"/>
                </a:xfrm>
                <a:prstGeom prst="ellipse">
                  <a:avLst/>
                </a:prstGeom>
                <a:solidFill>
                  <a:schemeClr val="bg1"/>
                </a:solidFill>
                <a:ln w="9525">
                  <a:noFill/>
                  <a:round/>
                  <a:headEnd/>
                  <a:tailEnd/>
                </a:ln>
                <a:effectLst/>
              </p:spPr>
              <p:txBody>
                <a:bodyPr wrap="none" anchor="ctr"/>
                <a:lstStyle/>
                <a:p>
                  <a:endParaRPr lang="en-US"/>
                </a:p>
              </p:txBody>
            </p:sp>
            <p:sp>
              <p:nvSpPr>
                <p:cNvPr id="3252" name="Oval 180"/>
                <p:cNvSpPr>
                  <a:spLocks noChangeArrowheads="1"/>
                </p:cNvSpPr>
                <p:nvPr userDrawn="1"/>
              </p:nvSpPr>
              <p:spPr bwMode="gray">
                <a:xfrm>
                  <a:off x="406" y="2147"/>
                  <a:ext cx="44" cy="44"/>
                </a:xfrm>
                <a:prstGeom prst="ellipse">
                  <a:avLst/>
                </a:prstGeom>
                <a:solidFill>
                  <a:schemeClr val="bg1"/>
                </a:solidFill>
                <a:ln w="9525">
                  <a:noFill/>
                  <a:round/>
                  <a:headEnd/>
                  <a:tailEnd/>
                </a:ln>
                <a:effectLst/>
              </p:spPr>
              <p:txBody>
                <a:bodyPr wrap="none" anchor="ctr"/>
                <a:lstStyle/>
                <a:p>
                  <a:endParaRPr lang="en-US"/>
                </a:p>
              </p:txBody>
            </p:sp>
            <p:sp>
              <p:nvSpPr>
                <p:cNvPr id="3253" name="Oval 181"/>
                <p:cNvSpPr>
                  <a:spLocks noChangeArrowheads="1"/>
                </p:cNvSpPr>
                <p:nvPr userDrawn="1"/>
              </p:nvSpPr>
              <p:spPr bwMode="gray">
                <a:xfrm>
                  <a:off x="404" y="2832"/>
                  <a:ext cx="44" cy="44"/>
                </a:xfrm>
                <a:prstGeom prst="ellipse">
                  <a:avLst/>
                </a:prstGeom>
                <a:solidFill>
                  <a:schemeClr val="bg1"/>
                </a:solidFill>
                <a:ln w="9525">
                  <a:noFill/>
                  <a:round/>
                  <a:headEnd/>
                  <a:tailEnd/>
                </a:ln>
                <a:effectLst/>
              </p:spPr>
              <p:txBody>
                <a:bodyPr wrap="none" anchor="ctr"/>
                <a:lstStyle/>
                <a:p>
                  <a:endParaRPr lang="en-US"/>
                </a:p>
              </p:txBody>
            </p:sp>
            <p:sp>
              <p:nvSpPr>
                <p:cNvPr id="3254" name="Oval 182"/>
                <p:cNvSpPr>
                  <a:spLocks noChangeArrowheads="1"/>
                </p:cNvSpPr>
                <p:nvPr userDrawn="1"/>
              </p:nvSpPr>
              <p:spPr bwMode="gray">
                <a:xfrm>
                  <a:off x="818" y="2000"/>
                  <a:ext cx="44" cy="44"/>
                </a:xfrm>
                <a:prstGeom prst="ellipse">
                  <a:avLst/>
                </a:prstGeom>
                <a:solidFill>
                  <a:schemeClr val="bg1"/>
                </a:solidFill>
                <a:ln w="9525">
                  <a:noFill/>
                  <a:round/>
                  <a:headEnd/>
                  <a:tailEnd/>
                </a:ln>
                <a:effectLst/>
              </p:spPr>
              <p:txBody>
                <a:bodyPr wrap="none" anchor="ctr"/>
                <a:lstStyle/>
                <a:p>
                  <a:endParaRPr lang="en-US"/>
                </a:p>
              </p:txBody>
            </p:sp>
            <p:sp>
              <p:nvSpPr>
                <p:cNvPr id="3255" name="Oval 183"/>
                <p:cNvSpPr>
                  <a:spLocks noChangeArrowheads="1"/>
                </p:cNvSpPr>
                <p:nvPr userDrawn="1"/>
              </p:nvSpPr>
              <p:spPr bwMode="gray">
                <a:xfrm>
                  <a:off x="672" y="2568"/>
                  <a:ext cx="44" cy="44"/>
                </a:xfrm>
                <a:prstGeom prst="ellipse">
                  <a:avLst/>
                </a:prstGeom>
                <a:solidFill>
                  <a:schemeClr val="bg1"/>
                </a:solidFill>
                <a:ln w="9525">
                  <a:noFill/>
                  <a:round/>
                  <a:headEnd/>
                  <a:tailEnd/>
                </a:ln>
                <a:effectLst/>
              </p:spPr>
              <p:txBody>
                <a:bodyPr wrap="none" anchor="ctr"/>
                <a:lstStyle/>
                <a:p>
                  <a:endParaRPr lang="en-US"/>
                </a:p>
              </p:txBody>
            </p:sp>
            <p:sp>
              <p:nvSpPr>
                <p:cNvPr id="3256" name="Oval 184"/>
                <p:cNvSpPr>
                  <a:spLocks noChangeArrowheads="1"/>
                </p:cNvSpPr>
                <p:nvPr userDrawn="1"/>
              </p:nvSpPr>
              <p:spPr bwMode="gray">
                <a:xfrm>
                  <a:off x="820" y="2706"/>
                  <a:ext cx="44" cy="44"/>
                </a:xfrm>
                <a:prstGeom prst="ellipse">
                  <a:avLst/>
                </a:prstGeom>
                <a:solidFill>
                  <a:schemeClr val="bg1"/>
                </a:solidFill>
                <a:ln w="9525">
                  <a:noFill/>
                  <a:round/>
                  <a:headEnd/>
                  <a:tailEnd/>
                </a:ln>
                <a:effectLst/>
              </p:spPr>
              <p:txBody>
                <a:bodyPr wrap="none" anchor="ctr"/>
                <a:lstStyle/>
                <a:p>
                  <a:endParaRPr lang="en-US"/>
                </a:p>
              </p:txBody>
            </p:sp>
          </p:grpSp>
        </p:grpSp>
        <p:sp>
          <p:nvSpPr>
            <p:cNvPr id="3257" name="Line 185"/>
            <p:cNvSpPr>
              <a:spLocks noChangeShapeType="1"/>
            </p:cNvSpPr>
            <p:nvPr/>
          </p:nvSpPr>
          <p:spPr bwMode="gray">
            <a:xfrm>
              <a:off x="5173" y="1412"/>
              <a:ext cx="0" cy="2886"/>
            </a:xfrm>
            <a:prstGeom prst="line">
              <a:avLst/>
            </a:prstGeom>
            <a:noFill/>
            <a:ln w="9525">
              <a:solidFill>
                <a:schemeClr val="bg1"/>
              </a:solidFill>
              <a:round/>
              <a:headEnd/>
              <a:tailEnd/>
            </a:ln>
            <a:effectLst/>
          </p:spPr>
          <p:txBody>
            <a:bodyPr/>
            <a:lstStyle/>
            <a:p>
              <a:endParaRPr lang="en-US"/>
            </a:p>
          </p:txBody>
        </p:sp>
        <p:sp>
          <p:nvSpPr>
            <p:cNvPr id="3258" name="Line 186"/>
            <p:cNvSpPr>
              <a:spLocks noChangeShapeType="1"/>
            </p:cNvSpPr>
            <p:nvPr/>
          </p:nvSpPr>
          <p:spPr bwMode="gray">
            <a:xfrm>
              <a:off x="5324" y="1412"/>
              <a:ext cx="0" cy="2886"/>
            </a:xfrm>
            <a:prstGeom prst="line">
              <a:avLst/>
            </a:prstGeom>
            <a:noFill/>
            <a:ln w="9525">
              <a:solidFill>
                <a:schemeClr val="bg1"/>
              </a:solidFill>
              <a:round/>
              <a:headEnd/>
              <a:tailEnd/>
            </a:ln>
            <a:effectLst/>
          </p:spPr>
          <p:txBody>
            <a:bodyPr/>
            <a:lstStyle/>
            <a:p>
              <a:endParaRPr lang="en-US"/>
            </a:p>
          </p:txBody>
        </p:sp>
        <p:sp>
          <p:nvSpPr>
            <p:cNvPr id="3259" name="Line 187"/>
            <p:cNvSpPr>
              <a:spLocks noChangeShapeType="1"/>
            </p:cNvSpPr>
            <p:nvPr/>
          </p:nvSpPr>
          <p:spPr bwMode="gray">
            <a:xfrm>
              <a:off x="5460" y="1412"/>
              <a:ext cx="0" cy="2886"/>
            </a:xfrm>
            <a:prstGeom prst="line">
              <a:avLst/>
            </a:prstGeom>
            <a:noFill/>
            <a:ln w="9525">
              <a:solidFill>
                <a:schemeClr val="bg1"/>
              </a:solidFill>
              <a:round/>
              <a:headEnd/>
              <a:tailEnd/>
            </a:ln>
            <a:effectLst/>
          </p:spPr>
          <p:txBody>
            <a:bodyPr/>
            <a:lstStyle/>
            <a:p>
              <a:endParaRPr lang="en-US"/>
            </a:p>
          </p:txBody>
        </p:sp>
        <p:sp>
          <p:nvSpPr>
            <p:cNvPr id="3260" name="Line 188"/>
            <p:cNvSpPr>
              <a:spLocks noChangeShapeType="1"/>
            </p:cNvSpPr>
            <p:nvPr/>
          </p:nvSpPr>
          <p:spPr bwMode="gray">
            <a:xfrm>
              <a:off x="5596" y="1416"/>
              <a:ext cx="0" cy="2886"/>
            </a:xfrm>
            <a:prstGeom prst="line">
              <a:avLst/>
            </a:prstGeom>
            <a:noFill/>
            <a:ln w="9525">
              <a:solidFill>
                <a:schemeClr val="bg1"/>
              </a:solidFill>
              <a:round/>
              <a:headEnd/>
              <a:tailEnd/>
            </a:ln>
            <a:effectLst/>
          </p:spPr>
          <p:txBody>
            <a:bodyPr/>
            <a:lstStyle/>
            <a:p>
              <a:endParaRPr lang="en-US"/>
            </a:p>
          </p:txBody>
        </p:sp>
        <p:sp>
          <p:nvSpPr>
            <p:cNvPr id="3261" name="Line 189"/>
            <p:cNvSpPr>
              <a:spLocks noChangeShapeType="1"/>
            </p:cNvSpPr>
            <p:nvPr/>
          </p:nvSpPr>
          <p:spPr bwMode="gray">
            <a:xfrm>
              <a:off x="5732" y="1416"/>
              <a:ext cx="0" cy="2886"/>
            </a:xfrm>
            <a:prstGeom prst="line">
              <a:avLst/>
            </a:prstGeom>
            <a:noFill/>
            <a:ln w="9525">
              <a:solidFill>
                <a:schemeClr val="bg1"/>
              </a:solidFill>
              <a:round/>
              <a:headEnd/>
              <a:tailEnd/>
            </a:ln>
            <a:effectLst/>
          </p:spPr>
          <p:txBody>
            <a:bodyPr/>
            <a:lstStyle/>
            <a:p>
              <a:endParaRPr lang="en-US"/>
            </a:p>
          </p:txBody>
        </p:sp>
        <p:grpSp>
          <p:nvGrpSpPr>
            <p:cNvPr id="12" name="Group 190"/>
            <p:cNvGrpSpPr>
              <a:grpSpLocks/>
            </p:cNvGrpSpPr>
            <p:nvPr/>
          </p:nvGrpSpPr>
          <p:grpSpPr bwMode="auto">
            <a:xfrm>
              <a:off x="-3" y="1465"/>
              <a:ext cx="5763" cy="2778"/>
              <a:chOff x="-3" y="1510"/>
              <a:chExt cx="5763" cy="2778"/>
            </a:xfrm>
          </p:grpSpPr>
          <p:grpSp>
            <p:nvGrpSpPr>
              <p:cNvPr id="13" name="Group 191"/>
              <p:cNvGrpSpPr>
                <a:grpSpLocks/>
              </p:cNvGrpSpPr>
              <p:nvPr userDrawn="1"/>
            </p:nvGrpSpPr>
            <p:grpSpPr bwMode="auto">
              <a:xfrm>
                <a:off x="-1" y="1525"/>
                <a:ext cx="5758" cy="272"/>
                <a:chOff x="5" y="119"/>
                <a:chExt cx="5763" cy="272"/>
              </a:xfrm>
            </p:grpSpPr>
            <p:sp>
              <p:nvSpPr>
                <p:cNvPr id="3264" name="Line 192"/>
                <p:cNvSpPr>
                  <a:spLocks noChangeShapeType="1"/>
                </p:cNvSpPr>
                <p:nvPr userDrawn="1"/>
              </p:nvSpPr>
              <p:spPr bwMode="gray">
                <a:xfrm>
                  <a:off x="7" y="119"/>
                  <a:ext cx="5760" cy="0"/>
                </a:xfrm>
                <a:prstGeom prst="line">
                  <a:avLst/>
                </a:prstGeom>
                <a:noFill/>
                <a:ln w="9525">
                  <a:solidFill>
                    <a:schemeClr val="bg1"/>
                  </a:solidFill>
                  <a:round/>
                  <a:headEnd/>
                  <a:tailEnd/>
                </a:ln>
                <a:effectLst/>
              </p:spPr>
              <p:txBody>
                <a:bodyPr/>
                <a:lstStyle/>
                <a:p>
                  <a:endParaRPr lang="en-US"/>
                </a:p>
              </p:txBody>
            </p:sp>
            <p:sp>
              <p:nvSpPr>
                <p:cNvPr id="3265" name="Line 193"/>
                <p:cNvSpPr>
                  <a:spLocks noChangeShapeType="1"/>
                </p:cNvSpPr>
                <p:nvPr userDrawn="1"/>
              </p:nvSpPr>
              <p:spPr bwMode="gray">
                <a:xfrm>
                  <a:off x="8" y="255"/>
                  <a:ext cx="5760" cy="0"/>
                </a:xfrm>
                <a:prstGeom prst="line">
                  <a:avLst/>
                </a:prstGeom>
                <a:noFill/>
                <a:ln w="9525">
                  <a:solidFill>
                    <a:schemeClr val="bg1"/>
                  </a:solidFill>
                  <a:round/>
                  <a:headEnd/>
                  <a:tailEnd/>
                </a:ln>
                <a:effectLst/>
              </p:spPr>
              <p:txBody>
                <a:bodyPr/>
                <a:lstStyle/>
                <a:p>
                  <a:endParaRPr lang="en-US"/>
                </a:p>
              </p:txBody>
            </p:sp>
            <p:sp>
              <p:nvSpPr>
                <p:cNvPr id="3266" name="Line 194"/>
                <p:cNvSpPr>
                  <a:spLocks noChangeShapeType="1"/>
                </p:cNvSpPr>
                <p:nvPr userDrawn="1"/>
              </p:nvSpPr>
              <p:spPr bwMode="gray">
                <a:xfrm>
                  <a:off x="5" y="391"/>
                  <a:ext cx="5760" cy="0"/>
                </a:xfrm>
                <a:prstGeom prst="line">
                  <a:avLst/>
                </a:prstGeom>
                <a:noFill/>
                <a:ln w="9525">
                  <a:solidFill>
                    <a:schemeClr val="bg1"/>
                  </a:solidFill>
                  <a:round/>
                  <a:headEnd/>
                  <a:tailEnd/>
                </a:ln>
                <a:effectLst/>
              </p:spPr>
              <p:txBody>
                <a:bodyPr/>
                <a:lstStyle/>
                <a:p>
                  <a:endParaRPr lang="en-US"/>
                </a:p>
              </p:txBody>
            </p:sp>
          </p:grpSp>
          <p:grpSp>
            <p:nvGrpSpPr>
              <p:cNvPr id="14" name="Group 195"/>
              <p:cNvGrpSpPr>
                <a:grpSpLocks/>
              </p:cNvGrpSpPr>
              <p:nvPr userDrawn="1"/>
            </p:nvGrpSpPr>
            <p:grpSpPr bwMode="auto">
              <a:xfrm>
                <a:off x="2" y="1933"/>
                <a:ext cx="5758" cy="272"/>
                <a:chOff x="5" y="119"/>
                <a:chExt cx="5763" cy="272"/>
              </a:xfrm>
            </p:grpSpPr>
            <p:sp>
              <p:nvSpPr>
                <p:cNvPr id="3268" name="Line 196"/>
                <p:cNvSpPr>
                  <a:spLocks noChangeShapeType="1"/>
                </p:cNvSpPr>
                <p:nvPr userDrawn="1"/>
              </p:nvSpPr>
              <p:spPr bwMode="gray">
                <a:xfrm>
                  <a:off x="7" y="119"/>
                  <a:ext cx="5760" cy="0"/>
                </a:xfrm>
                <a:prstGeom prst="line">
                  <a:avLst/>
                </a:prstGeom>
                <a:noFill/>
                <a:ln w="9525">
                  <a:solidFill>
                    <a:schemeClr val="bg1"/>
                  </a:solidFill>
                  <a:round/>
                  <a:headEnd/>
                  <a:tailEnd/>
                </a:ln>
                <a:effectLst/>
              </p:spPr>
              <p:txBody>
                <a:bodyPr/>
                <a:lstStyle/>
                <a:p>
                  <a:endParaRPr lang="en-US"/>
                </a:p>
              </p:txBody>
            </p:sp>
            <p:sp>
              <p:nvSpPr>
                <p:cNvPr id="3269" name="Line 197"/>
                <p:cNvSpPr>
                  <a:spLocks noChangeShapeType="1"/>
                </p:cNvSpPr>
                <p:nvPr userDrawn="1"/>
              </p:nvSpPr>
              <p:spPr bwMode="gray">
                <a:xfrm>
                  <a:off x="8" y="255"/>
                  <a:ext cx="5760" cy="0"/>
                </a:xfrm>
                <a:prstGeom prst="line">
                  <a:avLst/>
                </a:prstGeom>
                <a:noFill/>
                <a:ln w="9525">
                  <a:solidFill>
                    <a:schemeClr val="bg1"/>
                  </a:solidFill>
                  <a:round/>
                  <a:headEnd/>
                  <a:tailEnd/>
                </a:ln>
                <a:effectLst/>
              </p:spPr>
              <p:txBody>
                <a:bodyPr/>
                <a:lstStyle/>
                <a:p>
                  <a:endParaRPr lang="en-US"/>
                </a:p>
              </p:txBody>
            </p:sp>
            <p:sp>
              <p:nvSpPr>
                <p:cNvPr id="3270" name="Line 198"/>
                <p:cNvSpPr>
                  <a:spLocks noChangeShapeType="1"/>
                </p:cNvSpPr>
                <p:nvPr userDrawn="1"/>
              </p:nvSpPr>
              <p:spPr bwMode="gray">
                <a:xfrm>
                  <a:off x="5" y="391"/>
                  <a:ext cx="5760" cy="0"/>
                </a:xfrm>
                <a:prstGeom prst="line">
                  <a:avLst/>
                </a:prstGeom>
                <a:noFill/>
                <a:ln w="9525">
                  <a:solidFill>
                    <a:schemeClr val="bg1"/>
                  </a:solidFill>
                  <a:round/>
                  <a:headEnd/>
                  <a:tailEnd/>
                </a:ln>
                <a:effectLst/>
              </p:spPr>
              <p:txBody>
                <a:bodyPr/>
                <a:lstStyle/>
                <a:p>
                  <a:endParaRPr lang="en-US"/>
                </a:p>
              </p:txBody>
            </p:sp>
          </p:grpSp>
          <p:grpSp>
            <p:nvGrpSpPr>
              <p:cNvPr id="15" name="Group 199"/>
              <p:cNvGrpSpPr>
                <a:grpSpLocks/>
              </p:cNvGrpSpPr>
              <p:nvPr userDrawn="1"/>
            </p:nvGrpSpPr>
            <p:grpSpPr bwMode="auto">
              <a:xfrm>
                <a:off x="-2" y="2352"/>
                <a:ext cx="5752" cy="272"/>
                <a:chOff x="5" y="119"/>
                <a:chExt cx="5763" cy="272"/>
              </a:xfrm>
            </p:grpSpPr>
            <p:sp>
              <p:nvSpPr>
                <p:cNvPr id="3272" name="Line 200"/>
                <p:cNvSpPr>
                  <a:spLocks noChangeShapeType="1"/>
                </p:cNvSpPr>
                <p:nvPr userDrawn="1"/>
              </p:nvSpPr>
              <p:spPr bwMode="gray">
                <a:xfrm>
                  <a:off x="7" y="119"/>
                  <a:ext cx="5760" cy="0"/>
                </a:xfrm>
                <a:prstGeom prst="line">
                  <a:avLst/>
                </a:prstGeom>
                <a:noFill/>
                <a:ln w="9525">
                  <a:solidFill>
                    <a:schemeClr val="bg1"/>
                  </a:solidFill>
                  <a:round/>
                  <a:headEnd/>
                  <a:tailEnd/>
                </a:ln>
                <a:effectLst/>
              </p:spPr>
              <p:txBody>
                <a:bodyPr/>
                <a:lstStyle/>
                <a:p>
                  <a:endParaRPr lang="en-US"/>
                </a:p>
              </p:txBody>
            </p:sp>
            <p:sp>
              <p:nvSpPr>
                <p:cNvPr id="3273" name="Line 201"/>
                <p:cNvSpPr>
                  <a:spLocks noChangeShapeType="1"/>
                </p:cNvSpPr>
                <p:nvPr userDrawn="1"/>
              </p:nvSpPr>
              <p:spPr bwMode="gray">
                <a:xfrm>
                  <a:off x="8" y="255"/>
                  <a:ext cx="5760" cy="0"/>
                </a:xfrm>
                <a:prstGeom prst="line">
                  <a:avLst/>
                </a:prstGeom>
                <a:noFill/>
                <a:ln w="9525">
                  <a:solidFill>
                    <a:schemeClr val="bg1"/>
                  </a:solidFill>
                  <a:round/>
                  <a:headEnd/>
                  <a:tailEnd/>
                </a:ln>
                <a:effectLst/>
              </p:spPr>
              <p:txBody>
                <a:bodyPr/>
                <a:lstStyle/>
                <a:p>
                  <a:endParaRPr lang="en-US"/>
                </a:p>
              </p:txBody>
            </p:sp>
            <p:sp>
              <p:nvSpPr>
                <p:cNvPr id="3274" name="Line 202"/>
                <p:cNvSpPr>
                  <a:spLocks noChangeShapeType="1"/>
                </p:cNvSpPr>
                <p:nvPr userDrawn="1"/>
              </p:nvSpPr>
              <p:spPr bwMode="gray">
                <a:xfrm>
                  <a:off x="5" y="391"/>
                  <a:ext cx="5760" cy="0"/>
                </a:xfrm>
                <a:prstGeom prst="line">
                  <a:avLst/>
                </a:prstGeom>
                <a:noFill/>
                <a:ln w="9525">
                  <a:solidFill>
                    <a:schemeClr val="bg1"/>
                  </a:solidFill>
                  <a:round/>
                  <a:headEnd/>
                  <a:tailEnd/>
                </a:ln>
                <a:effectLst/>
              </p:spPr>
              <p:txBody>
                <a:bodyPr/>
                <a:lstStyle/>
                <a:p>
                  <a:endParaRPr lang="en-US"/>
                </a:p>
              </p:txBody>
            </p:sp>
          </p:grpSp>
          <p:grpSp>
            <p:nvGrpSpPr>
              <p:cNvPr id="16" name="Group 203"/>
              <p:cNvGrpSpPr>
                <a:grpSpLocks/>
              </p:cNvGrpSpPr>
              <p:nvPr userDrawn="1"/>
            </p:nvGrpSpPr>
            <p:grpSpPr bwMode="auto">
              <a:xfrm>
                <a:off x="-2" y="2750"/>
                <a:ext cx="5759" cy="272"/>
                <a:chOff x="5" y="119"/>
                <a:chExt cx="5763" cy="272"/>
              </a:xfrm>
            </p:grpSpPr>
            <p:sp>
              <p:nvSpPr>
                <p:cNvPr id="3276" name="Line 204"/>
                <p:cNvSpPr>
                  <a:spLocks noChangeShapeType="1"/>
                </p:cNvSpPr>
                <p:nvPr userDrawn="1"/>
              </p:nvSpPr>
              <p:spPr bwMode="gray">
                <a:xfrm>
                  <a:off x="7" y="119"/>
                  <a:ext cx="5760" cy="0"/>
                </a:xfrm>
                <a:prstGeom prst="line">
                  <a:avLst/>
                </a:prstGeom>
                <a:noFill/>
                <a:ln w="9525">
                  <a:solidFill>
                    <a:schemeClr val="bg1"/>
                  </a:solidFill>
                  <a:round/>
                  <a:headEnd/>
                  <a:tailEnd/>
                </a:ln>
                <a:effectLst/>
              </p:spPr>
              <p:txBody>
                <a:bodyPr/>
                <a:lstStyle/>
                <a:p>
                  <a:endParaRPr lang="en-US"/>
                </a:p>
              </p:txBody>
            </p:sp>
            <p:sp>
              <p:nvSpPr>
                <p:cNvPr id="3277" name="Line 205"/>
                <p:cNvSpPr>
                  <a:spLocks noChangeShapeType="1"/>
                </p:cNvSpPr>
                <p:nvPr userDrawn="1"/>
              </p:nvSpPr>
              <p:spPr bwMode="gray">
                <a:xfrm>
                  <a:off x="8" y="255"/>
                  <a:ext cx="5760" cy="0"/>
                </a:xfrm>
                <a:prstGeom prst="line">
                  <a:avLst/>
                </a:prstGeom>
                <a:noFill/>
                <a:ln w="9525">
                  <a:solidFill>
                    <a:schemeClr val="bg1"/>
                  </a:solidFill>
                  <a:round/>
                  <a:headEnd/>
                  <a:tailEnd/>
                </a:ln>
                <a:effectLst/>
              </p:spPr>
              <p:txBody>
                <a:bodyPr/>
                <a:lstStyle/>
                <a:p>
                  <a:endParaRPr lang="en-US"/>
                </a:p>
              </p:txBody>
            </p:sp>
            <p:sp>
              <p:nvSpPr>
                <p:cNvPr id="3278" name="Line 206"/>
                <p:cNvSpPr>
                  <a:spLocks noChangeShapeType="1"/>
                </p:cNvSpPr>
                <p:nvPr userDrawn="1"/>
              </p:nvSpPr>
              <p:spPr bwMode="gray">
                <a:xfrm>
                  <a:off x="5" y="391"/>
                  <a:ext cx="5760" cy="0"/>
                </a:xfrm>
                <a:prstGeom prst="line">
                  <a:avLst/>
                </a:prstGeom>
                <a:noFill/>
                <a:ln w="9525">
                  <a:solidFill>
                    <a:schemeClr val="bg1"/>
                  </a:solidFill>
                  <a:round/>
                  <a:headEnd/>
                  <a:tailEnd/>
                </a:ln>
                <a:effectLst/>
              </p:spPr>
              <p:txBody>
                <a:bodyPr/>
                <a:lstStyle/>
                <a:p>
                  <a:endParaRPr lang="en-US"/>
                </a:p>
              </p:txBody>
            </p:sp>
          </p:grpSp>
          <p:grpSp>
            <p:nvGrpSpPr>
              <p:cNvPr id="17" name="Group 207"/>
              <p:cNvGrpSpPr>
                <a:grpSpLocks/>
              </p:cNvGrpSpPr>
              <p:nvPr userDrawn="1"/>
            </p:nvGrpSpPr>
            <p:grpSpPr bwMode="auto">
              <a:xfrm>
                <a:off x="1" y="3158"/>
                <a:ext cx="5759" cy="271"/>
                <a:chOff x="5" y="119"/>
                <a:chExt cx="5763" cy="272"/>
              </a:xfrm>
            </p:grpSpPr>
            <p:sp>
              <p:nvSpPr>
                <p:cNvPr id="3280" name="Line 208"/>
                <p:cNvSpPr>
                  <a:spLocks noChangeShapeType="1"/>
                </p:cNvSpPr>
                <p:nvPr userDrawn="1"/>
              </p:nvSpPr>
              <p:spPr bwMode="gray">
                <a:xfrm>
                  <a:off x="7" y="119"/>
                  <a:ext cx="5760" cy="0"/>
                </a:xfrm>
                <a:prstGeom prst="line">
                  <a:avLst/>
                </a:prstGeom>
                <a:noFill/>
                <a:ln w="9525">
                  <a:solidFill>
                    <a:schemeClr val="bg1"/>
                  </a:solidFill>
                  <a:round/>
                  <a:headEnd/>
                  <a:tailEnd/>
                </a:ln>
                <a:effectLst/>
              </p:spPr>
              <p:txBody>
                <a:bodyPr/>
                <a:lstStyle/>
                <a:p>
                  <a:endParaRPr lang="en-US"/>
                </a:p>
              </p:txBody>
            </p:sp>
            <p:sp>
              <p:nvSpPr>
                <p:cNvPr id="3281" name="Line 209"/>
                <p:cNvSpPr>
                  <a:spLocks noChangeShapeType="1"/>
                </p:cNvSpPr>
                <p:nvPr userDrawn="1"/>
              </p:nvSpPr>
              <p:spPr bwMode="gray">
                <a:xfrm>
                  <a:off x="8" y="255"/>
                  <a:ext cx="5760" cy="0"/>
                </a:xfrm>
                <a:prstGeom prst="line">
                  <a:avLst/>
                </a:prstGeom>
                <a:noFill/>
                <a:ln w="9525">
                  <a:solidFill>
                    <a:schemeClr val="bg1"/>
                  </a:solidFill>
                  <a:round/>
                  <a:headEnd/>
                  <a:tailEnd/>
                </a:ln>
                <a:effectLst/>
              </p:spPr>
              <p:txBody>
                <a:bodyPr/>
                <a:lstStyle/>
                <a:p>
                  <a:endParaRPr lang="en-US"/>
                </a:p>
              </p:txBody>
            </p:sp>
            <p:sp>
              <p:nvSpPr>
                <p:cNvPr id="3282" name="Line 210"/>
                <p:cNvSpPr>
                  <a:spLocks noChangeShapeType="1"/>
                </p:cNvSpPr>
                <p:nvPr userDrawn="1"/>
              </p:nvSpPr>
              <p:spPr bwMode="gray">
                <a:xfrm>
                  <a:off x="5" y="391"/>
                  <a:ext cx="5760" cy="0"/>
                </a:xfrm>
                <a:prstGeom prst="line">
                  <a:avLst/>
                </a:prstGeom>
                <a:noFill/>
                <a:ln w="9525">
                  <a:solidFill>
                    <a:schemeClr val="bg1"/>
                  </a:solidFill>
                  <a:round/>
                  <a:headEnd/>
                  <a:tailEnd/>
                </a:ln>
                <a:effectLst/>
              </p:spPr>
              <p:txBody>
                <a:bodyPr/>
                <a:lstStyle/>
                <a:p>
                  <a:endParaRPr lang="en-US"/>
                </a:p>
              </p:txBody>
            </p:sp>
          </p:grpSp>
          <p:grpSp>
            <p:nvGrpSpPr>
              <p:cNvPr id="18" name="Group 211"/>
              <p:cNvGrpSpPr>
                <a:grpSpLocks/>
              </p:cNvGrpSpPr>
              <p:nvPr userDrawn="1"/>
            </p:nvGrpSpPr>
            <p:grpSpPr bwMode="auto">
              <a:xfrm>
                <a:off x="-3" y="3576"/>
                <a:ext cx="5753" cy="272"/>
                <a:chOff x="5" y="119"/>
                <a:chExt cx="5763" cy="272"/>
              </a:xfrm>
            </p:grpSpPr>
            <p:sp>
              <p:nvSpPr>
                <p:cNvPr id="3284" name="Line 212"/>
                <p:cNvSpPr>
                  <a:spLocks noChangeShapeType="1"/>
                </p:cNvSpPr>
                <p:nvPr userDrawn="1"/>
              </p:nvSpPr>
              <p:spPr bwMode="gray">
                <a:xfrm>
                  <a:off x="7" y="119"/>
                  <a:ext cx="5760" cy="0"/>
                </a:xfrm>
                <a:prstGeom prst="line">
                  <a:avLst/>
                </a:prstGeom>
                <a:noFill/>
                <a:ln w="9525">
                  <a:solidFill>
                    <a:schemeClr val="bg1"/>
                  </a:solidFill>
                  <a:round/>
                  <a:headEnd/>
                  <a:tailEnd/>
                </a:ln>
                <a:effectLst/>
              </p:spPr>
              <p:txBody>
                <a:bodyPr/>
                <a:lstStyle/>
                <a:p>
                  <a:endParaRPr lang="en-US"/>
                </a:p>
              </p:txBody>
            </p:sp>
            <p:sp>
              <p:nvSpPr>
                <p:cNvPr id="3285" name="Line 213"/>
                <p:cNvSpPr>
                  <a:spLocks noChangeShapeType="1"/>
                </p:cNvSpPr>
                <p:nvPr userDrawn="1"/>
              </p:nvSpPr>
              <p:spPr bwMode="gray">
                <a:xfrm>
                  <a:off x="8" y="255"/>
                  <a:ext cx="5760" cy="0"/>
                </a:xfrm>
                <a:prstGeom prst="line">
                  <a:avLst/>
                </a:prstGeom>
                <a:noFill/>
                <a:ln w="9525">
                  <a:solidFill>
                    <a:schemeClr val="bg1"/>
                  </a:solidFill>
                  <a:round/>
                  <a:headEnd/>
                  <a:tailEnd/>
                </a:ln>
                <a:effectLst/>
              </p:spPr>
              <p:txBody>
                <a:bodyPr/>
                <a:lstStyle/>
                <a:p>
                  <a:endParaRPr lang="en-US"/>
                </a:p>
              </p:txBody>
            </p:sp>
            <p:sp>
              <p:nvSpPr>
                <p:cNvPr id="3286" name="Line 214"/>
                <p:cNvSpPr>
                  <a:spLocks noChangeShapeType="1"/>
                </p:cNvSpPr>
                <p:nvPr userDrawn="1"/>
              </p:nvSpPr>
              <p:spPr bwMode="gray">
                <a:xfrm>
                  <a:off x="5" y="391"/>
                  <a:ext cx="5760" cy="0"/>
                </a:xfrm>
                <a:prstGeom prst="line">
                  <a:avLst/>
                </a:prstGeom>
                <a:noFill/>
                <a:ln w="9525">
                  <a:solidFill>
                    <a:schemeClr val="bg1"/>
                  </a:solidFill>
                  <a:round/>
                  <a:headEnd/>
                  <a:tailEnd/>
                </a:ln>
                <a:effectLst/>
              </p:spPr>
              <p:txBody>
                <a:bodyPr/>
                <a:lstStyle/>
                <a:p>
                  <a:endParaRPr lang="en-US"/>
                </a:p>
              </p:txBody>
            </p:sp>
          </p:grpSp>
          <p:grpSp>
            <p:nvGrpSpPr>
              <p:cNvPr id="19" name="Group 215"/>
              <p:cNvGrpSpPr>
                <a:grpSpLocks/>
              </p:cNvGrpSpPr>
              <p:nvPr userDrawn="1"/>
            </p:nvGrpSpPr>
            <p:grpSpPr bwMode="auto">
              <a:xfrm>
                <a:off x="-3" y="3999"/>
                <a:ext cx="5757" cy="272"/>
                <a:chOff x="5" y="119"/>
                <a:chExt cx="5763" cy="272"/>
              </a:xfrm>
            </p:grpSpPr>
            <p:sp>
              <p:nvSpPr>
                <p:cNvPr id="3288" name="Line 216"/>
                <p:cNvSpPr>
                  <a:spLocks noChangeShapeType="1"/>
                </p:cNvSpPr>
                <p:nvPr userDrawn="1"/>
              </p:nvSpPr>
              <p:spPr bwMode="gray">
                <a:xfrm>
                  <a:off x="7" y="119"/>
                  <a:ext cx="5760" cy="0"/>
                </a:xfrm>
                <a:prstGeom prst="line">
                  <a:avLst/>
                </a:prstGeom>
                <a:noFill/>
                <a:ln w="9525">
                  <a:solidFill>
                    <a:schemeClr val="bg1"/>
                  </a:solidFill>
                  <a:round/>
                  <a:headEnd/>
                  <a:tailEnd/>
                </a:ln>
                <a:effectLst/>
              </p:spPr>
              <p:txBody>
                <a:bodyPr/>
                <a:lstStyle/>
                <a:p>
                  <a:endParaRPr lang="en-US"/>
                </a:p>
              </p:txBody>
            </p:sp>
            <p:sp>
              <p:nvSpPr>
                <p:cNvPr id="3289" name="Line 217"/>
                <p:cNvSpPr>
                  <a:spLocks noChangeShapeType="1"/>
                </p:cNvSpPr>
                <p:nvPr userDrawn="1"/>
              </p:nvSpPr>
              <p:spPr bwMode="gray">
                <a:xfrm>
                  <a:off x="8" y="255"/>
                  <a:ext cx="5760" cy="0"/>
                </a:xfrm>
                <a:prstGeom prst="line">
                  <a:avLst/>
                </a:prstGeom>
                <a:noFill/>
                <a:ln w="9525">
                  <a:solidFill>
                    <a:schemeClr val="bg1"/>
                  </a:solidFill>
                  <a:round/>
                  <a:headEnd/>
                  <a:tailEnd/>
                </a:ln>
                <a:effectLst/>
              </p:spPr>
              <p:txBody>
                <a:bodyPr/>
                <a:lstStyle/>
                <a:p>
                  <a:endParaRPr lang="en-US"/>
                </a:p>
              </p:txBody>
            </p:sp>
            <p:sp>
              <p:nvSpPr>
                <p:cNvPr id="3290" name="Line 218"/>
                <p:cNvSpPr>
                  <a:spLocks noChangeShapeType="1"/>
                </p:cNvSpPr>
                <p:nvPr userDrawn="1"/>
              </p:nvSpPr>
              <p:spPr bwMode="gray">
                <a:xfrm>
                  <a:off x="5" y="391"/>
                  <a:ext cx="5760" cy="0"/>
                </a:xfrm>
                <a:prstGeom prst="line">
                  <a:avLst/>
                </a:prstGeom>
                <a:noFill/>
                <a:ln w="9525">
                  <a:solidFill>
                    <a:schemeClr val="bg1"/>
                  </a:solidFill>
                  <a:round/>
                  <a:headEnd/>
                  <a:tailEnd/>
                </a:ln>
                <a:effectLst/>
              </p:spPr>
              <p:txBody>
                <a:bodyPr/>
                <a:lstStyle/>
                <a:p>
                  <a:endParaRPr lang="en-US"/>
                </a:p>
              </p:txBody>
            </p:sp>
          </p:grpSp>
          <p:sp>
            <p:nvSpPr>
              <p:cNvPr id="3291" name="Oval 219"/>
              <p:cNvSpPr>
                <a:spLocks noChangeArrowheads="1"/>
              </p:cNvSpPr>
              <p:nvPr userDrawn="1"/>
            </p:nvSpPr>
            <p:spPr bwMode="gray">
              <a:xfrm>
                <a:off x="5151" y="1778"/>
                <a:ext cx="44" cy="44"/>
              </a:xfrm>
              <a:prstGeom prst="ellipse">
                <a:avLst/>
              </a:prstGeom>
              <a:solidFill>
                <a:schemeClr val="bg1"/>
              </a:solidFill>
              <a:ln w="9525">
                <a:noFill/>
                <a:round/>
                <a:headEnd/>
                <a:tailEnd/>
              </a:ln>
              <a:effectLst/>
            </p:spPr>
            <p:txBody>
              <a:bodyPr wrap="none" anchor="ctr"/>
              <a:lstStyle/>
              <a:p>
                <a:endParaRPr lang="en-US"/>
              </a:p>
            </p:txBody>
          </p:sp>
          <p:sp>
            <p:nvSpPr>
              <p:cNvPr id="3292" name="Oval 220"/>
              <p:cNvSpPr>
                <a:spLocks noChangeArrowheads="1"/>
              </p:cNvSpPr>
              <p:nvPr userDrawn="1"/>
            </p:nvSpPr>
            <p:spPr bwMode="gray">
              <a:xfrm>
                <a:off x="5149" y="2186"/>
                <a:ext cx="44" cy="44"/>
              </a:xfrm>
              <a:prstGeom prst="ellipse">
                <a:avLst/>
              </a:prstGeom>
              <a:solidFill>
                <a:schemeClr val="bg1"/>
              </a:solidFill>
              <a:ln w="9525">
                <a:noFill/>
                <a:round/>
                <a:headEnd/>
                <a:tailEnd/>
              </a:ln>
              <a:effectLst/>
            </p:spPr>
            <p:txBody>
              <a:bodyPr wrap="none" anchor="ctr"/>
              <a:lstStyle/>
              <a:p>
                <a:endParaRPr lang="en-US"/>
              </a:p>
            </p:txBody>
          </p:sp>
          <p:sp>
            <p:nvSpPr>
              <p:cNvPr id="3293" name="Oval 221"/>
              <p:cNvSpPr>
                <a:spLocks noChangeArrowheads="1"/>
              </p:cNvSpPr>
              <p:nvPr userDrawn="1"/>
            </p:nvSpPr>
            <p:spPr bwMode="gray">
              <a:xfrm>
                <a:off x="5439" y="1510"/>
                <a:ext cx="44" cy="44"/>
              </a:xfrm>
              <a:prstGeom prst="ellipse">
                <a:avLst/>
              </a:prstGeom>
              <a:solidFill>
                <a:schemeClr val="bg1"/>
              </a:solidFill>
              <a:ln w="9525">
                <a:noFill/>
                <a:round/>
                <a:headEnd/>
                <a:tailEnd/>
              </a:ln>
              <a:effectLst/>
            </p:spPr>
            <p:txBody>
              <a:bodyPr wrap="none" anchor="ctr"/>
              <a:lstStyle/>
              <a:p>
                <a:endParaRPr lang="en-US"/>
              </a:p>
            </p:txBody>
          </p:sp>
          <p:sp>
            <p:nvSpPr>
              <p:cNvPr id="3294" name="Oval 222"/>
              <p:cNvSpPr>
                <a:spLocks noChangeArrowheads="1"/>
              </p:cNvSpPr>
              <p:nvPr userDrawn="1"/>
            </p:nvSpPr>
            <p:spPr bwMode="gray">
              <a:xfrm>
                <a:off x="5439" y="2188"/>
                <a:ext cx="44" cy="44"/>
              </a:xfrm>
              <a:prstGeom prst="ellipse">
                <a:avLst/>
              </a:prstGeom>
              <a:solidFill>
                <a:schemeClr val="bg1"/>
              </a:solidFill>
              <a:ln w="9525">
                <a:noFill/>
                <a:round/>
                <a:headEnd/>
                <a:tailEnd/>
              </a:ln>
              <a:effectLst/>
            </p:spPr>
            <p:txBody>
              <a:bodyPr wrap="none" anchor="ctr"/>
              <a:lstStyle/>
              <a:p>
                <a:endParaRPr lang="en-US"/>
              </a:p>
            </p:txBody>
          </p:sp>
          <p:sp>
            <p:nvSpPr>
              <p:cNvPr id="3295" name="Oval 223"/>
              <p:cNvSpPr>
                <a:spLocks noChangeArrowheads="1"/>
              </p:cNvSpPr>
              <p:nvPr userDrawn="1"/>
            </p:nvSpPr>
            <p:spPr bwMode="gray">
              <a:xfrm>
                <a:off x="5709" y="1918"/>
                <a:ext cx="44" cy="44"/>
              </a:xfrm>
              <a:prstGeom prst="ellipse">
                <a:avLst/>
              </a:prstGeom>
              <a:solidFill>
                <a:schemeClr val="bg1"/>
              </a:solidFill>
              <a:ln w="9525">
                <a:noFill/>
                <a:round/>
                <a:headEnd/>
                <a:tailEnd/>
              </a:ln>
              <a:effectLst/>
            </p:spPr>
            <p:txBody>
              <a:bodyPr wrap="none" anchor="ctr"/>
              <a:lstStyle/>
              <a:p>
                <a:endParaRPr lang="en-US"/>
              </a:p>
            </p:txBody>
          </p:sp>
          <p:sp>
            <p:nvSpPr>
              <p:cNvPr id="3296" name="Oval 224"/>
              <p:cNvSpPr>
                <a:spLocks noChangeArrowheads="1"/>
              </p:cNvSpPr>
              <p:nvPr userDrawn="1"/>
            </p:nvSpPr>
            <p:spPr bwMode="gray">
              <a:xfrm>
                <a:off x="5709" y="2608"/>
                <a:ext cx="44" cy="44"/>
              </a:xfrm>
              <a:prstGeom prst="ellipse">
                <a:avLst/>
              </a:prstGeom>
              <a:solidFill>
                <a:schemeClr val="bg1"/>
              </a:solidFill>
              <a:ln w="9525">
                <a:noFill/>
                <a:round/>
                <a:headEnd/>
                <a:tailEnd/>
              </a:ln>
              <a:effectLst/>
            </p:spPr>
            <p:txBody>
              <a:bodyPr wrap="none" anchor="ctr"/>
              <a:lstStyle/>
              <a:p>
                <a:endParaRPr lang="en-US"/>
              </a:p>
            </p:txBody>
          </p:sp>
          <p:sp>
            <p:nvSpPr>
              <p:cNvPr id="3297" name="Oval 225"/>
              <p:cNvSpPr>
                <a:spLocks noChangeArrowheads="1"/>
              </p:cNvSpPr>
              <p:nvPr userDrawn="1"/>
            </p:nvSpPr>
            <p:spPr bwMode="gray">
              <a:xfrm>
                <a:off x="5151" y="2474"/>
                <a:ext cx="44" cy="44"/>
              </a:xfrm>
              <a:prstGeom prst="ellipse">
                <a:avLst/>
              </a:prstGeom>
              <a:solidFill>
                <a:schemeClr val="bg1"/>
              </a:solidFill>
              <a:ln w="9525">
                <a:noFill/>
                <a:round/>
                <a:headEnd/>
                <a:tailEnd/>
              </a:ln>
              <a:effectLst/>
            </p:spPr>
            <p:txBody>
              <a:bodyPr wrap="none" anchor="ctr"/>
              <a:lstStyle/>
              <a:p>
                <a:endParaRPr lang="en-US"/>
              </a:p>
            </p:txBody>
          </p:sp>
          <p:sp>
            <p:nvSpPr>
              <p:cNvPr id="3298" name="Oval 226"/>
              <p:cNvSpPr>
                <a:spLocks noChangeArrowheads="1"/>
              </p:cNvSpPr>
              <p:nvPr userDrawn="1"/>
            </p:nvSpPr>
            <p:spPr bwMode="gray">
              <a:xfrm>
                <a:off x="5149" y="2863"/>
                <a:ext cx="44" cy="44"/>
              </a:xfrm>
              <a:prstGeom prst="ellipse">
                <a:avLst/>
              </a:prstGeom>
              <a:solidFill>
                <a:schemeClr val="bg1"/>
              </a:solidFill>
              <a:ln w="9525">
                <a:noFill/>
                <a:round/>
                <a:headEnd/>
                <a:tailEnd/>
              </a:ln>
              <a:effectLst/>
            </p:spPr>
            <p:txBody>
              <a:bodyPr wrap="none" anchor="ctr"/>
              <a:lstStyle/>
              <a:p>
                <a:endParaRPr lang="en-US"/>
              </a:p>
            </p:txBody>
          </p:sp>
          <p:sp>
            <p:nvSpPr>
              <p:cNvPr id="3299" name="Oval 227"/>
              <p:cNvSpPr>
                <a:spLocks noChangeArrowheads="1"/>
              </p:cNvSpPr>
              <p:nvPr userDrawn="1"/>
            </p:nvSpPr>
            <p:spPr bwMode="gray">
              <a:xfrm>
                <a:off x="5154" y="3140"/>
                <a:ext cx="44" cy="44"/>
              </a:xfrm>
              <a:prstGeom prst="ellipse">
                <a:avLst/>
              </a:prstGeom>
              <a:solidFill>
                <a:schemeClr val="bg1"/>
              </a:solidFill>
              <a:ln w="9525">
                <a:noFill/>
                <a:round/>
                <a:headEnd/>
                <a:tailEnd/>
              </a:ln>
              <a:effectLst/>
            </p:spPr>
            <p:txBody>
              <a:bodyPr wrap="none" anchor="ctr"/>
              <a:lstStyle/>
              <a:p>
                <a:endParaRPr lang="en-US"/>
              </a:p>
            </p:txBody>
          </p:sp>
          <p:sp>
            <p:nvSpPr>
              <p:cNvPr id="3300" name="Oval 228"/>
              <p:cNvSpPr>
                <a:spLocks noChangeArrowheads="1"/>
              </p:cNvSpPr>
              <p:nvPr userDrawn="1"/>
            </p:nvSpPr>
            <p:spPr bwMode="gray">
              <a:xfrm>
                <a:off x="5437" y="2879"/>
                <a:ext cx="44" cy="44"/>
              </a:xfrm>
              <a:prstGeom prst="ellipse">
                <a:avLst/>
              </a:prstGeom>
              <a:solidFill>
                <a:schemeClr val="bg1"/>
              </a:solidFill>
              <a:ln w="9525">
                <a:noFill/>
                <a:round/>
                <a:headEnd/>
                <a:tailEnd/>
              </a:ln>
              <a:effectLst/>
            </p:spPr>
            <p:txBody>
              <a:bodyPr wrap="none" anchor="ctr"/>
              <a:lstStyle/>
              <a:p>
                <a:endParaRPr lang="en-US"/>
              </a:p>
            </p:txBody>
          </p:sp>
          <p:sp>
            <p:nvSpPr>
              <p:cNvPr id="3301" name="Oval 229"/>
              <p:cNvSpPr>
                <a:spLocks noChangeArrowheads="1"/>
              </p:cNvSpPr>
              <p:nvPr userDrawn="1"/>
            </p:nvSpPr>
            <p:spPr bwMode="gray">
              <a:xfrm>
                <a:off x="5147" y="3557"/>
                <a:ext cx="44" cy="44"/>
              </a:xfrm>
              <a:prstGeom prst="ellipse">
                <a:avLst/>
              </a:prstGeom>
              <a:solidFill>
                <a:schemeClr val="bg1"/>
              </a:solidFill>
              <a:ln w="9525">
                <a:noFill/>
                <a:round/>
                <a:headEnd/>
                <a:tailEnd/>
              </a:ln>
              <a:effectLst/>
            </p:spPr>
            <p:txBody>
              <a:bodyPr wrap="none" anchor="ctr"/>
              <a:lstStyle/>
              <a:p>
                <a:endParaRPr lang="en-US"/>
              </a:p>
            </p:txBody>
          </p:sp>
          <p:sp>
            <p:nvSpPr>
              <p:cNvPr id="3302" name="Oval 230"/>
              <p:cNvSpPr>
                <a:spLocks noChangeArrowheads="1"/>
              </p:cNvSpPr>
              <p:nvPr userDrawn="1"/>
            </p:nvSpPr>
            <p:spPr bwMode="gray">
              <a:xfrm>
                <a:off x="5145" y="3829"/>
                <a:ext cx="44" cy="44"/>
              </a:xfrm>
              <a:prstGeom prst="ellipse">
                <a:avLst/>
              </a:prstGeom>
              <a:solidFill>
                <a:schemeClr val="bg1"/>
              </a:solidFill>
              <a:ln w="9525">
                <a:noFill/>
                <a:round/>
                <a:headEnd/>
                <a:tailEnd/>
              </a:ln>
              <a:effectLst/>
            </p:spPr>
            <p:txBody>
              <a:bodyPr wrap="none" anchor="ctr"/>
              <a:lstStyle/>
              <a:p>
                <a:endParaRPr lang="en-US"/>
              </a:p>
            </p:txBody>
          </p:sp>
          <p:sp>
            <p:nvSpPr>
              <p:cNvPr id="3303" name="Oval 231"/>
              <p:cNvSpPr>
                <a:spLocks noChangeArrowheads="1"/>
              </p:cNvSpPr>
              <p:nvPr userDrawn="1"/>
            </p:nvSpPr>
            <p:spPr bwMode="gray">
              <a:xfrm>
                <a:off x="5711" y="3277"/>
                <a:ext cx="44" cy="44"/>
              </a:xfrm>
              <a:prstGeom prst="ellipse">
                <a:avLst/>
              </a:prstGeom>
              <a:solidFill>
                <a:schemeClr val="bg1"/>
              </a:solidFill>
              <a:ln w="9525">
                <a:noFill/>
                <a:round/>
                <a:headEnd/>
                <a:tailEnd/>
              </a:ln>
              <a:effectLst/>
            </p:spPr>
            <p:txBody>
              <a:bodyPr wrap="none" anchor="ctr"/>
              <a:lstStyle/>
              <a:p>
                <a:endParaRPr lang="en-US"/>
              </a:p>
            </p:txBody>
          </p:sp>
          <p:sp>
            <p:nvSpPr>
              <p:cNvPr id="3304" name="Oval 232"/>
              <p:cNvSpPr>
                <a:spLocks noChangeArrowheads="1"/>
              </p:cNvSpPr>
              <p:nvPr userDrawn="1"/>
            </p:nvSpPr>
            <p:spPr bwMode="gray">
              <a:xfrm>
                <a:off x="5435" y="3559"/>
                <a:ext cx="44" cy="44"/>
              </a:xfrm>
              <a:prstGeom prst="ellipse">
                <a:avLst/>
              </a:prstGeom>
              <a:solidFill>
                <a:schemeClr val="bg1"/>
              </a:solidFill>
              <a:ln w="9525">
                <a:noFill/>
                <a:round/>
                <a:headEnd/>
                <a:tailEnd/>
              </a:ln>
              <a:effectLst/>
            </p:spPr>
            <p:txBody>
              <a:bodyPr wrap="none" anchor="ctr"/>
              <a:lstStyle/>
              <a:p>
                <a:endParaRPr lang="en-US"/>
              </a:p>
            </p:txBody>
          </p:sp>
          <p:sp>
            <p:nvSpPr>
              <p:cNvPr id="3305" name="Oval 233"/>
              <p:cNvSpPr>
                <a:spLocks noChangeArrowheads="1"/>
              </p:cNvSpPr>
              <p:nvPr userDrawn="1"/>
            </p:nvSpPr>
            <p:spPr bwMode="gray">
              <a:xfrm>
                <a:off x="5433" y="4244"/>
                <a:ext cx="44" cy="44"/>
              </a:xfrm>
              <a:prstGeom prst="ellipse">
                <a:avLst/>
              </a:prstGeom>
              <a:solidFill>
                <a:schemeClr val="bg1"/>
              </a:solidFill>
              <a:ln w="9525">
                <a:noFill/>
                <a:round/>
                <a:headEnd/>
                <a:tailEnd/>
              </a:ln>
              <a:effectLst/>
            </p:spPr>
            <p:txBody>
              <a:bodyPr wrap="none" anchor="ctr"/>
              <a:lstStyle/>
              <a:p>
                <a:endParaRPr lang="en-US"/>
              </a:p>
            </p:txBody>
          </p:sp>
          <p:sp>
            <p:nvSpPr>
              <p:cNvPr id="3306" name="Oval 234"/>
              <p:cNvSpPr>
                <a:spLocks noChangeArrowheads="1"/>
              </p:cNvSpPr>
              <p:nvPr userDrawn="1"/>
            </p:nvSpPr>
            <p:spPr bwMode="gray">
              <a:xfrm>
                <a:off x="5701" y="3980"/>
                <a:ext cx="44" cy="44"/>
              </a:xfrm>
              <a:prstGeom prst="ellipse">
                <a:avLst/>
              </a:prstGeom>
              <a:solidFill>
                <a:schemeClr val="bg1"/>
              </a:solidFill>
              <a:ln w="9525">
                <a:noFill/>
                <a:round/>
                <a:headEnd/>
                <a:tailEnd/>
              </a:ln>
              <a:effectLst/>
            </p:spPr>
            <p:txBody>
              <a:bodyPr wrap="none" anchor="ctr"/>
              <a:lstStyle/>
              <a:p>
                <a:endParaRPr lang="en-US"/>
              </a:p>
            </p:txBody>
          </p:sp>
        </p:grpSp>
        <p:sp>
          <p:nvSpPr>
            <p:cNvPr id="3307" name="Rectangle 235"/>
            <p:cNvSpPr>
              <a:spLocks noChangeArrowheads="1"/>
            </p:cNvSpPr>
            <p:nvPr/>
          </p:nvSpPr>
          <p:spPr bwMode="gray">
            <a:xfrm>
              <a:off x="0" y="1392"/>
              <a:ext cx="5760" cy="227"/>
            </a:xfrm>
            <a:prstGeom prst="rect">
              <a:avLst/>
            </a:prstGeom>
            <a:gradFill rotWithShape="1">
              <a:gsLst>
                <a:gs pos="0">
                  <a:schemeClr val="tx1"/>
                </a:gs>
                <a:gs pos="100000">
                  <a:schemeClr val="tx1">
                    <a:gamma/>
                    <a:shade val="46275"/>
                    <a:invGamma/>
                  </a:schemeClr>
                </a:gs>
              </a:gsLst>
              <a:lin ang="0" scaled="1"/>
            </a:gradFill>
            <a:ln w="9525">
              <a:noFill/>
              <a:miter lim="800000"/>
              <a:headEnd/>
              <a:tailEnd/>
            </a:ln>
            <a:effectLst/>
          </p:spPr>
          <p:txBody>
            <a:bodyPr wrap="none" anchor="ctr"/>
            <a:lstStyle/>
            <a:p>
              <a:endParaRPr lang="en-US"/>
            </a:p>
          </p:txBody>
        </p:sp>
      </p:grpSp>
      <p:graphicFrame>
        <p:nvGraphicFramePr>
          <p:cNvPr id="3090" name="Object 18"/>
          <p:cNvGraphicFramePr>
            <a:graphicFrameLocks noChangeAspect="1"/>
          </p:cNvGraphicFramePr>
          <p:nvPr/>
        </p:nvGraphicFramePr>
        <p:xfrm>
          <a:off x="0" y="0"/>
          <a:ext cx="9144000" cy="2197100"/>
        </p:xfrm>
        <a:graphic>
          <a:graphicData uri="http://schemas.openxmlformats.org/presentationml/2006/ole">
            <p:oleObj spid="_x0000_s3074" name="Image" r:id="rId3" imgW="7707937" imgH="1701587" progId="">
              <p:embed/>
            </p:oleObj>
          </a:graphicData>
        </a:graphic>
      </p:graphicFrame>
      <p:sp>
        <p:nvSpPr>
          <p:cNvPr id="3308" name="Oval 236" descr="06_original_w"/>
          <p:cNvSpPr>
            <a:spLocks noChangeArrowheads="1"/>
          </p:cNvSpPr>
          <p:nvPr/>
        </p:nvSpPr>
        <p:spPr bwMode="gray">
          <a:xfrm>
            <a:off x="323850" y="1484313"/>
            <a:ext cx="1800225" cy="1873250"/>
          </a:xfrm>
          <a:prstGeom prst="ellipse">
            <a:avLst/>
          </a:prstGeom>
          <a:blipFill dpi="0" rotWithShape="1">
            <a:blip r:embed="rId4"/>
            <a:srcRect/>
            <a:stretch>
              <a:fillRect/>
            </a:stretch>
          </a:blipFill>
          <a:ln w="76200">
            <a:solidFill>
              <a:schemeClr val="tx1"/>
            </a:solidFill>
            <a:round/>
            <a:headEnd/>
            <a:tailEnd/>
          </a:ln>
          <a:effectLst/>
        </p:spPr>
        <p:txBody>
          <a:bodyPr wrap="none" anchor="ctr"/>
          <a:lstStyle/>
          <a:p>
            <a:endParaRPr lang="en-US"/>
          </a:p>
        </p:txBody>
      </p:sp>
      <p:sp>
        <p:nvSpPr>
          <p:cNvPr id="3074" name="Rectangle 2"/>
          <p:cNvSpPr>
            <a:spLocks noGrp="1" noChangeArrowheads="1"/>
          </p:cNvSpPr>
          <p:nvPr>
            <p:ph type="ctrTitle"/>
          </p:nvPr>
        </p:nvSpPr>
        <p:spPr>
          <a:xfrm>
            <a:off x="3352800" y="3276600"/>
            <a:ext cx="5105400" cy="1012825"/>
          </a:xfrm>
        </p:spPr>
        <p:txBody>
          <a:bodyPr/>
          <a:lstStyle>
            <a:lvl1pPr>
              <a:defRPr sz="4000" b="1" i="0">
                <a:effectLst>
                  <a:outerShdw blurRad="38100" dist="38100" dir="2700000" algn="tl">
                    <a:srgbClr val="000000">
                      <a:alpha val="43137"/>
                    </a:srgbClr>
                  </a:outerShdw>
                </a:effectLst>
                <a:latin typeface="Cooper Black" pitchFamily="18" charset="0"/>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bwMode="black">
          <a:xfrm>
            <a:off x="1371600" y="5638800"/>
            <a:ext cx="7086600" cy="381000"/>
          </a:xfrm>
        </p:spPr>
        <p:txBody>
          <a:bodyPr/>
          <a:lstStyle>
            <a:lvl1pPr marL="0" indent="0" algn="r">
              <a:buFont typeface="Wingdings" pitchFamily="2" charset="2"/>
              <a:buNone/>
              <a:defRPr sz="1800" b="1" i="1">
                <a:solidFill>
                  <a:schemeClr val="tx2"/>
                </a:solidFill>
                <a:effectLst>
                  <a:outerShdw blurRad="38100" dist="38100" dir="2700000" algn="tl">
                    <a:srgbClr val="000000">
                      <a:alpha val="43137"/>
                    </a:srgbClr>
                  </a:outerShdw>
                </a:effectLst>
                <a:latin typeface="Verdana" pitchFamily="34" charset="0"/>
              </a:defRPr>
            </a:lvl1pPr>
          </a:lstStyle>
          <a:p>
            <a:r>
              <a:rPr lang="en-US" smtClean="0"/>
              <a:t>Click to edit Master subtitle style</a:t>
            </a:r>
            <a:endParaRPr lang="en-US"/>
          </a:p>
        </p:txBody>
      </p:sp>
      <p:sp>
        <p:nvSpPr>
          <p:cNvPr id="224" name="Rectangle 223"/>
          <p:cNvSpPr/>
          <p:nvPr/>
        </p:nvSpPr>
        <p:spPr>
          <a:xfrm>
            <a:off x="2209800" y="2209800"/>
            <a:ext cx="2533129" cy="369332"/>
          </a:xfrm>
          <a:prstGeom prst="rect">
            <a:avLst/>
          </a:prstGeom>
        </p:spPr>
        <p:txBody>
          <a:bodyPr wrap="none">
            <a:spAutoFit/>
          </a:bodyPr>
          <a:lstStyle/>
          <a:p>
            <a:r>
              <a:rPr lang="en-US" sz="1800" b="1" i="1" dirty="0" smtClean="0">
                <a:solidFill>
                  <a:schemeClr val="bg1"/>
                </a:solidFill>
              </a:rPr>
              <a:t>yantox_ska@yahoo.com</a:t>
            </a:r>
            <a:endParaRPr lang="en-US" sz="1800" b="1" i="1"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325ABA2-541F-43F2-B40F-64362B82F91A}" type="datetimeFigureOut">
              <a:rPr lang="en-US" smtClean="0"/>
              <a:pPr/>
              <a:t>10/23/2012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90B4573-0178-4564-BE18-3EF0C60D89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325ABA2-541F-43F2-B40F-64362B82F91A}" type="datetimeFigureOut">
              <a:rPr lang="en-US" smtClean="0"/>
              <a:pPr/>
              <a:t>10/23/2012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90B4573-0178-4564-BE18-3EF0C60D892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391400" cy="5635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28725"/>
            <a:ext cx="8229600" cy="5095875"/>
          </a:xfrm>
        </p:spPr>
        <p:txBody>
          <a:bodyPr/>
          <a:lstStyle/>
          <a:p>
            <a:r>
              <a:rPr lang="en-US" smtClean="0"/>
              <a:t>Click icon to add table</a:t>
            </a:r>
            <a:endParaRPr lang="en-US"/>
          </a:p>
        </p:txBody>
      </p:sp>
      <p:sp>
        <p:nvSpPr>
          <p:cNvPr id="4" name="Date Placeholder 3"/>
          <p:cNvSpPr>
            <a:spLocks noGrp="1"/>
          </p:cNvSpPr>
          <p:nvPr>
            <p:ph type="dt" sz="half" idx="10"/>
          </p:nvPr>
        </p:nvSpPr>
        <p:spPr>
          <a:xfrm>
            <a:off x="457200" y="6400800"/>
            <a:ext cx="2133600" cy="320675"/>
          </a:xfrm>
        </p:spPr>
        <p:txBody>
          <a:bodyPr/>
          <a:lstStyle>
            <a:lvl1pPr>
              <a:defRPr/>
            </a:lvl1pPr>
          </a:lstStyle>
          <a:p>
            <a:fld id="{5325ABA2-541F-43F2-B40F-64362B82F91A}" type="datetimeFigureOut">
              <a:rPr lang="en-US" smtClean="0"/>
              <a:pPr/>
              <a:t>10/23/2012</a:t>
            </a:fld>
            <a:endParaRPr lang="en-US"/>
          </a:p>
        </p:txBody>
      </p:sp>
      <p:sp>
        <p:nvSpPr>
          <p:cNvPr id="5" name="Footer Placeholder 4"/>
          <p:cNvSpPr>
            <a:spLocks noGrp="1"/>
          </p:cNvSpPr>
          <p:nvPr>
            <p:ph type="ftr" sz="quarter" idx="11"/>
          </p:nvPr>
        </p:nvSpPr>
        <p:spPr>
          <a:xfrm>
            <a:off x="3124200" y="6400800"/>
            <a:ext cx="2895600" cy="320675"/>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400800"/>
            <a:ext cx="2133600" cy="320675"/>
          </a:xfrm>
        </p:spPr>
        <p:txBody>
          <a:bodyPr/>
          <a:lstStyle>
            <a:lvl1pPr>
              <a:defRPr/>
            </a:lvl1pPr>
          </a:lstStyle>
          <a:p>
            <a:fld id="{F90B4573-0178-4564-BE18-3EF0C60D89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a:xfrm>
            <a:off x="457200" y="228600"/>
            <a:ext cx="7239000" cy="563563"/>
          </a:xfrm>
        </p:spPr>
        <p:txBody>
          <a:bodyPr/>
          <a:lstStyle>
            <a:lvl1pPr>
              <a:defRPr>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8" name="Date Placeholder 7"/>
          <p:cNvSpPr>
            <a:spLocks noGrp="1"/>
          </p:cNvSpPr>
          <p:nvPr>
            <p:ph type="dt" sz="half" idx="10"/>
          </p:nvPr>
        </p:nvSpPr>
        <p:spPr/>
        <p:txBody>
          <a:bodyPr/>
          <a:lstStyle/>
          <a:p>
            <a:fld id="{5325ABA2-541F-43F2-B40F-64362B82F91A}" type="datetimeFigureOut">
              <a:rPr lang="en-US" smtClean="0"/>
              <a:pPr/>
              <a:t>10/23/2012</a:t>
            </a:fld>
            <a:endParaRPr lang="en-US"/>
          </a:p>
        </p:txBody>
      </p:sp>
      <p:sp>
        <p:nvSpPr>
          <p:cNvPr id="9" name="Slide Number Placeholder 8"/>
          <p:cNvSpPr>
            <a:spLocks noGrp="1"/>
          </p:cNvSpPr>
          <p:nvPr>
            <p:ph type="sldNum" sz="quarter" idx="11"/>
          </p:nvPr>
        </p:nvSpPr>
        <p:spPr/>
        <p:txBody>
          <a:bodyPr/>
          <a:lstStyle/>
          <a:p>
            <a:fld id="{F90B4573-0178-4564-BE18-3EF0C60D8926}"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
        <p:nvSpPr>
          <p:cNvPr id="11" name="TextBox 10"/>
          <p:cNvSpPr txBox="1"/>
          <p:nvPr/>
        </p:nvSpPr>
        <p:spPr>
          <a:xfrm>
            <a:off x="5724030" y="762000"/>
            <a:ext cx="2276970" cy="338554"/>
          </a:xfrm>
          <a:prstGeom prst="rect">
            <a:avLst/>
          </a:prstGeom>
          <a:noFill/>
        </p:spPr>
        <p:txBody>
          <a:bodyPr wrap="none" rtlCol="0">
            <a:spAutoFit/>
          </a:bodyPr>
          <a:lstStyle/>
          <a:p>
            <a:r>
              <a:rPr lang="en-US" sz="1600" b="1" i="1" dirty="0" smtClean="0">
                <a:solidFill>
                  <a:schemeClr val="bg1"/>
                </a:solidFill>
              </a:rPr>
              <a:t>yantox_ska@yahoo.com</a:t>
            </a:r>
            <a:endParaRPr lang="en-US" sz="1600" b="1" i="1" dirty="0">
              <a:solidFill>
                <a:schemeClr val="bg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325ABA2-541F-43F2-B40F-64362B82F91A}" type="datetimeFigureOut">
              <a:rPr lang="en-US" smtClean="0"/>
              <a:pPr/>
              <a:t>10/23/2012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90B4573-0178-4564-BE18-3EF0C60D892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5325ABA2-541F-43F2-B40F-64362B82F91A}" type="datetimeFigureOut">
              <a:rPr lang="en-US" smtClean="0"/>
              <a:pPr/>
              <a:t>10/23/2012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90B4573-0178-4564-BE18-3EF0C60D89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5325ABA2-541F-43F2-B40F-64362B82F91A}" type="datetimeFigureOut">
              <a:rPr lang="en-US" smtClean="0"/>
              <a:pPr/>
              <a:t>10/23/2012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90B4573-0178-4564-BE18-3EF0C60D89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5325ABA2-541F-43F2-B40F-64362B82F91A}" type="datetimeFigureOut">
              <a:rPr lang="en-US" smtClean="0"/>
              <a:pPr/>
              <a:t>10/23/2012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90B4573-0178-4564-BE18-3EF0C60D89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325ABA2-541F-43F2-B40F-64362B82F91A}" type="datetimeFigureOut">
              <a:rPr lang="en-US" smtClean="0"/>
              <a:pPr/>
              <a:t>10/23/2012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90B4573-0178-4564-BE18-3EF0C60D89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325ABA2-541F-43F2-B40F-64362B82F91A}" type="datetimeFigureOut">
              <a:rPr lang="en-US" smtClean="0"/>
              <a:pPr/>
              <a:t>10/23/2012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90B4573-0178-4564-BE18-3EF0C60D89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325ABA2-541F-43F2-B40F-64362B82F91A}" type="datetimeFigureOut">
              <a:rPr lang="en-US" smtClean="0"/>
              <a:pPr/>
              <a:t>10/23/2012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90B4573-0178-4564-BE18-3EF0C60D89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1588" y="4763"/>
            <a:ext cx="9144000" cy="931862"/>
          </a:xfrm>
          <a:prstGeom prst="rect">
            <a:avLst/>
          </a:prstGeom>
          <a:gradFill rotWithShape="1">
            <a:gsLst>
              <a:gs pos="0">
                <a:schemeClr val="hlink"/>
              </a:gs>
              <a:gs pos="50000">
                <a:schemeClr val="hlink">
                  <a:gamma/>
                  <a:tint val="0"/>
                  <a:invGamma/>
                </a:schemeClr>
              </a:gs>
              <a:gs pos="100000">
                <a:schemeClr val="hlink"/>
              </a:gs>
            </a:gsLst>
            <a:lin ang="0" scaled="1"/>
          </a:gradFill>
          <a:ln w="9525">
            <a:noFill/>
            <a:miter lim="800000"/>
            <a:headEnd/>
            <a:tailEnd/>
          </a:ln>
          <a:effectLst/>
        </p:spPr>
        <p:txBody>
          <a:bodyPr wrap="none" anchor="ctr"/>
          <a:lstStyle/>
          <a:p>
            <a:endParaRPr lang="en-US"/>
          </a:p>
        </p:txBody>
      </p:sp>
      <p:grpSp>
        <p:nvGrpSpPr>
          <p:cNvPr id="2" name="Group 16"/>
          <p:cNvGrpSpPr>
            <a:grpSpLocks/>
          </p:cNvGrpSpPr>
          <p:nvPr/>
        </p:nvGrpSpPr>
        <p:grpSpPr bwMode="auto">
          <a:xfrm>
            <a:off x="-12700" y="0"/>
            <a:ext cx="9150350" cy="1012825"/>
            <a:chOff x="476" y="-638"/>
            <a:chExt cx="5764" cy="638"/>
          </a:xfrm>
        </p:grpSpPr>
        <p:sp>
          <p:nvSpPr>
            <p:cNvPr id="1041" name="Oval 17"/>
            <p:cNvSpPr>
              <a:spLocks noChangeArrowheads="1"/>
            </p:cNvSpPr>
            <p:nvPr userDrawn="1"/>
          </p:nvSpPr>
          <p:spPr bwMode="gray">
            <a:xfrm>
              <a:off x="555" y="-288"/>
              <a:ext cx="44" cy="44"/>
            </a:xfrm>
            <a:prstGeom prst="ellipse">
              <a:avLst/>
            </a:prstGeom>
            <a:solidFill>
              <a:schemeClr val="bg1"/>
            </a:solidFill>
            <a:ln w="9525">
              <a:noFill/>
              <a:round/>
              <a:headEnd/>
              <a:tailEnd/>
            </a:ln>
            <a:effectLst/>
          </p:spPr>
          <p:txBody>
            <a:bodyPr wrap="none" anchor="ctr"/>
            <a:lstStyle/>
            <a:p>
              <a:endParaRPr lang="en-US"/>
            </a:p>
          </p:txBody>
        </p:sp>
        <p:sp>
          <p:nvSpPr>
            <p:cNvPr id="1042" name="Oval 18"/>
            <p:cNvSpPr>
              <a:spLocks noChangeArrowheads="1"/>
            </p:cNvSpPr>
            <p:nvPr userDrawn="1"/>
          </p:nvSpPr>
          <p:spPr bwMode="gray">
            <a:xfrm>
              <a:off x="553" y="-545"/>
              <a:ext cx="44" cy="44"/>
            </a:xfrm>
            <a:prstGeom prst="ellipse">
              <a:avLst/>
            </a:prstGeom>
            <a:solidFill>
              <a:schemeClr val="bg1"/>
            </a:solidFill>
            <a:ln w="9525">
              <a:noFill/>
              <a:round/>
              <a:headEnd/>
              <a:tailEnd/>
            </a:ln>
            <a:effectLst/>
          </p:spPr>
          <p:txBody>
            <a:bodyPr wrap="none" anchor="ctr"/>
            <a:lstStyle/>
            <a:p>
              <a:endParaRPr lang="en-US"/>
            </a:p>
          </p:txBody>
        </p:sp>
        <p:sp>
          <p:nvSpPr>
            <p:cNvPr id="1043" name="Oval 19"/>
            <p:cNvSpPr>
              <a:spLocks noChangeArrowheads="1"/>
            </p:cNvSpPr>
            <p:nvPr userDrawn="1"/>
          </p:nvSpPr>
          <p:spPr bwMode="gray">
            <a:xfrm>
              <a:off x="843" y="-425"/>
              <a:ext cx="44" cy="44"/>
            </a:xfrm>
            <a:prstGeom prst="ellipse">
              <a:avLst/>
            </a:prstGeom>
            <a:solidFill>
              <a:schemeClr val="bg1"/>
            </a:solidFill>
            <a:ln w="9525">
              <a:noFill/>
              <a:round/>
              <a:headEnd/>
              <a:tailEnd/>
            </a:ln>
            <a:effectLst/>
          </p:spPr>
          <p:txBody>
            <a:bodyPr wrap="none" anchor="ctr"/>
            <a:lstStyle/>
            <a:p>
              <a:endParaRPr lang="en-US"/>
            </a:p>
          </p:txBody>
        </p:sp>
        <p:sp>
          <p:nvSpPr>
            <p:cNvPr id="1044" name="Oval 20"/>
            <p:cNvSpPr>
              <a:spLocks noChangeArrowheads="1"/>
            </p:cNvSpPr>
            <p:nvPr userDrawn="1"/>
          </p:nvSpPr>
          <p:spPr bwMode="gray">
            <a:xfrm>
              <a:off x="843" y="-135"/>
              <a:ext cx="44" cy="44"/>
            </a:xfrm>
            <a:prstGeom prst="ellipse">
              <a:avLst/>
            </a:prstGeom>
            <a:solidFill>
              <a:schemeClr val="bg1"/>
            </a:solidFill>
            <a:ln w="9525">
              <a:noFill/>
              <a:round/>
              <a:headEnd/>
              <a:tailEnd/>
            </a:ln>
            <a:effectLst/>
          </p:spPr>
          <p:txBody>
            <a:bodyPr wrap="none" anchor="ctr"/>
            <a:lstStyle/>
            <a:p>
              <a:endParaRPr lang="en-US"/>
            </a:p>
          </p:txBody>
        </p:sp>
        <p:sp>
          <p:nvSpPr>
            <p:cNvPr id="1045" name="Oval 21"/>
            <p:cNvSpPr>
              <a:spLocks noChangeArrowheads="1"/>
            </p:cNvSpPr>
            <p:nvPr userDrawn="1"/>
          </p:nvSpPr>
          <p:spPr bwMode="gray">
            <a:xfrm>
              <a:off x="1113" y="-289"/>
              <a:ext cx="44" cy="44"/>
            </a:xfrm>
            <a:prstGeom prst="ellipse">
              <a:avLst/>
            </a:prstGeom>
            <a:solidFill>
              <a:schemeClr val="bg1"/>
            </a:solidFill>
            <a:ln w="9525">
              <a:noFill/>
              <a:round/>
              <a:headEnd/>
              <a:tailEnd/>
            </a:ln>
            <a:effectLst/>
          </p:spPr>
          <p:txBody>
            <a:bodyPr wrap="none" anchor="ctr"/>
            <a:lstStyle/>
            <a:p>
              <a:endParaRPr lang="en-US"/>
            </a:p>
          </p:txBody>
        </p:sp>
        <p:sp>
          <p:nvSpPr>
            <p:cNvPr id="1046" name="Oval 22"/>
            <p:cNvSpPr>
              <a:spLocks noChangeArrowheads="1"/>
            </p:cNvSpPr>
            <p:nvPr userDrawn="1"/>
          </p:nvSpPr>
          <p:spPr bwMode="gray">
            <a:xfrm>
              <a:off x="1249" y="-151"/>
              <a:ext cx="44" cy="44"/>
            </a:xfrm>
            <a:prstGeom prst="ellipse">
              <a:avLst/>
            </a:prstGeom>
            <a:solidFill>
              <a:schemeClr val="bg1"/>
            </a:solidFill>
            <a:ln w="9525">
              <a:noFill/>
              <a:round/>
              <a:headEnd/>
              <a:tailEnd/>
            </a:ln>
            <a:effectLst/>
          </p:spPr>
          <p:txBody>
            <a:bodyPr wrap="none" anchor="ctr"/>
            <a:lstStyle/>
            <a:p>
              <a:endParaRPr lang="en-US"/>
            </a:p>
          </p:txBody>
        </p:sp>
        <p:sp>
          <p:nvSpPr>
            <p:cNvPr id="1047" name="Line 23"/>
            <p:cNvSpPr>
              <a:spLocks noChangeShapeType="1"/>
            </p:cNvSpPr>
            <p:nvPr userDrawn="1"/>
          </p:nvSpPr>
          <p:spPr bwMode="gray">
            <a:xfrm>
              <a:off x="577" y="-634"/>
              <a:ext cx="0" cy="632"/>
            </a:xfrm>
            <a:prstGeom prst="line">
              <a:avLst/>
            </a:prstGeom>
            <a:noFill/>
            <a:ln w="9525">
              <a:solidFill>
                <a:schemeClr val="bg1"/>
              </a:solidFill>
              <a:round/>
              <a:headEnd/>
              <a:tailEnd/>
            </a:ln>
            <a:effectLst/>
          </p:spPr>
          <p:txBody>
            <a:bodyPr/>
            <a:lstStyle/>
            <a:p>
              <a:endParaRPr lang="en-US"/>
            </a:p>
          </p:txBody>
        </p:sp>
        <p:sp>
          <p:nvSpPr>
            <p:cNvPr id="1048" name="Line 24"/>
            <p:cNvSpPr>
              <a:spLocks noChangeShapeType="1"/>
            </p:cNvSpPr>
            <p:nvPr userDrawn="1"/>
          </p:nvSpPr>
          <p:spPr bwMode="gray">
            <a:xfrm>
              <a:off x="719" y="-634"/>
              <a:ext cx="0" cy="632"/>
            </a:xfrm>
            <a:prstGeom prst="line">
              <a:avLst/>
            </a:prstGeom>
            <a:noFill/>
            <a:ln w="9525">
              <a:solidFill>
                <a:schemeClr val="bg1"/>
              </a:solidFill>
              <a:round/>
              <a:headEnd/>
              <a:tailEnd/>
            </a:ln>
            <a:effectLst/>
          </p:spPr>
          <p:txBody>
            <a:bodyPr/>
            <a:lstStyle/>
            <a:p>
              <a:endParaRPr lang="en-US"/>
            </a:p>
          </p:txBody>
        </p:sp>
        <p:sp>
          <p:nvSpPr>
            <p:cNvPr id="1049" name="Line 25"/>
            <p:cNvSpPr>
              <a:spLocks noChangeShapeType="1"/>
            </p:cNvSpPr>
            <p:nvPr userDrawn="1"/>
          </p:nvSpPr>
          <p:spPr bwMode="gray">
            <a:xfrm>
              <a:off x="864" y="-634"/>
              <a:ext cx="0" cy="632"/>
            </a:xfrm>
            <a:prstGeom prst="line">
              <a:avLst/>
            </a:prstGeom>
            <a:noFill/>
            <a:ln w="9525">
              <a:solidFill>
                <a:schemeClr val="bg1"/>
              </a:solidFill>
              <a:round/>
              <a:headEnd/>
              <a:tailEnd/>
            </a:ln>
            <a:effectLst/>
          </p:spPr>
          <p:txBody>
            <a:bodyPr/>
            <a:lstStyle/>
            <a:p>
              <a:endParaRPr lang="en-US"/>
            </a:p>
          </p:txBody>
        </p:sp>
        <p:sp>
          <p:nvSpPr>
            <p:cNvPr id="1050" name="Line 26"/>
            <p:cNvSpPr>
              <a:spLocks noChangeShapeType="1"/>
            </p:cNvSpPr>
            <p:nvPr userDrawn="1"/>
          </p:nvSpPr>
          <p:spPr bwMode="gray">
            <a:xfrm>
              <a:off x="1000" y="-633"/>
              <a:ext cx="0" cy="632"/>
            </a:xfrm>
            <a:prstGeom prst="line">
              <a:avLst/>
            </a:prstGeom>
            <a:noFill/>
            <a:ln w="9525">
              <a:solidFill>
                <a:schemeClr val="bg1"/>
              </a:solidFill>
              <a:round/>
              <a:headEnd/>
              <a:tailEnd/>
            </a:ln>
            <a:effectLst/>
          </p:spPr>
          <p:txBody>
            <a:bodyPr/>
            <a:lstStyle/>
            <a:p>
              <a:endParaRPr lang="en-US"/>
            </a:p>
          </p:txBody>
        </p:sp>
        <p:sp>
          <p:nvSpPr>
            <p:cNvPr id="1051" name="Line 27"/>
            <p:cNvSpPr>
              <a:spLocks noChangeShapeType="1"/>
            </p:cNvSpPr>
            <p:nvPr userDrawn="1"/>
          </p:nvSpPr>
          <p:spPr bwMode="gray">
            <a:xfrm>
              <a:off x="1136" y="-633"/>
              <a:ext cx="0" cy="632"/>
            </a:xfrm>
            <a:prstGeom prst="line">
              <a:avLst/>
            </a:prstGeom>
            <a:noFill/>
            <a:ln w="9525">
              <a:solidFill>
                <a:schemeClr val="bg1"/>
              </a:solidFill>
              <a:round/>
              <a:headEnd/>
              <a:tailEnd/>
            </a:ln>
            <a:effectLst/>
          </p:spPr>
          <p:txBody>
            <a:bodyPr/>
            <a:lstStyle/>
            <a:p>
              <a:endParaRPr lang="en-US"/>
            </a:p>
          </p:txBody>
        </p:sp>
        <p:sp>
          <p:nvSpPr>
            <p:cNvPr id="1052" name="Line 28"/>
            <p:cNvSpPr>
              <a:spLocks noChangeShapeType="1"/>
            </p:cNvSpPr>
            <p:nvPr userDrawn="1"/>
          </p:nvSpPr>
          <p:spPr bwMode="gray">
            <a:xfrm>
              <a:off x="1272" y="-635"/>
              <a:ext cx="0" cy="633"/>
            </a:xfrm>
            <a:prstGeom prst="line">
              <a:avLst/>
            </a:prstGeom>
            <a:noFill/>
            <a:ln w="9525">
              <a:solidFill>
                <a:schemeClr val="bg1"/>
              </a:solidFill>
              <a:round/>
              <a:headEnd/>
              <a:tailEnd/>
            </a:ln>
            <a:effectLst/>
          </p:spPr>
          <p:txBody>
            <a:bodyPr/>
            <a:lstStyle/>
            <a:p>
              <a:endParaRPr lang="en-US"/>
            </a:p>
          </p:txBody>
        </p:sp>
        <p:sp>
          <p:nvSpPr>
            <p:cNvPr id="1053" name="Line 29"/>
            <p:cNvSpPr>
              <a:spLocks noChangeShapeType="1"/>
            </p:cNvSpPr>
            <p:nvPr userDrawn="1"/>
          </p:nvSpPr>
          <p:spPr bwMode="gray">
            <a:xfrm>
              <a:off x="1414" y="-634"/>
              <a:ext cx="0" cy="633"/>
            </a:xfrm>
            <a:prstGeom prst="line">
              <a:avLst/>
            </a:prstGeom>
            <a:noFill/>
            <a:ln w="9525">
              <a:solidFill>
                <a:schemeClr val="bg1"/>
              </a:solidFill>
              <a:round/>
              <a:headEnd/>
              <a:tailEnd/>
            </a:ln>
            <a:effectLst/>
          </p:spPr>
          <p:txBody>
            <a:bodyPr/>
            <a:lstStyle/>
            <a:p>
              <a:endParaRPr lang="en-US"/>
            </a:p>
          </p:txBody>
        </p:sp>
        <p:sp>
          <p:nvSpPr>
            <p:cNvPr id="1054" name="Line 30"/>
            <p:cNvSpPr>
              <a:spLocks noChangeShapeType="1"/>
            </p:cNvSpPr>
            <p:nvPr userDrawn="1"/>
          </p:nvSpPr>
          <p:spPr bwMode="gray">
            <a:xfrm>
              <a:off x="1565" y="-634"/>
              <a:ext cx="0" cy="633"/>
            </a:xfrm>
            <a:prstGeom prst="line">
              <a:avLst/>
            </a:prstGeom>
            <a:noFill/>
            <a:ln w="9525">
              <a:solidFill>
                <a:schemeClr val="bg1"/>
              </a:solidFill>
              <a:round/>
              <a:headEnd/>
              <a:tailEnd/>
            </a:ln>
            <a:effectLst/>
          </p:spPr>
          <p:txBody>
            <a:bodyPr/>
            <a:lstStyle/>
            <a:p>
              <a:endParaRPr lang="en-US"/>
            </a:p>
          </p:txBody>
        </p:sp>
        <p:sp>
          <p:nvSpPr>
            <p:cNvPr id="1055" name="Line 31"/>
            <p:cNvSpPr>
              <a:spLocks noChangeShapeType="1"/>
            </p:cNvSpPr>
            <p:nvPr userDrawn="1"/>
          </p:nvSpPr>
          <p:spPr bwMode="gray">
            <a:xfrm>
              <a:off x="1701" y="-634"/>
              <a:ext cx="0" cy="633"/>
            </a:xfrm>
            <a:prstGeom prst="line">
              <a:avLst/>
            </a:prstGeom>
            <a:noFill/>
            <a:ln w="9525">
              <a:solidFill>
                <a:schemeClr val="bg1"/>
              </a:solidFill>
              <a:round/>
              <a:headEnd/>
              <a:tailEnd/>
            </a:ln>
            <a:effectLst/>
          </p:spPr>
          <p:txBody>
            <a:bodyPr/>
            <a:lstStyle/>
            <a:p>
              <a:endParaRPr lang="en-US"/>
            </a:p>
          </p:txBody>
        </p:sp>
        <p:sp>
          <p:nvSpPr>
            <p:cNvPr id="1056" name="Line 32"/>
            <p:cNvSpPr>
              <a:spLocks noChangeShapeType="1"/>
            </p:cNvSpPr>
            <p:nvPr userDrawn="1"/>
          </p:nvSpPr>
          <p:spPr bwMode="gray">
            <a:xfrm>
              <a:off x="1837" y="-633"/>
              <a:ext cx="0" cy="633"/>
            </a:xfrm>
            <a:prstGeom prst="line">
              <a:avLst/>
            </a:prstGeom>
            <a:noFill/>
            <a:ln w="9525">
              <a:solidFill>
                <a:schemeClr val="bg1"/>
              </a:solidFill>
              <a:round/>
              <a:headEnd/>
              <a:tailEnd/>
            </a:ln>
            <a:effectLst/>
          </p:spPr>
          <p:txBody>
            <a:bodyPr/>
            <a:lstStyle/>
            <a:p>
              <a:endParaRPr lang="en-US"/>
            </a:p>
          </p:txBody>
        </p:sp>
        <p:sp>
          <p:nvSpPr>
            <p:cNvPr id="1057" name="Line 33"/>
            <p:cNvSpPr>
              <a:spLocks noChangeShapeType="1"/>
            </p:cNvSpPr>
            <p:nvPr userDrawn="1"/>
          </p:nvSpPr>
          <p:spPr bwMode="gray">
            <a:xfrm>
              <a:off x="1973" y="-633"/>
              <a:ext cx="0" cy="633"/>
            </a:xfrm>
            <a:prstGeom prst="line">
              <a:avLst/>
            </a:prstGeom>
            <a:noFill/>
            <a:ln w="9525">
              <a:solidFill>
                <a:schemeClr val="bg1"/>
              </a:solidFill>
              <a:round/>
              <a:headEnd/>
              <a:tailEnd/>
            </a:ln>
            <a:effectLst/>
          </p:spPr>
          <p:txBody>
            <a:bodyPr/>
            <a:lstStyle/>
            <a:p>
              <a:endParaRPr lang="en-US"/>
            </a:p>
          </p:txBody>
        </p:sp>
        <p:sp>
          <p:nvSpPr>
            <p:cNvPr id="1058" name="Line 34"/>
            <p:cNvSpPr>
              <a:spLocks noChangeShapeType="1"/>
            </p:cNvSpPr>
            <p:nvPr userDrawn="1"/>
          </p:nvSpPr>
          <p:spPr bwMode="gray">
            <a:xfrm>
              <a:off x="2109" y="-634"/>
              <a:ext cx="0" cy="632"/>
            </a:xfrm>
            <a:prstGeom prst="line">
              <a:avLst/>
            </a:prstGeom>
            <a:noFill/>
            <a:ln w="9525">
              <a:solidFill>
                <a:schemeClr val="bg1"/>
              </a:solidFill>
              <a:round/>
              <a:headEnd/>
              <a:tailEnd/>
            </a:ln>
            <a:effectLst/>
          </p:spPr>
          <p:txBody>
            <a:bodyPr/>
            <a:lstStyle/>
            <a:p>
              <a:endParaRPr lang="en-US"/>
            </a:p>
          </p:txBody>
        </p:sp>
        <p:sp>
          <p:nvSpPr>
            <p:cNvPr id="1059" name="Oval 35"/>
            <p:cNvSpPr>
              <a:spLocks noChangeArrowheads="1"/>
            </p:cNvSpPr>
            <p:nvPr userDrawn="1"/>
          </p:nvSpPr>
          <p:spPr bwMode="gray">
            <a:xfrm>
              <a:off x="1392" y="-288"/>
              <a:ext cx="44" cy="44"/>
            </a:xfrm>
            <a:prstGeom prst="ellipse">
              <a:avLst/>
            </a:prstGeom>
            <a:solidFill>
              <a:schemeClr val="bg1"/>
            </a:solidFill>
            <a:ln w="9525">
              <a:noFill/>
              <a:round/>
              <a:headEnd/>
              <a:tailEnd/>
            </a:ln>
            <a:effectLst/>
          </p:spPr>
          <p:txBody>
            <a:bodyPr wrap="none" anchor="ctr"/>
            <a:lstStyle/>
            <a:p>
              <a:endParaRPr lang="en-US"/>
            </a:p>
          </p:txBody>
        </p:sp>
        <p:sp>
          <p:nvSpPr>
            <p:cNvPr id="1060" name="Oval 36"/>
            <p:cNvSpPr>
              <a:spLocks noChangeArrowheads="1"/>
            </p:cNvSpPr>
            <p:nvPr userDrawn="1"/>
          </p:nvSpPr>
          <p:spPr bwMode="gray">
            <a:xfrm>
              <a:off x="1390" y="-542"/>
              <a:ext cx="44" cy="44"/>
            </a:xfrm>
            <a:prstGeom prst="ellipse">
              <a:avLst/>
            </a:prstGeom>
            <a:solidFill>
              <a:schemeClr val="bg1"/>
            </a:solidFill>
            <a:ln w="9525">
              <a:noFill/>
              <a:round/>
              <a:headEnd/>
              <a:tailEnd/>
            </a:ln>
            <a:effectLst/>
          </p:spPr>
          <p:txBody>
            <a:bodyPr wrap="none" anchor="ctr"/>
            <a:lstStyle/>
            <a:p>
              <a:endParaRPr lang="en-US"/>
            </a:p>
          </p:txBody>
        </p:sp>
        <p:sp>
          <p:nvSpPr>
            <p:cNvPr id="1061" name="Oval 37"/>
            <p:cNvSpPr>
              <a:spLocks noChangeArrowheads="1"/>
            </p:cNvSpPr>
            <p:nvPr userDrawn="1"/>
          </p:nvSpPr>
          <p:spPr bwMode="gray">
            <a:xfrm>
              <a:off x="1680" y="-424"/>
              <a:ext cx="44" cy="44"/>
            </a:xfrm>
            <a:prstGeom prst="ellipse">
              <a:avLst/>
            </a:prstGeom>
            <a:solidFill>
              <a:schemeClr val="bg1"/>
            </a:solidFill>
            <a:ln w="9525">
              <a:noFill/>
              <a:round/>
              <a:headEnd/>
              <a:tailEnd/>
            </a:ln>
            <a:effectLst/>
          </p:spPr>
          <p:txBody>
            <a:bodyPr wrap="none" anchor="ctr"/>
            <a:lstStyle/>
            <a:p>
              <a:endParaRPr lang="en-US"/>
            </a:p>
          </p:txBody>
        </p:sp>
        <p:sp>
          <p:nvSpPr>
            <p:cNvPr id="1062" name="Oval 38"/>
            <p:cNvSpPr>
              <a:spLocks noChangeArrowheads="1"/>
            </p:cNvSpPr>
            <p:nvPr userDrawn="1"/>
          </p:nvSpPr>
          <p:spPr bwMode="gray">
            <a:xfrm>
              <a:off x="1680" y="-540"/>
              <a:ext cx="44" cy="44"/>
            </a:xfrm>
            <a:prstGeom prst="ellipse">
              <a:avLst/>
            </a:prstGeom>
            <a:solidFill>
              <a:schemeClr val="bg1"/>
            </a:solidFill>
            <a:ln w="9525">
              <a:noFill/>
              <a:round/>
              <a:headEnd/>
              <a:tailEnd/>
            </a:ln>
            <a:effectLst/>
          </p:spPr>
          <p:txBody>
            <a:bodyPr wrap="none" anchor="ctr"/>
            <a:lstStyle/>
            <a:p>
              <a:endParaRPr lang="en-US"/>
            </a:p>
          </p:txBody>
        </p:sp>
        <p:sp>
          <p:nvSpPr>
            <p:cNvPr id="1063" name="Oval 39"/>
            <p:cNvSpPr>
              <a:spLocks noChangeArrowheads="1"/>
            </p:cNvSpPr>
            <p:nvPr userDrawn="1"/>
          </p:nvSpPr>
          <p:spPr bwMode="gray">
            <a:xfrm>
              <a:off x="1950" y="-284"/>
              <a:ext cx="44" cy="44"/>
            </a:xfrm>
            <a:prstGeom prst="ellipse">
              <a:avLst/>
            </a:prstGeom>
            <a:solidFill>
              <a:schemeClr val="bg1"/>
            </a:solidFill>
            <a:ln w="9525">
              <a:noFill/>
              <a:round/>
              <a:headEnd/>
              <a:tailEnd/>
            </a:ln>
            <a:effectLst/>
          </p:spPr>
          <p:txBody>
            <a:bodyPr wrap="none" anchor="ctr"/>
            <a:lstStyle/>
            <a:p>
              <a:endParaRPr lang="en-US"/>
            </a:p>
          </p:txBody>
        </p:sp>
        <p:sp>
          <p:nvSpPr>
            <p:cNvPr id="1064" name="Oval 40"/>
            <p:cNvSpPr>
              <a:spLocks noChangeArrowheads="1"/>
            </p:cNvSpPr>
            <p:nvPr userDrawn="1"/>
          </p:nvSpPr>
          <p:spPr bwMode="gray">
            <a:xfrm>
              <a:off x="2086" y="-148"/>
              <a:ext cx="44" cy="44"/>
            </a:xfrm>
            <a:prstGeom prst="ellipse">
              <a:avLst/>
            </a:prstGeom>
            <a:solidFill>
              <a:schemeClr val="bg1"/>
            </a:solidFill>
            <a:ln w="9525">
              <a:noFill/>
              <a:round/>
              <a:headEnd/>
              <a:tailEnd/>
            </a:ln>
            <a:effectLst/>
          </p:spPr>
          <p:txBody>
            <a:bodyPr wrap="none" anchor="ctr"/>
            <a:lstStyle/>
            <a:p>
              <a:endParaRPr lang="en-US"/>
            </a:p>
          </p:txBody>
        </p:sp>
        <p:sp>
          <p:nvSpPr>
            <p:cNvPr id="1065" name="Oval 41"/>
            <p:cNvSpPr>
              <a:spLocks noChangeArrowheads="1"/>
            </p:cNvSpPr>
            <p:nvPr userDrawn="1"/>
          </p:nvSpPr>
          <p:spPr bwMode="gray">
            <a:xfrm>
              <a:off x="2224" y="-288"/>
              <a:ext cx="44" cy="44"/>
            </a:xfrm>
            <a:prstGeom prst="ellipse">
              <a:avLst/>
            </a:prstGeom>
            <a:solidFill>
              <a:schemeClr val="bg1"/>
            </a:solidFill>
            <a:ln w="9525">
              <a:noFill/>
              <a:round/>
              <a:headEnd/>
              <a:tailEnd/>
            </a:ln>
            <a:effectLst/>
          </p:spPr>
          <p:txBody>
            <a:bodyPr wrap="none" anchor="ctr"/>
            <a:lstStyle/>
            <a:p>
              <a:endParaRPr lang="en-US"/>
            </a:p>
          </p:txBody>
        </p:sp>
        <p:sp>
          <p:nvSpPr>
            <p:cNvPr id="1066" name="Oval 42"/>
            <p:cNvSpPr>
              <a:spLocks noChangeArrowheads="1"/>
            </p:cNvSpPr>
            <p:nvPr userDrawn="1"/>
          </p:nvSpPr>
          <p:spPr bwMode="gray">
            <a:xfrm>
              <a:off x="2222" y="-548"/>
              <a:ext cx="44" cy="44"/>
            </a:xfrm>
            <a:prstGeom prst="ellipse">
              <a:avLst/>
            </a:prstGeom>
            <a:solidFill>
              <a:schemeClr val="bg1"/>
            </a:solidFill>
            <a:ln w="9525">
              <a:noFill/>
              <a:round/>
              <a:headEnd/>
              <a:tailEnd/>
            </a:ln>
            <a:effectLst/>
          </p:spPr>
          <p:txBody>
            <a:bodyPr wrap="none" anchor="ctr"/>
            <a:lstStyle/>
            <a:p>
              <a:endParaRPr lang="en-US"/>
            </a:p>
          </p:txBody>
        </p:sp>
        <p:sp>
          <p:nvSpPr>
            <p:cNvPr id="1067" name="Oval 43"/>
            <p:cNvSpPr>
              <a:spLocks noChangeArrowheads="1"/>
            </p:cNvSpPr>
            <p:nvPr userDrawn="1"/>
          </p:nvSpPr>
          <p:spPr bwMode="gray">
            <a:xfrm>
              <a:off x="2512" y="-424"/>
              <a:ext cx="44" cy="44"/>
            </a:xfrm>
            <a:prstGeom prst="ellipse">
              <a:avLst/>
            </a:prstGeom>
            <a:solidFill>
              <a:schemeClr val="bg1"/>
            </a:solidFill>
            <a:ln w="9525">
              <a:noFill/>
              <a:round/>
              <a:headEnd/>
              <a:tailEnd/>
            </a:ln>
            <a:effectLst/>
          </p:spPr>
          <p:txBody>
            <a:bodyPr wrap="none" anchor="ctr"/>
            <a:lstStyle/>
            <a:p>
              <a:endParaRPr lang="en-US"/>
            </a:p>
          </p:txBody>
        </p:sp>
        <p:sp>
          <p:nvSpPr>
            <p:cNvPr id="1068" name="Oval 44"/>
            <p:cNvSpPr>
              <a:spLocks noChangeArrowheads="1"/>
            </p:cNvSpPr>
            <p:nvPr userDrawn="1"/>
          </p:nvSpPr>
          <p:spPr bwMode="gray">
            <a:xfrm>
              <a:off x="2512" y="-153"/>
              <a:ext cx="44" cy="44"/>
            </a:xfrm>
            <a:prstGeom prst="ellipse">
              <a:avLst/>
            </a:prstGeom>
            <a:solidFill>
              <a:schemeClr val="bg1"/>
            </a:solidFill>
            <a:ln w="9525">
              <a:noFill/>
              <a:round/>
              <a:headEnd/>
              <a:tailEnd/>
            </a:ln>
            <a:effectLst/>
          </p:spPr>
          <p:txBody>
            <a:bodyPr wrap="none" anchor="ctr"/>
            <a:lstStyle/>
            <a:p>
              <a:endParaRPr lang="en-US"/>
            </a:p>
          </p:txBody>
        </p:sp>
        <p:sp>
          <p:nvSpPr>
            <p:cNvPr id="1069" name="Oval 45"/>
            <p:cNvSpPr>
              <a:spLocks noChangeArrowheads="1"/>
            </p:cNvSpPr>
            <p:nvPr userDrawn="1"/>
          </p:nvSpPr>
          <p:spPr bwMode="gray">
            <a:xfrm>
              <a:off x="2782" y="-289"/>
              <a:ext cx="44" cy="44"/>
            </a:xfrm>
            <a:prstGeom prst="ellipse">
              <a:avLst/>
            </a:prstGeom>
            <a:solidFill>
              <a:schemeClr val="bg1"/>
            </a:solidFill>
            <a:ln w="9525">
              <a:noFill/>
              <a:round/>
              <a:headEnd/>
              <a:tailEnd/>
            </a:ln>
            <a:effectLst/>
          </p:spPr>
          <p:txBody>
            <a:bodyPr wrap="none" anchor="ctr"/>
            <a:lstStyle/>
            <a:p>
              <a:endParaRPr lang="en-US"/>
            </a:p>
          </p:txBody>
        </p:sp>
        <p:sp>
          <p:nvSpPr>
            <p:cNvPr id="1070" name="Oval 46"/>
            <p:cNvSpPr>
              <a:spLocks noChangeArrowheads="1"/>
            </p:cNvSpPr>
            <p:nvPr userDrawn="1"/>
          </p:nvSpPr>
          <p:spPr bwMode="gray">
            <a:xfrm>
              <a:off x="2918" y="-154"/>
              <a:ext cx="44" cy="44"/>
            </a:xfrm>
            <a:prstGeom prst="ellipse">
              <a:avLst/>
            </a:prstGeom>
            <a:solidFill>
              <a:schemeClr val="bg1"/>
            </a:solidFill>
            <a:ln w="9525">
              <a:noFill/>
              <a:round/>
              <a:headEnd/>
              <a:tailEnd/>
            </a:ln>
            <a:effectLst/>
          </p:spPr>
          <p:txBody>
            <a:bodyPr wrap="none" anchor="ctr"/>
            <a:lstStyle/>
            <a:p>
              <a:endParaRPr lang="en-US"/>
            </a:p>
          </p:txBody>
        </p:sp>
        <p:grpSp>
          <p:nvGrpSpPr>
            <p:cNvPr id="3" name="Group 47"/>
            <p:cNvGrpSpPr>
              <a:grpSpLocks/>
            </p:cNvGrpSpPr>
            <p:nvPr userDrawn="1"/>
          </p:nvGrpSpPr>
          <p:grpSpPr bwMode="auto">
            <a:xfrm>
              <a:off x="2246" y="-638"/>
              <a:ext cx="1532" cy="635"/>
              <a:chOff x="-765" y="-1448"/>
              <a:chExt cx="1532" cy="2896"/>
            </a:xfrm>
          </p:grpSpPr>
          <p:sp>
            <p:nvSpPr>
              <p:cNvPr id="1072" name="Line 48"/>
              <p:cNvSpPr>
                <a:spLocks noChangeShapeType="1"/>
              </p:cNvSpPr>
              <p:nvPr userDrawn="1"/>
            </p:nvSpPr>
            <p:spPr bwMode="gray">
              <a:xfrm>
                <a:off x="-765" y="-1445"/>
                <a:ext cx="0" cy="2886"/>
              </a:xfrm>
              <a:prstGeom prst="line">
                <a:avLst/>
              </a:prstGeom>
              <a:noFill/>
              <a:ln w="9525">
                <a:solidFill>
                  <a:schemeClr val="bg1"/>
                </a:solidFill>
                <a:round/>
                <a:headEnd/>
                <a:tailEnd/>
              </a:ln>
              <a:effectLst/>
            </p:spPr>
            <p:txBody>
              <a:bodyPr/>
              <a:lstStyle/>
              <a:p>
                <a:endParaRPr lang="en-US"/>
              </a:p>
            </p:txBody>
          </p:sp>
          <p:sp>
            <p:nvSpPr>
              <p:cNvPr id="1073" name="Line 49"/>
              <p:cNvSpPr>
                <a:spLocks noChangeShapeType="1"/>
              </p:cNvSpPr>
              <p:nvPr userDrawn="1"/>
            </p:nvSpPr>
            <p:spPr bwMode="gray">
              <a:xfrm>
                <a:off x="-614" y="-1445"/>
                <a:ext cx="0" cy="2886"/>
              </a:xfrm>
              <a:prstGeom prst="line">
                <a:avLst/>
              </a:prstGeom>
              <a:noFill/>
              <a:ln w="9525">
                <a:solidFill>
                  <a:schemeClr val="bg1"/>
                </a:solidFill>
                <a:round/>
                <a:headEnd/>
                <a:tailEnd/>
              </a:ln>
              <a:effectLst/>
            </p:spPr>
            <p:txBody>
              <a:bodyPr/>
              <a:lstStyle/>
              <a:p>
                <a:endParaRPr lang="en-US"/>
              </a:p>
            </p:txBody>
          </p:sp>
          <p:sp>
            <p:nvSpPr>
              <p:cNvPr id="1074" name="Line 50"/>
              <p:cNvSpPr>
                <a:spLocks noChangeShapeType="1"/>
              </p:cNvSpPr>
              <p:nvPr userDrawn="1"/>
            </p:nvSpPr>
            <p:spPr bwMode="gray">
              <a:xfrm>
                <a:off x="-478" y="-1445"/>
                <a:ext cx="0" cy="2886"/>
              </a:xfrm>
              <a:prstGeom prst="line">
                <a:avLst/>
              </a:prstGeom>
              <a:noFill/>
              <a:ln w="9525">
                <a:solidFill>
                  <a:schemeClr val="bg1"/>
                </a:solidFill>
                <a:round/>
                <a:headEnd/>
                <a:tailEnd/>
              </a:ln>
              <a:effectLst/>
            </p:spPr>
            <p:txBody>
              <a:bodyPr/>
              <a:lstStyle/>
              <a:p>
                <a:endParaRPr lang="en-US"/>
              </a:p>
            </p:txBody>
          </p:sp>
          <p:sp>
            <p:nvSpPr>
              <p:cNvPr id="1075" name="Line 51"/>
              <p:cNvSpPr>
                <a:spLocks noChangeShapeType="1"/>
              </p:cNvSpPr>
              <p:nvPr userDrawn="1"/>
            </p:nvSpPr>
            <p:spPr bwMode="gray">
              <a:xfrm>
                <a:off x="-342" y="-1441"/>
                <a:ext cx="0" cy="2886"/>
              </a:xfrm>
              <a:prstGeom prst="line">
                <a:avLst/>
              </a:prstGeom>
              <a:noFill/>
              <a:ln w="9525">
                <a:solidFill>
                  <a:schemeClr val="bg1"/>
                </a:solidFill>
                <a:round/>
                <a:headEnd/>
                <a:tailEnd/>
              </a:ln>
              <a:effectLst/>
            </p:spPr>
            <p:txBody>
              <a:bodyPr/>
              <a:lstStyle/>
              <a:p>
                <a:endParaRPr lang="en-US"/>
              </a:p>
            </p:txBody>
          </p:sp>
          <p:sp>
            <p:nvSpPr>
              <p:cNvPr id="1076" name="Line 52"/>
              <p:cNvSpPr>
                <a:spLocks noChangeShapeType="1"/>
              </p:cNvSpPr>
              <p:nvPr userDrawn="1"/>
            </p:nvSpPr>
            <p:spPr bwMode="gray">
              <a:xfrm>
                <a:off x="-206" y="-1441"/>
                <a:ext cx="0" cy="2886"/>
              </a:xfrm>
              <a:prstGeom prst="line">
                <a:avLst/>
              </a:prstGeom>
              <a:noFill/>
              <a:ln w="9525">
                <a:solidFill>
                  <a:schemeClr val="bg1"/>
                </a:solidFill>
                <a:round/>
                <a:headEnd/>
                <a:tailEnd/>
              </a:ln>
              <a:effectLst/>
            </p:spPr>
            <p:txBody>
              <a:bodyPr/>
              <a:lstStyle/>
              <a:p>
                <a:endParaRPr lang="en-US"/>
              </a:p>
            </p:txBody>
          </p:sp>
          <p:sp>
            <p:nvSpPr>
              <p:cNvPr id="1077" name="Line 53"/>
              <p:cNvSpPr>
                <a:spLocks noChangeShapeType="1"/>
              </p:cNvSpPr>
              <p:nvPr userDrawn="1"/>
            </p:nvSpPr>
            <p:spPr bwMode="gray">
              <a:xfrm>
                <a:off x="-70" y="-1448"/>
                <a:ext cx="0" cy="2886"/>
              </a:xfrm>
              <a:prstGeom prst="line">
                <a:avLst/>
              </a:prstGeom>
              <a:noFill/>
              <a:ln w="9525">
                <a:solidFill>
                  <a:schemeClr val="bg1"/>
                </a:solidFill>
                <a:round/>
                <a:headEnd/>
                <a:tailEnd/>
              </a:ln>
              <a:effectLst/>
            </p:spPr>
            <p:txBody>
              <a:bodyPr/>
              <a:lstStyle/>
              <a:p>
                <a:endParaRPr lang="en-US"/>
              </a:p>
            </p:txBody>
          </p:sp>
          <p:sp>
            <p:nvSpPr>
              <p:cNvPr id="1078" name="Line 54"/>
              <p:cNvSpPr>
                <a:spLocks noChangeShapeType="1"/>
              </p:cNvSpPr>
              <p:nvPr userDrawn="1"/>
            </p:nvSpPr>
            <p:spPr bwMode="gray">
              <a:xfrm>
                <a:off x="72" y="-1442"/>
                <a:ext cx="0" cy="2886"/>
              </a:xfrm>
              <a:prstGeom prst="line">
                <a:avLst/>
              </a:prstGeom>
              <a:noFill/>
              <a:ln w="9525">
                <a:solidFill>
                  <a:schemeClr val="bg1"/>
                </a:solidFill>
                <a:round/>
                <a:headEnd/>
                <a:tailEnd/>
              </a:ln>
              <a:effectLst/>
            </p:spPr>
            <p:txBody>
              <a:bodyPr/>
              <a:lstStyle/>
              <a:p>
                <a:endParaRPr lang="en-US"/>
              </a:p>
            </p:txBody>
          </p:sp>
          <p:sp>
            <p:nvSpPr>
              <p:cNvPr id="1079" name="Line 55"/>
              <p:cNvSpPr>
                <a:spLocks noChangeShapeType="1"/>
              </p:cNvSpPr>
              <p:nvPr userDrawn="1"/>
            </p:nvSpPr>
            <p:spPr bwMode="gray">
              <a:xfrm>
                <a:off x="223" y="-1442"/>
                <a:ext cx="0" cy="2886"/>
              </a:xfrm>
              <a:prstGeom prst="line">
                <a:avLst/>
              </a:prstGeom>
              <a:noFill/>
              <a:ln w="9525">
                <a:solidFill>
                  <a:schemeClr val="bg1"/>
                </a:solidFill>
                <a:round/>
                <a:headEnd/>
                <a:tailEnd/>
              </a:ln>
              <a:effectLst/>
            </p:spPr>
            <p:txBody>
              <a:bodyPr/>
              <a:lstStyle/>
              <a:p>
                <a:endParaRPr lang="en-US"/>
              </a:p>
            </p:txBody>
          </p:sp>
          <p:sp>
            <p:nvSpPr>
              <p:cNvPr id="1080" name="Line 56"/>
              <p:cNvSpPr>
                <a:spLocks noChangeShapeType="1"/>
              </p:cNvSpPr>
              <p:nvPr userDrawn="1"/>
            </p:nvSpPr>
            <p:spPr bwMode="gray">
              <a:xfrm>
                <a:off x="359" y="-1442"/>
                <a:ext cx="0" cy="2886"/>
              </a:xfrm>
              <a:prstGeom prst="line">
                <a:avLst/>
              </a:prstGeom>
              <a:noFill/>
              <a:ln w="9525">
                <a:solidFill>
                  <a:schemeClr val="bg1"/>
                </a:solidFill>
                <a:round/>
                <a:headEnd/>
                <a:tailEnd/>
              </a:ln>
              <a:effectLst/>
            </p:spPr>
            <p:txBody>
              <a:bodyPr/>
              <a:lstStyle/>
              <a:p>
                <a:endParaRPr lang="en-US"/>
              </a:p>
            </p:txBody>
          </p:sp>
          <p:sp>
            <p:nvSpPr>
              <p:cNvPr id="1081" name="Line 57"/>
              <p:cNvSpPr>
                <a:spLocks noChangeShapeType="1"/>
              </p:cNvSpPr>
              <p:nvPr userDrawn="1"/>
            </p:nvSpPr>
            <p:spPr bwMode="gray">
              <a:xfrm>
                <a:off x="495" y="-1438"/>
                <a:ext cx="0" cy="2886"/>
              </a:xfrm>
              <a:prstGeom prst="line">
                <a:avLst/>
              </a:prstGeom>
              <a:noFill/>
              <a:ln w="9525">
                <a:solidFill>
                  <a:schemeClr val="bg1"/>
                </a:solidFill>
                <a:round/>
                <a:headEnd/>
                <a:tailEnd/>
              </a:ln>
              <a:effectLst/>
            </p:spPr>
            <p:txBody>
              <a:bodyPr/>
              <a:lstStyle/>
              <a:p>
                <a:endParaRPr lang="en-US"/>
              </a:p>
            </p:txBody>
          </p:sp>
          <p:sp>
            <p:nvSpPr>
              <p:cNvPr id="1082" name="Line 58"/>
              <p:cNvSpPr>
                <a:spLocks noChangeShapeType="1"/>
              </p:cNvSpPr>
              <p:nvPr userDrawn="1"/>
            </p:nvSpPr>
            <p:spPr bwMode="gray">
              <a:xfrm>
                <a:off x="631" y="-1438"/>
                <a:ext cx="0" cy="2886"/>
              </a:xfrm>
              <a:prstGeom prst="line">
                <a:avLst/>
              </a:prstGeom>
              <a:noFill/>
              <a:ln w="9525">
                <a:solidFill>
                  <a:schemeClr val="bg1"/>
                </a:solidFill>
                <a:round/>
                <a:headEnd/>
                <a:tailEnd/>
              </a:ln>
              <a:effectLst/>
            </p:spPr>
            <p:txBody>
              <a:bodyPr/>
              <a:lstStyle/>
              <a:p>
                <a:endParaRPr lang="en-US"/>
              </a:p>
            </p:txBody>
          </p:sp>
          <p:sp>
            <p:nvSpPr>
              <p:cNvPr id="1083" name="Line 59"/>
              <p:cNvSpPr>
                <a:spLocks noChangeShapeType="1"/>
              </p:cNvSpPr>
              <p:nvPr userDrawn="1"/>
            </p:nvSpPr>
            <p:spPr bwMode="gray">
              <a:xfrm>
                <a:off x="767" y="-1445"/>
                <a:ext cx="0" cy="2886"/>
              </a:xfrm>
              <a:prstGeom prst="line">
                <a:avLst/>
              </a:prstGeom>
              <a:noFill/>
              <a:ln w="9525">
                <a:solidFill>
                  <a:schemeClr val="bg1"/>
                </a:solidFill>
                <a:round/>
                <a:headEnd/>
                <a:tailEnd/>
              </a:ln>
              <a:effectLst/>
            </p:spPr>
            <p:txBody>
              <a:bodyPr/>
              <a:lstStyle/>
              <a:p>
                <a:endParaRPr lang="en-US"/>
              </a:p>
            </p:txBody>
          </p:sp>
        </p:grpSp>
        <p:sp>
          <p:nvSpPr>
            <p:cNvPr id="1084" name="Oval 60"/>
            <p:cNvSpPr>
              <a:spLocks noChangeArrowheads="1"/>
            </p:cNvSpPr>
            <p:nvPr userDrawn="1"/>
          </p:nvSpPr>
          <p:spPr bwMode="gray">
            <a:xfrm>
              <a:off x="3061" y="-416"/>
              <a:ext cx="44" cy="44"/>
            </a:xfrm>
            <a:prstGeom prst="ellipse">
              <a:avLst/>
            </a:prstGeom>
            <a:solidFill>
              <a:schemeClr val="bg1"/>
            </a:solidFill>
            <a:ln w="9525">
              <a:noFill/>
              <a:round/>
              <a:headEnd/>
              <a:tailEnd/>
            </a:ln>
            <a:effectLst/>
          </p:spPr>
          <p:txBody>
            <a:bodyPr wrap="none" anchor="ctr"/>
            <a:lstStyle/>
            <a:p>
              <a:endParaRPr lang="en-US"/>
            </a:p>
          </p:txBody>
        </p:sp>
        <p:sp>
          <p:nvSpPr>
            <p:cNvPr id="1085" name="Oval 61"/>
            <p:cNvSpPr>
              <a:spLocks noChangeArrowheads="1"/>
            </p:cNvSpPr>
            <p:nvPr userDrawn="1"/>
          </p:nvSpPr>
          <p:spPr bwMode="gray">
            <a:xfrm>
              <a:off x="3059" y="-545"/>
              <a:ext cx="44" cy="44"/>
            </a:xfrm>
            <a:prstGeom prst="ellipse">
              <a:avLst/>
            </a:prstGeom>
            <a:solidFill>
              <a:schemeClr val="bg1"/>
            </a:solidFill>
            <a:ln w="9525">
              <a:noFill/>
              <a:round/>
              <a:headEnd/>
              <a:tailEnd/>
            </a:ln>
            <a:effectLst/>
          </p:spPr>
          <p:txBody>
            <a:bodyPr wrap="none" anchor="ctr"/>
            <a:lstStyle/>
            <a:p>
              <a:endParaRPr lang="en-US"/>
            </a:p>
          </p:txBody>
        </p:sp>
        <p:sp>
          <p:nvSpPr>
            <p:cNvPr id="1086" name="Oval 62"/>
            <p:cNvSpPr>
              <a:spLocks noChangeArrowheads="1"/>
            </p:cNvSpPr>
            <p:nvPr userDrawn="1"/>
          </p:nvSpPr>
          <p:spPr bwMode="gray">
            <a:xfrm>
              <a:off x="3349" y="-418"/>
              <a:ext cx="44" cy="44"/>
            </a:xfrm>
            <a:prstGeom prst="ellipse">
              <a:avLst/>
            </a:prstGeom>
            <a:solidFill>
              <a:schemeClr val="bg1"/>
            </a:solidFill>
            <a:ln w="9525">
              <a:noFill/>
              <a:round/>
              <a:headEnd/>
              <a:tailEnd/>
            </a:ln>
            <a:effectLst/>
          </p:spPr>
          <p:txBody>
            <a:bodyPr wrap="none" anchor="ctr"/>
            <a:lstStyle/>
            <a:p>
              <a:endParaRPr lang="en-US"/>
            </a:p>
          </p:txBody>
        </p:sp>
        <p:sp>
          <p:nvSpPr>
            <p:cNvPr id="1087" name="Oval 63"/>
            <p:cNvSpPr>
              <a:spLocks noChangeArrowheads="1"/>
            </p:cNvSpPr>
            <p:nvPr userDrawn="1"/>
          </p:nvSpPr>
          <p:spPr bwMode="gray">
            <a:xfrm>
              <a:off x="3349" y="-543"/>
              <a:ext cx="44" cy="44"/>
            </a:xfrm>
            <a:prstGeom prst="ellipse">
              <a:avLst/>
            </a:prstGeom>
            <a:solidFill>
              <a:schemeClr val="bg1"/>
            </a:solidFill>
            <a:ln w="9525">
              <a:noFill/>
              <a:round/>
              <a:headEnd/>
              <a:tailEnd/>
            </a:ln>
            <a:effectLst/>
          </p:spPr>
          <p:txBody>
            <a:bodyPr wrap="none" anchor="ctr"/>
            <a:lstStyle/>
            <a:p>
              <a:endParaRPr lang="en-US"/>
            </a:p>
          </p:txBody>
        </p:sp>
        <p:sp>
          <p:nvSpPr>
            <p:cNvPr id="1088" name="Oval 64"/>
            <p:cNvSpPr>
              <a:spLocks noChangeArrowheads="1"/>
            </p:cNvSpPr>
            <p:nvPr userDrawn="1"/>
          </p:nvSpPr>
          <p:spPr bwMode="gray">
            <a:xfrm>
              <a:off x="3619" y="-287"/>
              <a:ext cx="44" cy="44"/>
            </a:xfrm>
            <a:prstGeom prst="ellipse">
              <a:avLst/>
            </a:prstGeom>
            <a:solidFill>
              <a:schemeClr val="bg1"/>
            </a:solidFill>
            <a:ln w="9525">
              <a:noFill/>
              <a:round/>
              <a:headEnd/>
              <a:tailEnd/>
            </a:ln>
            <a:effectLst/>
          </p:spPr>
          <p:txBody>
            <a:bodyPr wrap="none" anchor="ctr"/>
            <a:lstStyle/>
            <a:p>
              <a:endParaRPr lang="en-US"/>
            </a:p>
          </p:txBody>
        </p:sp>
        <p:sp>
          <p:nvSpPr>
            <p:cNvPr id="1089" name="Oval 65"/>
            <p:cNvSpPr>
              <a:spLocks noChangeArrowheads="1"/>
            </p:cNvSpPr>
            <p:nvPr userDrawn="1"/>
          </p:nvSpPr>
          <p:spPr bwMode="gray">
            <a:xfrm>
              <a:off x="3755" y="-151"/>
              <a:ext cx="44" cy="44"/>
            </a:xfrm>
            <a:prstGeom prst="ellipse">
              <a:avLst/>
            </a:prstGeom>
            <a:solidFill>
              <a:schemeClr val="bg1"/>
            </a:solidFill>
            <a:ln w="9525">
              <a:noFill/>
              <a:round/>
              <a:headEnd/>
              <a:tailEnd/>
            </a:ln>
            <a:effectLst/>
          </p:spPr>
          <p:txBody>
            <a:bodyPr wrap="none" anchor="ctr"/>
            <a:lstStyle/>
            <a:p>
              <a:endParaRPr lang="en-US"/>
            </a:p>
          </p:txBody>
        </p:sp>
        <p:sp>
          <p:nvSpPr>
            <p:cNvPr id="1090" name="Oval 66"/>
            <p:cNvSpPr>
              <a:spLocks noChangeArrowheads="1"/>
            </p:cNvSpPr>
            <p:nvPr userDrawn="1"/>
          </p:nvSpPr>
          <p:spPr bwMode="gray">
            <a:xfrm>
              <a:off x="3913" y="-278"/>
              <a:ext cx="44" cy="44"/>
            </a:xfrm>
            <a:prstGeom prst="ellipse">
              <a:avLst/>
            </a:prstGeom>
            <a:solidFill>
              <a:schemeClr val="bg1"/>
            </a:solidFill>
            <a:ln w="9525">
              <a:noFill/>
              <a:round/>
              <a:headEnd/>
              <a:tailEnd/>
            </a:ln>
            <a:effectLst/>
          </p:spPr>
          <p:txBody>
            <a:bodyPr wrap="none" anchor="ctr"/>
            <a:lstStyle/>
            <a:p>
              <a:endParaRPr lang="en-US"/>
            </a:p>
          </p:txBody>
        </p:sp>
        <p:sp>
          <p:nvSpPr>
            <p:cNvPr id="1091" name="Oval 67"/>
            <p:cNvSpPr>
              <a:spLocks noChangeArrowheads="1"/>
            </p:cNvSpPr>
            <p:nvPr userDrawn="1"/>
          </p:nvSpPr>
          <p:spPr bwMode="gray">
            <a:xfrm>
              <a:off x="3911" y="-548"/>
              <a:ext cx="44" cy="44"/>
            </a:xfrm>
            <a:prstGeom prst="ellipse">
              <a:avLst/>
            </a:prstGeom>
            <a:solidFill>
              <a:schemeClr val="bg1"/>
            </a:solidFill>
            <a:ln w="9525">
              <a:noFill/>
              <a:round/>
              <a:headEnd/>
              <a:tailEnd/>
            </a:ln>
            <a:effectLst/>
          </p:spPr>
          <p:txBody>
            <a:bodyPr wrap="none" anchor="ctr"/>
            <a:lstStyle/>
            <a:p>
              <a:endParaRPr lang="en-US"/>
            </a:p>
          </p:txBody>
        </p:sp>
        <p:sp>
          <p:nvSpPr>
            <p:cNvPr id="1092" name="Oval 68"/>
            <p:cNvSpPr>
              <a:spLocks noChangeArrowheads="1"/>
            </p:cNvSpPr>
            <p:nvPr userDrawn="1"/>
          </p:nvSpPr>
          <p:spPr bwMode="gray">
            <a:xfrm>
              <a:off x="4201" y="-457"/>
              <a:ext cx="44" cy="44"/>
            </a:xfrm>
            <a:prstGeom prst="ellipse">
              <a:avLst/>
            </a:prstGeom>
            <a:solidFill>
              <a:schemeClr val="bg1"/>
            </a:solidFill>
            <a:ln w="9525">
              <a:noFill/>
              <a:round/>
              <a:headEnd/>
              <a:tailEnd/>
            </a:ln>
            <a:effectLst/>
          </p:spPr>
          <p:txBody>
            <a:bodyPr wrap="none" anchor="ctr"/>
            <a:lstStyle/>
            <a:p>
              <a:endParaRPr lang="en-US"/>
            </a:p>
          </p:txBody>
        </p:sp>
        <p:sp>
          <p:nvSpPr>
            <p:cNvPr id="1093" name="Oval 69"/>
            <p:cNvSpPr>
              <a:spLocks noChangeArrowheads="1"/>
            </p:cNvSpPr>
            <p:nvPr userDrawn="1"/>
          </p:nvSpPr>
          <p:spPr bwMode="gray">
            <a:xfrm>
              <a:off x="4201" y="-147"/>
              <a:ext cx="44" cy="44"/>
            </a:xfrm>
            <a:prstGeom prst="ellipse">
              <a:avLst/>
            </a:prstGeom>
            <a:solidFill>
              <a:schemeClr val="bg1"/>
            </a:solidFill>
            <a:ln w="9525">
              <a:noFill/>
              <a:round/>
              <a:headEnd/>
              <a:tailEnd/>
            </a:ln>
            <a:effectLst/>
          </p:spPr>
          <p:txBody>
            <a:bodyPr wrap="none" anchor="ctr"/>
            <a:lstStyle/>
            <a:p>
              <a:endParaRPr lang="en-US"/>
            </a:p>
          </p:txBody>
        </p:sp>
        <p:sp>
          <p:nvSpPr>
            <p:cNvPr id="1094" name="Oval 70"/>
            <p:cNvSpPr>
              <a:spLocks noChangeArrowheads="1"/>
            </p:cNvSpPr>
            <p:nvPr userDrawn="1"/>
          </p:nvSpPr>
          <p:spPr bwMode="gray">
            <a:xfrm>
              <a:off x="4471" y="-290"/>
              <a:ext cx="44" cy="44"/>
            </a:xfrm>
            <a:prstGeom prst="ellipse">
              <a:avLst/>
            </a:prstGeom>
            <a:solidFill>
              <a:schemeClr val="bg1"/>
            </a:solidFill>
            <a:ln w="9525">
              <a:noFill/>
              <a:round/>
              <a:headEnd/>
              <a:tailEnd/>
            </a:ln>
            <a:effectLst/>
          </p:spPr>
          <p:txBody>
            <a:bodyPr wrap="none" anchor="ctr"/>
            <a:lstStyle/>
            <a:p>
              <a:endParaRPr lang="en-US"/>
            </a:p>
          </p:txBody>
        </p:sp>
        <p:sp>
          <p:nvSpPr>
            <p:cNvPr id="1095" name="Oval 71"/>
            <p:cNvSpPr>
              <a:spLocks noChangeArrowheads="1"/>
            </p:cNvSpPr>
            <p:nvPr userDrawn="1"/>
          </p:nvSpPr>
          <p:spPr bwMode="gray">
            <a:xfrm>
              <a:off x="4607" y="-154"/>
              <a:ext cx="44" cy="44"/>
            </a:xfrm>
            <a:prstGeom prst="ellipse">
              <a:avLst/>
            </a:prstGeom>
            <a:solidFill>
              <a:schemeClr val="bg1"/>
            </a:solidFill>
            <a:ln w="9525">
              <a:noFill/>
              <a:round/>
              <a:headEnd/>
              <a:tailEnd/>
            </a:ln>
            <a:effectLst/>
          </p:spPr>
          <p:txBody>
            <a:bodyPr wrap="none" anchor="ctr"/>
            <a:lstStyle/>
            <a:p>
              <a:endParaRPr lang="en-US"/>
            </a:p>
          </p:txBody>
        </p:sp>
        <p:grpSp>
          <p:nvGrpSpPr>
            <p:cNvPr id="4" name="Group 72"/>
            <p:cNvGrpSpPr>
              <a:grpSpLocks/>
            </p:cNvGrpSpPr>
            <p:nvPr userDrawn="1"/>
          </p:nvGrpSpPr>
          <p:grpSpPr bwMode="auto">
            <a:xfrm>
              <a:off x="3935" y="-638"/>
              <a:ext cx="1532" cy="635"/>
              <a:chOff x="-765" y="-1448"/>
              <a:chExt cx="1532" cy="2896"/>
            </a:xfrm>
          </p:grpSpPr>
          <p:sp>
            <p:nvSpPr>
              <p:cNvPr id="1097" name="Line 73"/>
              <p:cNvSpPr>
                <a:spLocks noChangeShapeType="1"/>
              </p:cNvSpPr>
              <p:nvPr userDrawn="1"/>
            </p:nvSpPr>
            <p:spPr bwMode="gray">
              <a:xfrm>
                <a:off x="-765" y="-1445"/>
                <a:ext cx="0" cy="2886"/>
              </a:xfrm>
              <a:prstGeom prst="line">
                <a:avLst/>
              </a:prstGeom>
              <a:noFill/>
              <a:ln w="9525">
                <a:solidFill>
                  <a:schemeClr val="bg1"/>
                </a:solidFill>
                <a:round/>
                <a:headEnd/>
                <a:tailEnd/>
              </a:ln>
              <a:effectLst/>
            </p:spPr>
            <p:txBody>
              <a:bodyPr/>
              <a:lstStyle/>
              <a:p>
                <a:endParaRPr lang="en-US"/>
              </a:p>
            </p:txBody>
          </p:sp>
          <p:sp>
            <p:nvSpPr>
              <p:cNvPr id="1098" name="Line 74"/>
              <p:cNvSpPr>
                <a:spLocks noChangeShapeType="1"/>
              </p:cNvSpPr>
              <p:nvPr userDrawn="1"/>
            </p:nvSpPr>
            <p:spPr bwMode="gray">
              <a:xfrm>
                <a:off x="-614" y="-1445"/>
                <a:ext cx="0" cy="2886"/>
              </a:xfrm>
              <a:prstGeom prst="line">
                <a:avLst/>
              </a:prstGeom>
              <a:noFill/>
              <a:ln w="9525">
                <a:solidFill>
                  <a:schemeClr val="bg1"/>
                </a:solidFill>
                <a:round/>
                <a:headEnd/>
                <a:tailEnd/>
              </a:ln>
              <a:effectLst/>
            </p:spPr>
            <p:txBody>
              <a:bodyPr/>
              <a:lstStyle/>
              <a:p>
                <a:endParaRPr lang="en-US"/>
              </a:p>
            </p:txBody>
          </p:sp>
          <p:sp>
            <p:nvSpPr>
              <p:cNvPr id="1099" name="Line 75"/>
              <p:cNvSpPr>
                <a:spLocks noChangeShapeType="1"/>
              </p:cNvSpPr>
              <p:nvPr userDrawn="1"/>
            </p:nvSpPr>
            <p:spPr bwMode="gray">
              <a:xfrm>
                <a:off x="-478" y="-1445"/>
                <a:ext cx="0" cy="2886"/>
              </a:xfrm>
              <a:prstGeom prst="line">
                <a:avLst/>
              </a:prstGeom>
              <a:noFill/>
              <a:ln w="9525">
                <a:solidFill>
                  <a:schemeClr val="bg1"/>
                </a:solidFill>
                <a:round/>
                <a:headEnd/>
                <a:tailEnd/>
              </a:ln>
              <a:effectLst/>
            </p:spPr>
            <p:txBody>
              <a:bodyPr/>
              <a:lstStyle/>
              <a:p>
                <a:endParaRPr lang="en-US"/>
              </a:p>
            </p:txBody>
          </p:sp>
          <p:sp>
            <p:nvSpPr>
              <p:cNvPr id="1100" name="Line 76"/>
              <p:cNvSpPr>
                <a:spLocks noChangeShapeType="1"/>
              </p:cNvSpPr>
              <p:nvPr userDrawn="1"/>
            </p:nvSpPr>
            <p:spPr bwMode="gray">
              <a:xfrm>
                <a:off x="-342" y="-1441"/>
                <a:ext cx="0" cy="2886"/>
              </a:xfrm>
              <a:prstGeom prst="line">
                <a:avLst/>
              </a:prstGeom>
              <a:noFill/>
              <a:ln w="9525">
                <a:solidFill>
                  <a:schemeClr val="bg1"/>
                </a:solidFill>
                <a:round/>
                <a:headEnd/>
                <a:tailEnd/>
              </a:ln>
              <a:effectLst/>
            </p:spPr>
            <p:txBody>
              <a:bodyPr/>
              <a:lstStyle/>
              <a:p>
                <a:endParaRPr lang="en-US"/>
              </a:p>
            </p:txBody>
          </p:sp>
          <p:sp>
            <p:nvSpPr>
              <p:cNvPr id="1101" name="Line 77"/>
              <p:cNvSpPr>
                <a:spLocks noChangeShapeType="1"/>
              </p:cNvSpPr>
              <p:nvPr userDrawn="1"/>
            </p:nvSpPr>
            <p:spPr bwMode="gray">
              <a:xfrm>
                <a:off x="-206" y="-1441"/>
                <a:ext cx="0" cy="2886"/>
              </a:xfrm>
              <a:prstGeom prst="line">
                <a:avLst/>
              </a:prstGeom>
              <a:noFill/>
              <a:ln w="9525">
                <a:solidFill>
                  <a:schemeClr val="bg1"/>
                </a:solidFill>
                <a:round/>
                <a:headEnd/>
                <a:tailEnd/>
              </a:ln>
              <a:effectLst/>
            </p:spPr>
            <p:txBody>
              <a:bodyPr/>
              <a:lstStyle/>
              <a:p>
                <a:endParaRPr lang="en-US"/>
              </a:p>
            </p:txBody>
          </p:sp>
          <p:sp>
            <p:nvSpPr>
              <p:cNvPr id="1102" name="Line 78"/>
              <p:cNvSpPr>
                <a:spLocks noChangeShapeType="1"/>
              </p:cNvSpPr>
              <p:nvPr userDrawn="1"/>
            </p:nvSpPr>
            <p:spPr bwMode="gray">
              <a:xfrm>
                <a:off x="-70" y="-1448"/>
                <a:ext cx="0" cy="2886"/>
              </a:xfrm>
              <a:prstGeom prst="line">
                <a:avLst/>
              </a:prstGeom>
              <a:noFill/>
              <a:ln w="9525">
                <a:solidFill>
                  <a:schemeClr val="bg1"/>
                </a:solidFill>
                <a:round/>
                <a:headEnd/>
                <a:tailEnd/>
              </a:ln>
              <a:effectLst/>
            </p:spPr>
            <p:txBody>
              <a:bodyPr/>
              <a:lstStyle/>
              <a:p>
                <a:endParaRPr lang="en-US"/>
              </a:p>
            </p:txBody>
          </p:sp>
          <p:sp>
            <p:nvSpPr>
              <p:cNvPr id="1103" name="Line 79"/>
              <p:cNvSpPr>
                <a:spLocks noChangeShapeType="1"/>
              </p:cNvSpPr>
              <p:nvPr userDrawn="1"/>
            </p:nvSpPr>
            <p:spPr bwMode="gray">
              <a:xfrm>
                <a:off x="72" y="-1442"/>
                <a:ext cx="0" cy="2886"/>
              </a:xfrm>
              <a:prstGeom prst="line">
                <a:avLst/>
              </a:prstGeom>
              <a:noFill/>
              <a:ln w="9525">
                <a:solidFill>
                  <a:schemeClr val="bg1"/>
                </a:solidFill>
                <a:round/>
                <a:headEnd/>
                <a:tailEnd/>
              </a:ln>
              <a:effectLst/>
            </p:spPr>
            <p:txBody>
              <a:bodyPr/>
              <a:lstStyle/>
              <a:p>
                <a:endParaRPr lang="en-US"/>
              </a:p>
            </p:txBody>
          </p:sp>
          <p:sp>
            <p:nvSpPr>
              <p:cNvPr id="1104" name="Line 80"/>
              <p:cNvSpPr>
                <a:spLocks noChangeShapeType="1"/>
              </p:cNvSpPr>
              <p:nvPr userDrawn="1"/>
            </p:nvSpPr>
            <p:spPr bwMode="gray">
              <a:xfrm>
                <a:off x="223" y="-1442"/>
                <a:ext cx="0" cy="2886"/>
              </a:xfrm>
              <a:prstGeom prst="line">
                <a:avLst/>
              </a:prstGeom>
              <a:noFill/>
              <a:ln w="9525">
                <a:solidFill>
                  <a:schemeClr val="bg1"/>
                </a:solidFill>
                <a:round/>
                <a:headEnd/>
                <a:tailEnd/>
              </a:ln>
              <a:effectLst/>
            </p:spPr>
            <p:txBody>
              <a:bodyPr/>
              <a:lstStyle/>
              <a:p>
                <a:endParaRPr lang="en-US"/>
              </a:p>
            </p:txBody>
          </p:sp>
          <p:sp>
            <p:nvSpPr>
              <p:cNvPr id="1105" name="Line 81"/>
              <p:cNvSpPr>
                <a:spLocks noChangeShapeType="1"/>
              </p:cNvSpPr>
              <p:nvPr userDrawn="1"/>
            </p:nvSpPr>
            <p:spPr bwMode="gray">
              <a:xfrm>
                <a:off x="359" y="-1442"/>
                <a:ext cx="0" cy="2886"/>
              </a:xfrm>
              <a:prstGeom prst="line">
                <a:avLst/>
              </a:prstGeom>
              <a:noFill/>
              <a:ln w="9525">
                <a:solidFill>
                  <a:schemeClr val="bg1"/>
                </a:solidFill>
                <a:round/>
                <a:headEnd/>
                <a:tailEnd/>
              </a:ln>
              <a:effectLst/>
            </p:spPr>
            <p:txBody>
              <a:bodyPr/>
              <a:lstStyle/>
              <a:p>
                <a:endParaRPr lang="en-US"/>
              </a:p>
            </p:txBody>
          </p:sp>
          <p:sp>
            <p:nvSpPr>
              <p:cNvPr id="1106" name="Line 82"/>
              <p:cNvSpPr>
                <a:spLocks noChangeShapeType="1"/>
              </p:cNvSpPr>
              <p:nvPr userDrawn="1"/>
            </p:nvSpPr>
            <p:spPr bwMode="gray">
              <a:xfrm>
                <a:off x="495" y="-1438"/>
                <a:ext cx="0" cy="2886"/>
              </a:xfrm>
              <a:prstGeom prst="line">
                <a:avLst/>
              </a:prstGeom>
              <a:noFill/>
              <a:ln w="9525">
                <a:solidFill>
                  <a:schemeClr val="bg1"/>
                </a:solidFill>
                <a:round/>
                <a:headEnd/>
                <a:tailEnd/>
              </a:ln>
              <a:effectLst/>
            </p:spPr>
            <p:txBody>
              <a:bodyPr/>
              <a:lstStyle/>
              <a:p>
                <a:endParaRPr lang="en-US"/>
              </a:p>
            </p:txBody>
          </p:sp>
          <p:sp>
            <p:nvSpPr>
              <p:cNvPr id="1107" name="Line 83"/>
              <p:cNvSpPr>
                <a:spLocks noChangeShapeType="1"/>
              </p:cNvSpPr>
              <p:nvPr userDrawn="1"/>
            </p:nvSpPr>
            <p:spPr bwMode="gray">
              <a:xfrm>
                <a:off x="631" y="-1438"/>
                <a:ext cx="0" cy="2886"/>
              </a:xfrm>
              <a:prstGeom prst="line">
                <a:avLst/>
              </a:prstGeom>
              <a:noFill/>
              <a:ln w="9525">
                <a:solidFill>
                  <a:schemeClr val="bg1"/>
                </a:solidFill>
                <a:round/>
                <a:headEnd/>
                <a:tailEnd/>
              </a:ln>
              <a:effectLst/>
            </p:spPr>
            <p:txBody>
              <a:bodyPr/>
              <a:lstStyle/>
              <a:p>
                <a:endParaRPr lang="en-US"/>
              </a:p>
            </p:txBody>
          </p:sp>
          <p:sp>
            <p:nvSpPr>
              <p:cNvPr id="1108" name="Line 84"/>
              <p:cNvSpPr>
                <a:spLocks noChangeShapeType="1"/>
              </p:cNvSpPr>
              <p:nvPr userDrawn="1"/>
            </p:nvSpPr>
            <p:spPr bwMode="gray">
              <a:xfrm>
                <a:off x="767" y="-1445"/>
                <a:ext cx="0" cy="2886"/>
              </a:xfrm>
              <a:prstGeom prst="line">
                <a:avLst/>
              </a:prstGeom>
              <a:noFill/>
              <a:ln w="9525">
                <a:solidFill>
                  <a:schemeClr val="bg1"/>
                </a:solidFill>
                <a:round/>
                <a:headEnd/>
                <a:tailEnd/>
              </a:ln>
              <a:effectLst/>
            </p:spPr>
            <p:txBody>
              <a:bodyPr/>
              <a:lstStyle/>
              <a:p>
                <a:endParaRPr lang="en-US"/>
              </a:p>
            </p:txBody>
          </p:sp>
        </p:grpSp>
        <p:sp>
          <p:nvSpPr>
            <p:cNvPr id="1109" name="Oval 85"/>
            <p:cNvSpPr>
              <a:spLocks noChangeArrowheads="1"/>
            </p:cNvSpPr>
            <p:nvPr userDrawn="1"/>
          </p:nvSpPr>
          <p:spPr bwMode="gray">
            <a:xfrm>
              <a:off x="4750" y="-365"/>
              <a:ext cx="44" cy="44"/>
            </a:xfrm>
            <a:prstGeom prst="ellipse">
              <a:avLst/>
            </a:prstGeom>
            <a:solidFill>
              <a:schemeClr val="bg1"/>
            </a:solidFill>
            <a:ln w="9525">
              <a:noFill/>
              <a:round/>
              <a:headEnd/>
              <a:tailEnd/>
            </a:ln>
            <a:effectLst/>
          </p:spPr>
          <p:txBody>
            <a:bodyPr wrap="none" anchor="ctr"/>
            <a:lstStyle/>
            <a:p>
              <a:endParaRPr lang="en-US"/>
            </a:p>
          </p:txBody>
        </p:sp>
        <p:sp>
          <p:nvSpPr>
            <p:cNvPr id="1110" name="Oval 86"/>
            <p:cNvSpPr>
              <a:spLocks noChangeArrowheads="1"/>
            </p:cNvSpPr>
            <p:nvPr userDrawn="1"/>
          </p:nvSpPr>
          <p:spPr bwMode="gray">
            <a:xfrm>
              <a:off x="4748" y="-545"/>
              <a:ext cx="44" cy="44"/>
            </a:xfrm>
            <a:prstGeom prst="ellipse">
              <a:avLst/>
            </a:prstGeom>
            <a:solidFill>
              <a:schemeClr val="bg1"/>
            </a:solidFill>
            <a:ln w="9525">
              <a:noFill/>
              <a:round/>
              <a:headEnd/>
              <a:tailEnd/>
            </a:ln>
            <a:effectLst/>
          </p:spPr>
          <p:txBody>
            <a:bodyPr wrap="none" anchor="ctr"/>
            <a:lstStyle/>
            <a:p>
              <a:endParaRPr lang="en-US"/>
            </a:p>
          </p:txBody>
        </p:sp>
        <p:sp>
          <p:nvSpPr>
            <p:cNvPr id="1111" name="Oval 87"/>
            <p:cNvSpPr>
              <a:spLocks noChangeArrowheads="1"/>
            </p:cNvSpPr>
            <p:nvPr userDrawn="1"/>
          </p:nvSpPr>
          <p:spPr bwMode="gray">
            <a:xfrm>
              <a:off x="5038" y="-427"/>
              <a:ext cx="44" cy="44"/>
            </a:xfrm>
            <a:prstGeom prst="ellipse">
              <a:avLst/>
            </a:prstGeom>
            <a:solidFill>
              <a:schemeClr val="bg1"/>
            </a:solidFill>
            <a:ln w="9525">
              <a:noFill/>
              <a:round/>
              <a:headEnd/>
              <a:tailEnd/>
            </a:ln>
            <a:effectLst/>
          </p:spPr>
          <p:txBody>
            <a:bodyPr wrap="none" anchor="ctr"/>
            <a:lstStyle/>
            <a:p>
              <a:endParaRPr lang="en-US"/>
            </a:p>
          </p:txBody>
        </p:sp>
        <p:sp>
          <p:nvSpPr>
            <p:cNvPr id="1112" name="Oval 88"/>
            <p:cNvSpPr>
              <a:spLocks noChangeArrowheads="1"/>
            </p:cNvSpPr>
            <p:nvPr userDrawn="1"/>
          </p:nvSpPr>
          <p:spPr bwMode="gray">
            <a:xfrm>
              <a:off x="5038" y="-543"/>
              <a:ext cx="44" cy="44"/>
            </a:xfrm>
            <a:prstGeom prst="ellipse">
              <a:avLst/>
            </a:prstGeom>
            <a:solidFill>
              <a:schemeClr val="bg1"/>
            </a:solidFill>
            <a:ln w="9525">
              <a:noFill/>
              <a:round/>
              <a:headEnd/>
              <a:tailEnd/>
            </a:ln>
            <a:effectLst/>
          </p:spPr>
          <p:txBody>
            <a:bodyPr wrap="none" anchor="ctr"/>
            <a:lstStyle/>
            <a:p>
              <a:endParaRPr lang="en-US"/>
            </a:p>
          </p:txBody>
        </p:sp>
        <p:sp>
          <p:nvSpPr>
            <p:cNvPr id="1113" name="Oval 89"/>
            <p:cNvSpPr>
              <a:spLocks noChangeArrowheads="1"/>
            </p:cNvSpPr>
            <p:nvPr userDrawn="1"/>
          </p:nvSpPr>
          <p:spPr bwMode="gray">
            <a:xfrm>
              <a:off x="5308" y="-287"/>
              <a:ext cx="44" cy="44"/>
            </a:xfrm>
            <a:prstGeom prst="ellipse">
              <a:avLst/>
            </a:prstGeom>
            <a:solidFill>
              <a:schemeClr val="bg1"/>
            </a:solidFill>
            <a:ln w="9525">
              <a:noFill/>
              <a:round/>
              <a:headEnd/>
              <a:tailEnd/>
            </a:ln>
            <a:effectLst/>
          </p:spPr>
          <p:txBody>
            <a:bodyPr wrap="none" anchor="ctr"/>
            <a:lstStyle/>
            <a:p>
              <a:endParaRPr lang="en-US"/>
            </a:p>
          </p:txBody>
        </p:sp>
        <p:sp>
          <p:nvSpPr>
            <p:cNvPr id="1114" name="Oval 90"/>
            <p:cNvSpPr>
              <a:spLocks noChangeArrowheads="1"/>
            </p:cNvSpPr>
            <p:nvPr userDrawn="1"/>
          </p:nvSpPr>
          <p:spPr bwMode="gray">
            <a:xfrm>
              <a:off x="5444" y="-151"/>
              <a:ext cx="44" cy="44"/>
            </a:xfrm>
            <a:prstGeom prst="ellipse">
              <a:avLst/>
            </a:prstGeom>
            <a:solidFill>
              <a:schemeClr val="bg1"/>
            </a:solidFill>
            <a:ln w="9525">
              <a:noFill/>
              <a:round/>
              <a:headEnd/>
              <a:tailEnd/>
            </a:ln>
            <a:effectLst/>
          </p:spPr>
          <p:txBody>
            <a:bodyPr wrap="none" anchor="ctr"/>
            <a:lstStyle/>
            <a:p>
              <a:endParaRPr lang="en-US"/>
            </a:p>
          </p:txBody>
        </p:sp>
        <p:sp>
          <p:nvSpPr>
            <p:cNvPr id="1115" name="Oval 91"/>
            <p:cNvSpPr>
              <a:spLocks noChangeArrowheads="1"/>
            </p:cNvSpPr>
            <p:nvPr userDrawn="1"/>
          </p:nvSpPr>
          <p:spPr bwMode="gray">
            <a:xfrm>
              <a:off x="5580" y="-286"/>
              <a:ext cx="44" cy="44"/>
            </a:xfrm>
            <a:prstGeom prst="ellipse">
              <a:avLst/>
            </a:prstGeom>
            <a:solidFill>
              <a:schemeClr val="bg1"/>
            </a:solidFill>
            <a:ln w="9525">
              <a:noFill/>
              <a:round/>
              <a:headEnd/>
              <a:tailEnd/>
            </a:ln>
            <a:effectLst/>
          </p:spPr>
          <p:txBody>
            <a:bodyPr wrap="none" anchor="ctr"/>
            <a:lstStyle/>
            <a:p>
              <a:endParaRPr lang="en-US"/>
            </a:p>
          </p:txBody>
        </p:sp>
        <p:sp>
          <p:nvSpPr>
            <p:cNvPr id="1116" name="Oval 92"/>
            <p:cNvSpPr>
              <a:spLocks noChangeArrowheads="1"/>
            </p:cNvSpPr>
            <p:nvPr userDrawn="1"/>
          </p:nvSpPr>
          <p:spPr bwMode="gray">
            <a:xfrm>
              <a:off x="5578" y="-547"/>
              <a:ext cx="44" cy="44"/>
            </a:xfrm>
            <a:prstGeom prst="ellipse">
              <a:avLst/>
            </a:prstGeom>
            <a:solidFill>
              <a:schemeClr val="bg1"/>
            </a:solidFill>
            <a:ln w="9525">
              <a:noFill/>
              <a:round/>
              <a:headEnd/>
              <a:tailEnd/>
            </a:ln>
            <a:effectLst/>
          </p:spPr>
          <p:txBody>
            <a:bodyPr wrap="none" anchor="ctr"/>
            <a:lstStyle/>
            <a:p>
              <a:endParaRPr lang="en-US"/>
            </a:p>
          </p:txBody>
        </p:sp>
        <p:sp>
          <p:nvSpPr>
            <p:cNvPr id="1117" name="Oval 93"/>
            <p:cNvSpPr>
              <a:spLocks noChangeArrowheads="1"/>
            </p:cNvSpPr>
            <p:nvPr userDrawn="1"/>
          </p:nvSpPr>
          <p:spPr bwMode="gray">
            <a:xfrm>
              <a:off x="5868" y="-420"/>
              <a:ext cx="44" cy="44"/>
            </a:xfrm>
            <a:prstGeom prst="ellipse">
              <a:avLst/>
            </a:prstGeom>
            <a:solidFill>
              <a:schemeClr val="bg1"/>
            </a:solidFill>
            <a:ln w="9525">
              <a:noFill/>
              <a:round/>
              <a:headEnd/>
              <a:tailEnd/>
            </a:ln>
            <a:effectLst/>
          </p:spPr>
          <p:txBody>
            <a:bodyPr wrap="none" anchor="ctr"/>
            <a:lstStyle/>
            <a:p>
              <a:endParaRPr lang="en-US"/>
            </a:p>
          </p:txBody>
        </p:sp>
        <p:sp>
          <p:nvSpPr>
            <p:cNvPr id="1118" name="Oval 94"/>
            <p:cNvSpPr>
              <a:spLocks noChangeArrowheads="1"/>
            </p:cNvSpPr>
            <p:nvPr userDrawn="1"/>
          </p:nvSpPr>
          <p:spPr bwMode="gray">
            <a:xfrm>
              <a:off x="5868" y="-155"/>
              <a:ext cx="44" cy="44"/>
            </a:xfrm>
            <a:prstGeom prst="ellipse">
              <a:avLst/>
            </a:prstGeom>
            <a:solidFill>
              <a:schemeClr val="bg1"/>
            </a:solidFill>
            <a:ln w="9525">
              <a:noFill/>
              <a:round/>
              <a:headEnd/>
              <a:tailEnd/>
            </a:ln>
            <a:effectLst/>
          </p:spPr>
          <p:txBody>
            <a:bodyPr wrap="none" anchor="ctr"/>
            <a:lstStyle/>
            <a:p>
              <a:endParaRPr lang="en-US"/>
            </a:p>
          </p:txBody>
        </p:sp>
        <p:sp>
          <p:nvSpPr>
            <p:cNvPr id="1119" name="Oval 95"/>
            <p:cNvSpPr>
              <a:spLocks noChangeArrowheads="1"/>
            </p:cNvSpPr>
            <p:nvPr userDrawn="1"/>
          </p:nvSpPr>
          <p:spPr bwMode="gray">
            <a:xfrm>
              <a:off x="6138" y="-280"/>
              <a:ext cx="44" cy="44"/>
            </a:xfrm>
            <a:prstGeom prst="ellipse">
              <a:avLst/>
            </a:prstGeom>
            <a:solidFill>
              <a:schemeClr val="bg1"/>
            </a:solidFill>
            <a:ln w="9525">
              <a:noFill/>
              <a:round/>
              <a:headEnd/>
              <a:tailEnd/>
            </a:ln>
            <a:effectLst/>
          </p:spPr>
          <p:txBody>
            <a:bodyPr wrap="none" anchor="ctr"/>
            <a:lstStyle/>
            <a:p>
              <a:endParaRPr lang="en-US"/>
            </a:p>
          </p:txBody>
        </p:sp>
        <p:sp>
          <p:nvSpPr>
            <p:cNvPr id="1120" name="Line 96"/>
            <p:cNvSpPr>
              <a:spLocks noChangeShapeType="1"/>
            </p:cNvSpPr>
            <p:nvPr userDrawn="1"/>
          </p:nvSpPr>
          <p:spPr bwMode="gray">
            <a:xfrm>
              <a:off x="5602" y="-636"/>
              <a:ext cx="0" cy="632"/>
            </a:xfrm>
            <a:prstGeom prst="line">
              <a:avLst/>
            </a:prstGeom>
            <a:noFill/>
            <a:ln w="9525">
              <a:solidFill>
                <a:schemeClr val="bg1"/>
              </a:solidFill>
              <a:round/>
              <a:headEnd/>
              <a:tailEnd/>
            </a:ln>
            <a:effectLst/>
          </p:spPr>
          <p:txBody>
            <a:bodyPr/>
            <a:lstStyle/>
            <a:p>
              <a:endParaRPr lang="en-US"/>
            </a:p>
          </p:txBody>
        </p:sp>
        <p:sp>
          <p:nvSpPr>
            <p:cNvPr id="1121" name="Line 97"/>
            <p:cNvSpPr>
              <a:spLocks noChangeShapeType="1"/>
            </p:cNvSpPr>
            <p:nvPr userDrawn="1"/>
          </p:nvSpPr>
          <p:spPr bwMode="gray">
            <a:xfrm>
              <a:off x="5753" y="-636"/>
              <a:ext cx="0" cy="632"/>
            </a:xfrm>
            <a:prstGeom prst="line">
              <a:avLst/>
            </a:prstGeom>
            <a:noFill/>
            <a:ln w="9525">
              <a:solidFill>
                <a:schemeClr val="bg1"/>
              </a:solidFill>
              <a:round/>
              <a:headEnd/>
              <a:tailEnd/>
            </a:ln>
            <a:effectLst/>
          </p:spPr>
          <p:txBody>
            <a:bodyPr/>
            <a:lstStyle/>
            <a:p>
              <a:endParaRPr lang="en-US"/>
            </a:p>
          </p:txBody>
        </p:sp>
        <p:sp>
          <p:nvSpPr>
            <p:cNvPr id="1122" name="Line 98"/>
            <p:cNvSpPr>
              <a:spLocks noChangeShapeType="1"/>
            </p:cNvSpPr>
            <p:nvPr userDrawn="1"/>
          </p:nvSpPr>
          <p:spPr bwMode="gray">
            <a:xfrm>
              <a:off x="5889" y="-636"/>
              <a:ext cx="0" cy="632"/>
            </a:xfrm>
            <a:prstGeom prst="line">
              <a:avLst/>
            </a:prstGeom>
            <a:noFill/>
            <a:ln w="9525">
              <a:solidFill>
                <a:schemeClr val="bg1"/>
              </a:solidFill>
              <a:round/>
              <a:headEnd/>
              <a:tailEnd/>
            </a:ln>
            <a:effectLst/>
          </p:spPr>
          <p:txBody>
            <a:bodyPr/>
            <a:lstStyle/>
            <a:p>
              <a:endParaRPr lang="en-US"/>
            </a:p>
          </p:txBody>
        </p:sp>
        <p:sp>
          <p:nvSpPr>
            <p:cNvPr id="1123" name="Line 99"/>
            <p:cNvSpPr>
              <a:spLocks noChangeShapeType="1"/>
            </p:cNvSpPr>
            <p:nvPr userDrawn="1"/>
          </p:nvSpPr>
          <p:spPr bwMode="gray">
            <a:xfrm>
              <a:off x="6025" y="-635"/>
              <a:ext cx="0" cy="632"/>
            </a:xfrm>
            <a:prstGeom prst="line">
              <a:avLst/>
            </a:prstGeom>
            <a:noFill/>
            <a:ln w="9525">
              <a:solidFill>
                <a:schemeClr val="bg1"/>
              </a:solidFill>
              <a:round/>
              <a:headEnd/>
              <a:tailEnd/>
            </a:ln>
            <a:effectLst/>
          </p:spPr>
          <p:txBody>
            <a:bodyPr/>
            <a:lstStyle/>
            <a:p>
              <a:endParaRPr lang="en-US"/>
            </a:p>
          </p:txBody>
        </p:sp>
        <p:sp>
          <p:nvSpPr>
            <p:cNvPr id="1124" name="Line 100"/>
            <p:cNvSpPr>
              <a:spLocks noChangeShapeType="1"/>
            </p:cNvSpPr>
            <p:nvPr userDrawn="1"/>
          </p:nvSpPr>
          <p:spPr bwMode="gray">
            <a:xfrm>
              <a:off x="6161" y="-635"/>
              <a:ext cx="0" cy="632"/>
            </a:xfrm>
            <a:prstGeom prst="line">
              <a:avLst/>
            </a:prstGeom>
            <a:noFill/>
            <a:ln w="9525">
              <a:solidFill>
                <a:schemeClr val="bg1"/>
              </a:solidFill>
              <a:round/>
              <a:headEnd/>
              <a:tailEnd/>
            </a:ln>
            <a:effectLst/>
          </p:spPr>
          <p:txBody>
            <a:bodyPr/>
            <a:lstStyle/>
            <a:p>
              <a:endParaRPr lang="en-US"/>
            </a:p>
          </p:txBody>
        </p:sp>
        <p:sp>
          <p:nvSpPr>
            <p:cNvPr id="1125" name="Line 101"/>
            <p:cNvSpPr>
              <a:spLocks noChangeShapeType="1"/>
            </p:cNvSpPr>
            <p:nvPr userDrawn="1"/>
          </p:nvSpPr>
          <p:spPr bwMode="gray">
            <a:xfrm>
              <a:off x="476" y="-525"/>
              <a:ext cx="5760" cy="0"/>
            </a:xfrm>
            <a:prstGeom prst="line">
              <a:avLst/>
            </a:prstGeom>
            <a:noFill/>
            <a:ln w="9525">
              <a:solidFill>
                <a:schemeClr val="bg1"/>
              </a:solidFill>
              <a:round/>
              <a:headEnd/>
              <a:tailEnd/>
            </a:ln>
            <a:effectLst/>
          </p:spPr>
          <p:txBody>
            <a:bodyPr/>
            <a:lstStyle/>
            <a:p>
              <a:endParaRPr lang="en-US"/>
            </a:p>
          </p:txBody>
        </p:sp>
        <p:sp>
          <p:nvSpPr>
            <p:cNvPr id="1126" name="Line 102"/>
            <p:cNvSpPr>
              <a:spLocks noChangeShapeType="1"/>
            </p:cNvSpPr>
            <p:nvPr userDrawn="1"/>
          </p:nvSpPr>
          <p:spPr bwMode="gray">
            <a:xfrm>
              <a:off x="477" y="-389"/>
              <a:ext cx="5760" cy="0"/>
            </a:xfrm>
            <a:prstGeom prst="line">
              <a:avLst/>
            </a:prstGeom>
            <a:noFill/>
            <a:ln w="9525">
              <a:solidFill>
                <a:schemeClr val="bg1"/>
              </a:solidFill>
              <a:round/>
              <a:headEnd/>
              <a:tailEnd/>
            </a:ln>
            <a:effectLst/>
          </p:spPr>
          <p:txBody>
            <a:bodyPr/>
            <a:lstStyle/>
            <a:p>
              <a:endParaRPr lang="en-US"/>
            </a:p>
          </p:txBody>
        </p:sp>
        <p:sp>
          <p:nvSpPr>
            <p:cNvPr id="1127" name="Line 103"/>
            <p:cNvSpPr>
              <a:spLocks noChangeShapeType="1"/>
            </p:cNvSpPr>
            <p:nvPr userDrawn="1"/>
          </p:nvSpPr>
          <p:spPr bwMode="gray">
            <a:xfrm>
              <a:off x="478" y="-253"/>
              <a:ext cx="5760" cy="0"/>
            </a:xfrm>
            <a:prstGeom prst="line">
              <a:avLst/>
            </a:prstGeom>
            <a:noFill/>
            <a:ln w="9525">
              <a:solidFill>
                <a:schemeClr val="bg1"/>
              </a:solidFill>
              <a:round/>
              <a:headEnd/>
              <a:tailEnd/>
            </a:ln>
            <a:effectLst/>
          </p:spPr>
          <p:txBody>
            <a:bodyPr/>
            <a:lstStyle/>
            <a:p>
              <a:endParaRPr lang="en-US"/>
            </a:p>
          </p:txBody>
        </p:sp>
        <p:sp>
          <p:nvSpPr>
            <p:cNvPr id="1128" name="Line 104"/>
            <p:cNvSpPr>
              <a:spLocks noChangeShapeType="1"/>
            </p:cNvSpPr>
            <p:nvPr userDrawn="1"/>
          </p:nvSpPr>
          <p:spPr bwMode="gray">
            <a:xfrm>
              <a:off x="480" y="-126"/>
              <a:ext cx="5760" cy="0"/>
            </a:xfrm>
            <a:prstGeom prst="line">
              <a:avLst/>
            </a:prstGeom>
            <a:noFill/>
            <a:ln w="9525">
              <a:solidFill>
                <a:schemeClr val="bg1"/>
              </a:solidFill>
              <a:round/>
              <a:headEnd/>
              <a:tailEnd/>
            </a:ln>
            <a:effectLst/>
          </p:spPr>
          <p:txBody>
            <a:bodyPr/>
            <a:lstStyle/>
            <a:p>
              <a:endParaRPr lang="en-US"/>
            </a:p>
          </p:txBody>
        </p:sp>
      </p:grpSp>
      <p:sp>
        <p:nvSpPr>
          <p:cNvPr id="1129" name="Rectangle 105"/>
          <p:cNvSpPr>
            <a:spLocks noChangeArrowheads="1"/>
          </p:cNvSpPr>
          <p:nvPr/>
        </p:nvSpPr>
        <p:spPr bwMode="gray">
          <a:xfrm>
            <a:off x="0" y="800100"/>
            <a:ext cx="9144000" cy="301625"/>
          </a:xfrm>
          <a:prstGeom prst="rect">
            <a:avLst/>
          </a:prstGeom>
          <a:gradFill rotWithShape="1">
            <a:gsLst>
              <a:gs pos="0">
                <a:schemeClr val="tx1">
                  <a:gamma/>
                  <a:shade val="46275"/>
                  <a:invGamma/>
                </a:schemeClr>
              </a:gs>
              <a:gs pos="100000">
                <a:schemeClr val="tx1"/>
              </a:gs>
            </a:gsLst>
            <a:lin ang="0" scaled="1"/>
          </a:gradFill>
          <a:ln w="9525">
            <a:noFill/>
            <a:miter lim="800000"/>
            <a:headEnd/>
            <a:tailEnd/>
          </a:ln>
          <a:effectLst/>
        </p:spPr>
        <p:txBody>
          <a:bodyPr wrap="none" anchor="ctr"/>
          <a:lstStyle/>
          <a:p>
            <a:endParaRPr lang="en-US"/>
          </a:p>
        </p:txBody>
      </p:sp>
      <p:sp>
        <p:nvSpPr>
          <p:cNvPr id="1130" name="Oval 106" descr="06_original_w"/>
          <p:cNvSpPr>
            <a:spLocks noChangeArrowheads="1"/>
          </p:cNvSpPr>
          <p:nvPr/>
        </p:nvSpPr>
        <p:spPr bwMode="gray">
          <a:xfrm>
            <a:off x="7956550" y="404813"/>
            <a:ext cx="936625" cy="1008062"/>
          </a:xfrm>
          <a:prstGeom prst="ellipse">
            <a:avLst/>
          </a:prstGeom>
          <a:blipFill dpi="0" rotWithShape="1">
            <a:blip r:embed="rId14"/>
            <a:srcRect/>
            <a:stretch>
              <a:fillRect/>
            </a:stretch>
          </a:blipFill>
          <a:ln w="57150">
            <a:solidFill>
              <a:schemeClr val="tx1"/>
            </a:solidFill>
            <a:round/>
            <a:headEnd/>
            <a:tailEnd/>
          </a:ln>
          <a:effectLst/>
        </p:spPr>
        <p:txBody>
          <a:bodyPr wrap="none" anchor="ctr"/>
          <a:lstStyle/>
          <a:p>
            <a:endParaRPr lang="en-US"/>
          </a:p>
        </p:txBody>
      </p:sp>
      <p:sp>
        <p:nvSpPr>
          <p:cNvPr id="1027" name="Rectangle 3"/>
          <p:cNvSpPr>
            <a:spLocks noGrp="1" noChangeArrowheads="1"/>
          </p:cNvSpPr>
          <p:nvPr>
            <p:ph type="body" idx="1"/>
          </p:nvPr>
        </p:nvSpPr>
        <p:spPr bwMode="auto">
          <a:xfrm>
            <a:off x="457200" y="1228725"/>
            <a:ext cx="8229600" cy="5095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fld id="{5325ABA2-541F-43F2-B40F-64362B82F91A}" type="datetimeFigureOut">
              <a:rPr lang="en-US" smtClean="0"/>
              <a:pPr/>
              <a:t>10/23/2012</a:t>
            </a:fld>
            <a:endParaRPr lang="en-US"/>
          </a:p>
        </p:txBody>
      </p:sp>
      <p:sp>
        <p:nvSpPr>
          <p:cNvPr id="1029" name="Rectangle 5"/>
          <p:cNvSpPr>
            <a:spLocks noGrp="1" noChangeArrowheads="1"/>
          </p:cNvSpPr>
          <p:nvPr>
            <p:ph type="ftr" sz="quarter" idx="3"/>
          </p:nvPr>
        </p:nvSpPr>
        <p:spPr bwMode="auto">
          <a:xfrm>
            <a:off x="3124200" y="6400800"/>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endParaRPr lang="en-US"/>
          </a:p>
        </p:txBody>
      </p:sp>
      <p:sp>
        <p:nvSpPr>
          <p:cNvPr id="1030" name="Rectangle 6"/>
          <p:cNvSpPr>
            <a:spLocks noGrp="1" noChangeArrowheads="1"/>
          </p:cNvSpPr>
          <p:nvPr>
            <p:ph type="sldNum" sz="quarter" idx="4"/>
          </p:nvPr>
        </p:nvSpPr>
        <p:spPr bwMode="auto">
          <a:xfrm>
            <a:off x="6553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F90B4573-0178-4564-BE18-3EF0C60D8926}" type="slidenum">
              <a:rPr lang="en-US" smtClean="0"/>
              <a:pPr/>
              <a:t>‹#›</a:t>
            </a:fld>
            <a:endParaRPr lang="en-US"/>
          </a:p>
        </p:txBody>
      </p:sp>
      <p:sp>
        <p:nvSpPr>
          <p:cNvPr id="1026" name="Rectangle 2"/>
          <p:cNvSpPr>
            <a:spLocks noGrp="1" noChangeArrowheads="1"/>
          </p:cNvSpPr>
          <p:nvPr>
            <p:ph type="title"/>
          </p:nvPr>
        </p:nvSpPr>
        <p:spPr bwMode="black">
          <a:xfrm>
            <a:off x="457200" y="228600"/>
            <a:ext cx="7391400" cy="563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r" rtl="0" eaLnBrk="1" fontAlgn="base" hangingPunct="1">
        <a:spcBef>
          <a:spcPct val="0"/>
        </a:spcBef>
        <a:spcAft>
          <a:spcPct val="0"/>
        </a:spcAft>
        <a:defRPr sz="2800" b="1" i="1">
          <a:solidFill>
            <a:schemeClr val="tx1"/>
          </a:solidFill>
          <a:latin typeface="Cooper Black" pitchFamily="18" charset="0"/>
          <a:ea typeface="+mj-ea"/>
          <a:cs typeface="+mj-cs"/>
        </a:defRPr>
      </a:lvl1pPr>
      <a:lvl2pPr algn="r" rtl="0" eaLnBrk="1" fontAlgn="base" hangingPunct="1">
        <a:spcBef>
          <a:spcPct val="0"/>
        </a:spcBef>
        <a:spcAft>
          <a:spcPct val="0"/>
        </a:spcAft>
        <a:defRPr sz="2800" b="1" i="1">
          <a:solidFill>
            <a:schemeClr val="tx1"/>
          </a:solidFill>
          <a:latin typeface="Verdana" pitchFamily="34" charset="0"/>
        </a:defRPr>
      </a:lvl2pPr>
      <a:lvl3pPr algn="r" rtl="0" eaLnBrk="1" fontAlgn="base" hangingPunct="1">
        <a:spcBef>
          <a:spcPct val="0"/>
        </a:spcBef>
        <a:spcAft>
          <a:spcPct val="0"/>
        </a:spcAft>
        <a:defRPr sz="2800" b="1" i="1">
          <a:solidFill>
            <a:schemeClr val="tx1"/>
          </a:solidFill>
          <a:latin typeface="Verdana" pitchFamily="34" charset="0"/>
        </a:defRPr>
      </a:lvl3pPr>
      <a:lvl4pPr algn="r" rtl="0" eaLnBrk="1" fontAlgn="base" hangingPunct="1">
        <a:spcBef>
          <a:spcPct val="0"/>
        </a:spcBef>
        <a:spcAft>
          <a:spcPct val="0"/>
        </a:spcAft>
        <a:defRPr sz="2800" b="1" i="1">
          <a:solidFill>
            <a:schemeClr val="tx1"/>
          </a:solidFill>
          <a:latin typeface="Verdana" pitchFamily="34" charset="0"/>
        </a:defRPr>
      </a:lvl4pPr>
      <a:lvl5pPr algn="r" rtl="0" eaLnBrk="1" fontAlgn="base" hangingPunct="1">
        <a:spcBef>
          <a:spcPct val="0"/>
        </a:spcBef>
        <a:spcAft>
          <a:spcPct val="0"/>
        </a:spcAft>
        <a:defRPr sz="2800" b="1" i="1">
          <a:solidFill>
            <a:schemeClr val="tx1"/>
          </a:solidFill>
          <a:latin typeface="Verdana" pitchFamily="34" charset="0"/>
        </a:defRPr>
      </a:lvl5pPr>
      <a:lvl6pPr marL="457200" algn="r" rtl="0" eaLnBrk="1" fontAlgn="base" hangingPunct="1">
        <a:spcBef>
          <a:spcPct val="0"/>
        </a:spcBef>
        <a:spcAft>
          <a:spcPct val="0"/>
        </a:spcAft>
        <a:defRPr sz="2800" b="1" i="1">
          <a:solidFill>
            <a:schemeClr val="tx1"/>
          </a:solidFill>
          <a:latin typeface="Verdana" pitchFamily="34" charset="0"/>
        </a:defRPr>
      </a:lvl6pPr>
      <a:lvl7pPr marL="914400" algn="r" rtl="0" eaLnBrk="1" fontAlgn="base" hangingPunct="1">
        <a:spcBef>
          <a:spcPct val="0"/>
        </a:spcBef>
        <a:spcAft>
          <a:spcPct val="0"/>
        </a:spcAft>
        <a:defRPr sz="2800" b="1" i="1">
          <a:solidFill>
            <a:schemeClr val="tx1"/>
          </a:solidFill>
          <a:latin typeface="Verdana" pitchFamily="34" charset="0"/>
        </a:defRPr>
      </a:lvl7pPr>
      <a:lvl8pPr marL="1371600" algn="r" rtl="0" eaLnBrk="1" fontAlgn="base" hangingPunct="1">
        <a:spcBef>
          <a:spcPct val="0"/>
        </a:spcBef>
        <a:spcAft>
          <a:spcPct val="0"/>
        </a:spcAft>
        <a:defRPr sz="2800" b="1" i="1">
          <a:solidFill>
            <a:schemeClr val="tx1"/>
          </a:solidFill>
          <a:latin typeface="Verdana" pitchFamily="34" charset="0"/>
        </a:defRPr>
      </a:lvl8pPr>
      <a:lvl9pPr marL="1828800" algn="r" rtl="0" eaLnBrk="1" fontAlgn="base" hangingPunct="1">
        <a:spcBef>
          <a:spcPct val="0"/>
        </a:spcBef>
        <a:spcAft>
          <a:spcPct val="0"/>
        </a:spcAft>
        <a:defRPr sz="2800" b="1" i="1">
          <a:solidFill>
            <a:schemeClr val="tx1"/>
          </a:solidFill>
          <a:latin typeface="Verdana" pitchFamily="34" charset="0"/>
        </a:defRPr>
      </a:lvl9pPr>
    </p:titleStyle>
    <p:bodyStyle>
      <a:lvl1pPr marL="342900" indent="-342900" algn="l" rtl="0" eaLnBrk="1" fontAlgn="base" hangingPunct="1">
        <a:spcBef>
          <a:spcPct val="20000"/>
        </a:spcBef>
        <a:spcAft>
          <a:spcPct val="0"/>
        </a:spcAft>
        <a:buClr>
          <a:schemeClr val="hlink"/>
        </a:buClr>
        <a:buFont typeface="Wingdings" pitchFamily="2" charset="2"/>
        <a:buChar char="v"/>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276600"/>
            <a:ext cx="7315200" cy="2057400"/>
          </a:xfrm>
        </p:spPr>
        <p:txBody>
          <a:bodyPr>
            <a:normAutofit/>
          </a:bodyPr>
          <a:lstStyle/>
          <a:p>
            <a:r>
              <a:rPr lang="en-US" b="1" dirty="0" smtClean="0"/>
              <a:t>Advanced Input</a:t>
            </a:r>
            <a:r>
              <a:rPr lang="en-US" b="1" dirty="0"/>
              <a:t>, Process and Output Commands</a:t>
            </a:r>
          </a:p>
        </p:txBody>
      </p:sp>
      <p:sp>
        <p:nvSpPr>
          <p:cNvPr id="3" name="Subtitle 2"/>
          <p:cNvSpPr>
            <a:spLocks noGrp="1"/>
          </p:cNvSpPr>
          <p:nvPr>
            <p:ph type="subTitle" idx="1"/>
          </p:nvPr>
        </p:nvSpPr>
        <p:spPr/>
        <p:txBody>
          <a:bodyPr/>
          <a:lstStyle/>
          <a:p>
            <a:r>
              <a:rPr lang="en-US" sz="2400" b="1" dirty="0" smtClean="0"/>
              <a:t>Session 3</a:t>
            </a:r>
            <a:endParaRPr lang="en-US"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7772400" cy="5486400"/>
          </a:xfrm>
        </p:spPr>
        <p:txBody>
          <a:bodyPr>
            <a:noAutofit/>
          </a:bodyPr>
          <a:lstStyle/>
          <a:p>
            <a:pPr marL="514350" indent="-514350">
              <a:buFont typeface="+mj-lt"/>
              <a:buAutoNum type="arabicPeriod"/>
            </a:pPr>
            <a:r>
              <a:rPr lang="en-US" sz="1600" dirty="0" smtClean="0"/>
              <a:t>/*    </a:t>
            </a:r>
            <a:r>
              <a:rPr lang="en-US" sz="1600" dirty="0" err="1"/>
              <a:t>Contoh</a:t>
            </a:r>
            <a:r>
              <a:rPr lang="en-US" sz="1600" dirty="0"/>
              <a:t> </a:t>
            </a:r>
            <a:r>
              <a:rPr lang="en-US" sz="1600" dirty="0" err="1"/>
              <a:t>Penggunaan</a:t>
            </a:r>
            <a:r>
              <a:rPr lang="en-US" sz="1600" dirty="0"/>
              <a:t> Escape Sequence &amp; </a:t>
            </a:r>
            <a:r>
              <a:rPr lang="en-US" sz="1600" dirty="0" err="1"/>
              <a:t>Penentu</a:t>
            </a:r>
            <a:r>
              <a:rPr lang="en-US" sz="1600" dirty="0"/>
              <a:t> Format</a:t>
            </a:r>
          </a:p>
          <a:p>
            <a:pPr marL="514350" indent="-514350">
              <a:buFont typeface="+mj-lt"/>
              <a:buAutoNum type="arabicPeriod"/>
            </a:pPr>
            <a:r>
              <a:rPr lang="en-US" sz="1600" dirty="0"/>
              <a:t>   \t = </a:t>
            </a:r>
            <a:r>
              <a:rPr lang="en-US" sz="1600" dirty="0" err="1"/>
              <a:t>tabulasi</a:t>
            </a:r>
            <a:r>
              <a:rPr lang="en-US" sz="1600" dirty="0"/>
              <a:t>, \n = </a:t>
            </a:r>
            <a:r>
              <a:rPr lang="en-US" sz="1600" dirty="0" err="1"/>
              <a:t>pindah</a:t>
            </a:r>
            <a:r>
              <a:rPr lang="en-US" sz="1600" dirty="0"/>
              <a:t> </a:t>
            </a:r>
            <a:r>
              <a:rPr lang="en-US" sz="1600" dirty="0" err="1"/>
              <a:t>baris</a:t>
            </a:r>
            <a:endParaRPr lang="en-US" sz="1600" dirty="0"/>
          </a:p>
          <a:p>
            <a:pPr marL="514350" indent="-514350">
              <a:buFont typeface="+mj-lt"/>
              <a:buAutoNum type="arabicPeriod"/>
            </a:pPr>
            <a:r>
              <a:rPr lang="en-US" sz="1600" dirty="0"/>
              <a:t>   %6.2f = 6 digit 2 </a:t>
            </a:r>
            <a:r>
              <a:rPr lang="en-US" sz="1600" dirty="0" err="1"/>
              <a:t>desimal</a:t>
            </a:r>
            <a:r>
              <a:rPr lang="en-US" sz="1600" dirty="0"/>
              <a:t> </a:t>
            </a:r>
            <a:r>
              <a:rPr lang="en-US" sz="1600" dirty="0" err="1"/>
              <a:t>untuk</a:t>
            </a:r>
            <a:r>
              <a:rPr lang="en-US" sz="1600" dirty="0"/>
              <a:t> format </a:t>
            </a:r>
            <a:r>
              <a:rPr lang="en-US" sz="1600" dirty="0" smtClean="0"/>
              <a:t>float    */</a:t>
            </a:r>
            <a:endParaRPr lang="en-US" sz="1600" dirty="0"/>
          </a:p>
          <a:p>
            <a:pPr marL="514350" indent="-514350">
              <a:buFont typeface="+mj-lt"/>
              <a:buAutoNum type="arabicPeriod"/>
            </a:pPr>
            <a:r>
              <a:rPr lang="en-US" sz="1600" dirty="0"/>
              <a:t>#include &lt;</a:t>
            </a:r>
            <a:r>
              <a:rPr lang="en-US" sz="1600" dirty="0" err="1"/>
              <a:t>stdio.h</a:t>
            </a:r>
            <a:r>
              <a:rPr lang="en-US" sz="1600" dirty="0"/>
              <a:t>&gt;</a:t>
            </a:r>
          </a:p>
          <a:p>
            <a:pPr marL="514350" indent="-514350">
              <a:buFont typeface="+mj-lt"/>
              <a:buAutoNum type="arabicPeriod"/>
            </a:pPr>
            <a:r>
              <a:rPr lang="en-US" sz="1600" dirty="0"/>
              <a:t>#include &lt;</a:t>
            </a:r>
            <a:r>
              <a:rPr lang="en-US" sz="1600" dirty="0" err="1"/>
              <a:t>conio.h</a:t>
            </a:r>
            <a:r>
              <a:rPr lang="en-US" sz="1600" dirty="0" smtClean="0"/>
              <a:t>&gt;</a:t>
            </a:r>
            <a:endParaRPr lang="en-US" sz="1600" dirty="0"/>
          </a:p>
          <a:p>
            <a:pPr marL="514350" indent="-514350">
              <a:buFont typeface="+mj-lt"/>
              <a:buAutoNum type="arabicPeriod"/>
            </a:pPr>
            <a:r>
              <a:rPr lang="en-US" sz="1600" dirty="0"/>
              <a:t>void main()</a:t>
            </a:r>
          </a:p>
          <a:p>
            <a:pPr marL="514350" indent="-514350">
              <a:buFont typeface="+mj-lt"/>
              <a:buAutoNum type="arabicPeriod"/>
            </a:pPr>
            <a:r>
              <a:rPr lang="en-US" sz="1600" dirty="0"/>
              <a:t>{</a:t>
            </a:r>
          </a:p>
          <a:p>
            <a:pPr marL="914400" indent="-914400">
              <a:buFont typeface="+mj-lt"/>
              <a:buAutoNum type="arabicPeriod"/>
            </a:pPr>
            <a:r>
              <a:rPr lang="en-US" sz="1600" dirty="0"/>
              <a:t>   float bil1=3.14,bil2=8.50,bil3=88.0;</a:t>
            </a:r>
          </a:p>
          <a:p>
            <a:pPr marL="914400" indent="-914400">
              <a:buFont typeface="+mj-lt"/>
              <a:buAutoNum type="arabicPeriod"/>
            </a:pPr>
            <a:r>
              <a:rPr lang="en-US" sz="1600" dirty="0"/>
              <a:t>   float bil4=13.7,bil5=70.80,bil6=100.45;</a:t>
            </a:r>
          </a:p>
          <a:p>
            <a:pPr marL="914400" indent="-914400">
              <a:buFont typeface="+mj-lt"/>
              <a:buAutoNum type="arabicPeriod"/>
            </a:pPr>
            <a:r>
              <a:rPr lang="en-US" sz="1600" dirty="0"/>
              <a:t>   </a:t>
            </a:r>
            <a:r>
              <a:rPr lang="en-US" sz="1600" dirty="0" err="1"/>
              <a:t>clrscr</a:t>
            </a:r>
            <a:r>
              <a:rPr lang="en-US" sz="1600" dirty="0"/>
              <a:t>();</a:t>
            </a:r>
          </a:p>
          <a:p>
            <a:pPr marL="914400" indent="-914400">
              <a:buFont typeface="+mj-lt"/>
              <a:buAutoNum type="arabicPeriod"/>
            </a:pPr>
            <a:r>
              <a:rPr lang="en-US" sz="1600" dirty="0"/>
              <a:t>   </a:t>
            </a:r>
            <a:r>
              <a:rPr lang="en-US" sz="1600" dirty="0" err="1"/>
              <a:t>printf</a:t>
            </a:r>
            <a:r>
              <a:rPr lang="en-US" sz="1600" dirty="0"/>
              <a:t>("\'NKR\' </a:t>
            </a:r>
            <a:r>
              <a:rPr lang="en-US" sz="1600" dirty="0" err="1"/>
              <a:t>Singkatan</a:t>
            </a:r>
            <a:r>
              <a:rPr lang="en-US" sz="1600" dirty="0"/>
              <a:t> </a:t>
            </a:r>
            <a:r>
              <a:rPr lang="en-US" sz="1600" dirty="0" err="1"/>
              <a:t>dari</a:t>
            </a:r>
            <a:r>
              <a:rPr lang="en-US" sz="1600" dirty="0"/>
              <a:t> \"</a:t>
            </a:r>
            <a:r>
              <a:rPr lang="en-US" sz="1600" dirty="0" err="1"/>
              <a:t>Naya</a:t>
            </a:r>
            <a:r>
              <a:rPr lang="en-US" sz="1600" dirty="0"/>
              <a:t> </a:t>
            </a:r>
            <a:r>
              <a:rPr lang="en-US" sz="1600" dirty="0" err="1"/>
              <a:t>Kartika</a:t>
            </a:r>
            <a:r>
              <a:rPr lang="en-US" sz="1600" dirty="0"/>
              <a:t> </a:t>
            </a:r>
            <a:r>
              <a:rPr lang="en-US" sz="1600" dirty="0" err="1"/>
              <a:t>Ramadhani</a:t>
            </a:r>
            <a:r>
              <a:rPr lang="en-US" sz="1600" dirty="0"/>
              <a:t>\" \n\n");</a:t>
            </a:r>
          </a:p>
          <a:p>
            <a:pPr marL="914400" indent="-914400">
              <a:buFont typeface="+mj-lt"/>
              <a:buAutoNum type="arabicPeriod"/>
            </a:pPr>
            <a:r>
              <a:rPr lang="en-US" sz="1600" dirty="0"/>
              <a:t>   </a:t>
            </a:r>
            <a:r>
              <a:rPr lang="en-US" sz="1600" dirty="0" err="1"/>
              <a:t>printf</a:t>
            </a:r>
            <a:r>
              <a:rPr lang="en-US" sz="1600" dirty="0"/>
              <a:t>("\n </a:t>
            </a:r>
            <a:r>
              <a:rPr lang="en-US" sz="1600" dirty="0" err="1"/>
              <a:t>Tekan</a:t>
            </a:r>
            <a:r>
              <a:rPr lang="en-US" sz="1600" dirty="0"/>
              <a:t> Enter...!\n\n");</a:t>
            </a:r>
            <a:r>
              <a:rPr lang="en-US" sz="1600" dirty="0" err="1"/>
              <a:t>getch</a:t>
            </a:r>
            <a:r>
              <a:rPr lang="en-US" sz="1600" dirty="0"/>
              <a:t>();</a:t>
            </a:r>
          </a:p>
          <a:p>
            <a:pPr marL="914400" indent="-914400">
              <a:buFont typeface="+mj-lt"/>
              <a:buAutoNum type="arabicPeriod"/>
            </a:pPr>
            <a:r>
              <a:rPr lang="en-US" sz="1600" dirty="0"/>
              <a:t>   </a:t>
            </a:r>
            <a:r>
              <a:rPr lang="en-US" sz="1600" dirty="0" err="1"/>
              <a:t>printf</a:t>
            </a:r>
            <a:r>
              <a:rPr lang="en-US" sz="1600" dirty="0"/>
              <a:t>("Escape Sequence tab(\\t) \n");</a:t>
            </a:r>
          </a:p>
          <a:p>
            <a:pPr marL="914400" indent="-914400">
              <a:buFont typeface="+mj-lt"/>
              <a:buAutoNum type="arabicPeriod"/>
            </a:pPr>
            <a:r>
              <a:rPr lang="en-US" sz="1600" dirty="0"/>
              <a:t>   </a:t>
            </a:r>
            <a:r>
              <a:rPr lang="en-US" sz="1600" dirty="0" err="1"/>
              <a:t>printf</a:t>
            </a:r>
            <a:r>
              <a:rPr lang="en-US" sz="1600" dirty="0"/>
              <a:t>("------------------------\n");</a:t>
            </a:r>
          </a:p>
          <a:p>
            <a:pPr marL="914400" indent="-914400">
              <a:buFont typeface="+mj-lt"/>
              <a:buAutoNum type="arabicPeriod"/>
            </a:pPr>
            <a:r>
              <a:rPr lang="en-US" sz="1600" dirty="0"/>
              <a:t>   </a:t>
            </a:r>
            <a:r>
              <a:rPr lang="en-US" sz="1600" dirty="0" err="1"/>
              <a:t>printf</a:t>
            </a:r>
            <a:r>
              <a:rPr lang="en-US" sz="1600" dirty="0"/>
              <a:t>("%6.2f \t%6.2f \t%6.2f \n",bil1,bil2,bil3);</a:t>
            </a:r>
          </a:p>
          <a:p>
            <a:pPr marL="914400" indent="-914400">
              <a:buFont typeface="+mj-lt"/>
              <a:buAutoNum type="arabicPeriod"/>
            </a:pPr>
            <a:r>
              <a:rPr lang="en-US" sz="1600" dirty="0"/>
              <a:t>   </a:t>
            </a:r>
            <a:r>
              <a:rPr lang="en-US" sz="1600" dirty="0" err="1"/>
              <a:t>printf</a:t>
            </a:r>
            <a:r>
              <a:rPr lang="en-US" sz="1600" dirty="0"/>
              <a:t>("%6.2f \t%6.2f \t%6.2f \n",bil4,bil5,bil6);</a:t>
            </a:r>
          </a:p>
          <a:p>
            <a:pPr marL="914400" indent="-914400">
              <a:buFont typeface="+mj-lt"/>
              <a:buAutoNum type="arabicPeriod"/>
            </a:pPr>
            <a:r>
              <a:rPr lang="en-US" sz="1600" dirty="0"/>
              <a:t>   </a:t>
            </a:r>
            <a:r>
              <a:rPr lang="en-US" sz="1600" dirty="0" err="1"/>
              <a:t>printf</a:t>
            </a:r>
            <a:r>
              <a:rPr lang="en-US" sz="1600" dirty="0"/>
              <a:t>("------------------------\n");</a:t>
            </a:r>
          </a:p>
          <a:p>
            <a:pPr marL="914400" indent="-914400">
              <a:buFont typeface="+mj-lt"/>
              <a:buAutoNum type="arabicPeriod"/>
            </a:pPr>
            <a:r>
              <a:rPr lang="en-US" sz="1600" dirty="0"/>
              <a:t>   </a:t>
            </a:r>
            <a:r>
              <a:rPr lang="en-US" sz="1600" dirty="0" err="1"/>
              <a:t>getch</a:t>
            </a:r>
            <a:r>
              <a:rPr lang="en-US" sz="1600" dirty="0"/>
              <a:t>();</a:t>
            </a:r>
          </a:p>
          <a:p>
            <a:pPr marL="514350" indent="-514350">
              <a:buFont typeface="+mj-lt"/>
              <a:buAutoNum type="arabicPeriod"/>
            </a:pPr>
            <a:r>
              <a:rPr lang="en-US" sz="1600" dirty="0" smtClean="0"/>
              <a:t>}</a:t>
            </a:r>
            <a:endParaRPr lang="en-US" sz="1600" dirty="0"/>
          </a:p>
        </p:txBody>
      </p:sp>
      <p:sp>
        <p:nvSpPr>
          <p:cNvPr id="2" name="Title 1"/>
          <p:cNvSpPr>
            <a:spLocks noGrp="1"/>
          </p:cNvSpPr>
          <p:nvPr>
            <p:ph type="title"/>
          </p:nvPr>
        </p:nvSpPr>
        <p:spPr>
          <a:xfrm>
            <a:off x="304800" y="0"/>
            <a:ext cx="7498080" cy="762000"/>
          </a:xfrm>
        </p:spPr>
        <p:txBody>
          <a:bodyPr>
            <a:normAutofit/>
          </a:bodyPr>
          <a:lstStyle/>
          <a:p>
            <a:r>
              <a:rPr lang="en-US" b="1" dirty="0" smtClean="0"/>
              <a:t>Exercise 2 </a:t>
            </a:r>
            <a:r>
              <a:rPr lang="en-US" b="1" dirty="0" err="1" smtClean="0"/>
              <a:t>printf</a:t>
            </a:r>
            <a:r>
              <a:rPr lang="en-US" b="1"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US" dirty="0" smtClean="0"/>
              <a:t>Create a program to calculate the sum and difference of two integers, then show the sum and difference was to use wide-format field = 8.</a:t>
            </a:r>
          </a:p>
          <a:p>
            <a:pPr marL="0" indent="0">
              <a:buNone/>
            </a:pPr>
            <a:r>
              <a:rPr lang="en-US" dirty="0" smtClean="0"/>
              <a:t/>
            </a:r>
            <a:br>
              <a:rPr lang="en-US" dirty="0" smtClean="0"/>
            </a:br>
            <a:r>
              <a:rPr lang="en-US" dirty="0" smtClean="0"/>
              <a:t>Input data	: number 1, number 2</a:t>
            </a:r>
            <a:br>
              <a:rPr lang="en-US" dirty="0" smtClean="0"/>
            </a:br>
            <a:r>
              <a:rPr lang="en-US" dirty="0" smtClean="0"/>
              <a:t>Data output	: total, difference</a:t>
            </a:r>
          </a:p>
          <a:p>
            <a:pPr marL="0" indent="0">
              <a:buNone/>
            </a:pPr>
            <a:r>
              <a:rPr lang="en-US" dirty="0" smtClean="0"/>
              <a:t/>
            </a:r>
            <a:br>
              <a:rPr lang="en-US" dirty="0" smtClean="0"/>
            </a:br>
            <a:r>
              <a:rPr lang="en-US" dirty="0" smtClean="0"/>
              <a:t>The desired view as follows:</a:t>
            </a:r>
          </a:p>
          <a:p>
            <a:pPr marL="0" indent="0">
              <a:buNone/>
            </a:pPr>
            <a:r>
              <a:rPr lang="en-US" dirty="0" smtClean="0"/>
              <a:t/>
            </a:r>
            <a:br>
              <a:rPr lang="en-US" dirty="0" smtClean="0"/>
            </a:br>
            <a:r>
              <a:rPr lang="en-US" dirty="0" smtClean="0"/>
              <a:t>Enter Number 1	: ... ...</a:t>
            </a:r>
            <a:br>
              <a:rPr lang="en-US" dirty="0" smtClean="0"/>
            </a:br>
            <a:r>
              <a:rPr lang="en-US" dirty="0" smtClean="0"/>
              <a:t>Enter Number 2	: ... ...</a:t>
            </a:r>
            <a:br>
              <a:rPr lang="en-US" dirty="0" smtClean="0"/>
            </a:br>
            <a:r>
              <a:rPr lang="en-US" dirty="0" smtClean="0"/>
              <a:t>The number between ... and </a:t>
            </a:r>
            <a:r>
              <a:rPr lang="en-US" smtClean="0"/>
              <a:t>... are</a:t>
            </a:r>
            <a:r>
              <a:rPr lang="en-US" dirty="0" smtClean="0"/>
              <a:t>	: ... ...</a:t>
            </a:r>
            <a:br>
              <a:rPr lang="en-US" dirty="0" smtClean="0"/>
            </a:br>
            <a:r>
              <a:rPr lang="en-US" dirty="0" smtClean="0"/>
              <a:t>The difference between ... and </a:t>
            </a:r>
            <a:r>
              <a:rPr lang="en-US" smtClean="0"/>
              <a:t>... are</a:t>
            </a:r>
            <a:r>
              <a:rPr lang="en-US" dirty="0" smtClean="0"/>
              <a:t>	: ... ...</a:t>
            </a:r>
            <a:endParaRPr lang="en-US" dirty="0"/>
          </a:p>
        </p:txBody>
      </p:sp>
      <p:sp>
        <p:nvSpPr>
          <p:cNvPr id="2" name="Title 1"/>
          <p:cNvSpPr>
            <a:spLocks noGrp="1"/>
          </p:cNvSpPr>
          <p:nvPr>
            <p:ph type="title"/>
          </p:nvPr>
        </p:nvSpPr>
        <p:spPr/>
        <p:txBody>
          <a:bodyPr/>
          <a:lstStyle/>
          <a:p>
            <a:r>
              <a:rPr lang="en-US" b="1" smtClean="0"/>
              <a:t>Task 3</a:t>
            </a:r>
            <a:endParaRPr lang="en-US" b="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Input</a:t>
            </a:r>
          </a:p>
          <a:p>
            <a:pPr lvl="1"/>
            <a:r>
              <a:rPr lang="en-US" smtClean="0"/>
              <a:t>scanf(“%d”,&amp;a);</a:t>
            </a:r>
          </a:p>
          <a:p>
            <a:pPr lvl="1"/>
            <a:r>
              <a:rPr lang="en-US" smtClean="0"/>
              <a:t>gets(nm_mhs);</a:t>
            </a:r>
          </a:p>
          <a:p>
            <a:pPr lvl="1"/>
            <a:r>
              <a:rPr lang="en-US" smtClean="0"/>
              <a:t>sex = getch();</a:t>
            </a:r>
          </a:p>
          <a:p>
            <a:r>
              <a:rPr lang="en-US" smtClean="0"/>
              <a:t>Output</a:t>
            </a:r>
          </a:p>
          <a:p>
            <a:pPr lvl="1"/>
            <a:r>
              <a:rPr lang="en-US" smtClean="0"/>
              <a:t>printf(“%d”,a)</a:t>
            </a:r>
          </a:p>
          <a:p>
            <a:pPr lvl="1"/>
            <a:r>
              <a:rPr lang="en-US" smtClean="0"/>
              <a:t>puts(“Nama Anda : “+nm_mhs);</a:t>
            </a:r>
          </a:p>
          <a:p>
            <a:pPr lvl="1"/>
            <a:r>
              <a:rPr lang="en-US" smtClean="0"/>
              <a:t>putchar(sex);</a:t>
            </a:r>
          </a:p>
          <a:p>
            <a:pPr lvl="1"/>
            <a:endParaRPr lang="en-US" smtClean="0"/>
          </a:p>
          <a:p>
            <a:endParaRPr lang="en-US" smtClean="0"/>
          </a:p>
          <a:p>
            <a:endParaRPr lang="en-US"/>
          </a:p>
        </p:txBody>
      </p:sp>
      <p:sp>
        <p:nvSpPr>
          <p:cNvPr id="2" name="Title 1"/>
          <p:cNvSpPr>
            <a:spLocks noGrp="1"/>
          </p:cNvSpPr>
          <p:nvPr>
            <p:ph type="title"/>
          </p:nvPr>
        </p:nvSpPr>
        <p:spPr/>
        <p:txBody>
          <a:bodyPr/>
          <a:lstStyle/>
          <a:p>
            <a:r>
              <a:rPr lang="en-US" b="1" smtClean="0"/>
              <a:t>Input – Output Command</a:t>
            </a:r>
            <a:endParaRPr lang="en-US" b="1"/>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mtClean="0"/>
              <a:t>%d is called Format Specifier</a:t>
            </a:r>
          </a:p>
          <a:p>
            <a:r>
              <a:rPr lang="en-US" smtClean="0"/>
              <a:t>Use of determining the format is associated with the type of data to be printed, meaning each has a data type determines the format of each. The following table is a table determines the format for each type of data.</a:t>
            </a:r>
          </a:p>
          <a:p>
            <a:endParaRPr lang="en-US"/>
          </a:p>
        </p:txBody>
      </p:sp>
      <p:sp>
        <p:nvSpPr>
          <p:cNvPr id="2" name="Title 1"/>
          <p:cNvSpPr>
            <a:spLocks noGrp="1"/>
          </p:cNvSpPr>
          <p:nvPr>
            <p:ph type="title"/>
          </p:nvPr>
        </p:nvSpPr>
        <p:spPr/>
        <p:txBody>
          <a:bodyPr/>
          <a:lstStyle/>
          <a:p>
            <a:r>
              <a:rPr lang="en-US" b="1" smtClean="0"/>
              <a:t>Format Specifier</a:t>
            </a:r>
            <a:endParaRPr lang="en-US"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t>Table of scanf Format Specifier</a:t>
            </a:r>
            <a:endParaRPr lang="en-US"/>
          </a:p>
        </p:txBody>
      </p:sp>
      <p:graphicFrame>
        <p:nvGraphicFramePr>
          <p:cNvPr id="4" name="Table 3"/>
          <p:cNvGraphicFramePr>
            <a:graphicFrameLocks noGrp="1"/>
          </p:cNvGraphicFramePr>
          <p:nvPr/>
        </p:nvGraphicFramePr>
        <p:xfrm>
          <a:off x="457200" y="1600196"/>
          <a:ext cx="8229599" cy="4651912"/>
        </p:xfrm>
        <a:graphic>
          <a:graphicData uri="http://schemas.openxmlformats.org/drawingml/2006/table">
            <a:tbl>
              <a:tblPr/>
              <a:tblGrid>
                <a:gridCol w="680432"/>
                <a:gridCol w="4425530"/>
                <a:gridCol w="3123637"/>
              </a:tblGrid>
              <a:tr h="453493">
                <a:tc>
                  <a:txBody>
                    <a:bodyPr/>
                    <a:lstStyle/>
                    <a:p>
                      <a:pPr algn="ctr">
                        <a:lnSpc>
                          <a:spcPct val="150000"/>
                        </a:lnSpc>
                        <a:spcAft>
                          <a:spcPts val="0"/>
                        </a:spcAft>
                      </a:pPr>
                      <a:r>
                        <a:rPr lang="en-US" sz="2000" b="1">
                          <a:latin typeface="Times New Roman"/>
                          <a:ea typeface="Calibri"/>
                          <a:cs typeface="Times New Roman"/>
                        </a:rPr>
                        <a:t>No</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50000"/>
                        </a:lnSpc>
                        <a:spcAft>
                          <a:spcPts val="0"/>
                        </a:spcAft>
                      </a:pPr>
                      <a:r>
                        <a:rPr lang="en-US" sz="2000" b="1">
                          <a:latin typeface="Times New Roman"/>
                          <a:ea typeface="Calibri"/>
                          <a:cs typeface="Times New Roman"/>
                        </a:rPr>
                        <a:t>Tipe Data</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00000"/>
                        </a:lnSpc>
                        <a:spcAft>
                          <a:spcPts val="0"/>
                        </a:spcAft>
                      </a:pPr>
                      <a:r>
                        <a:rPr lang="en-US" sz="2000" b="1" smtClean="0">
                          <a:latin typeface="Times New Roman"/>
                          <a:ea typeface="Calibri"/>
                          <a:cs typeface="Times New Roman"/>
                        </a:rPr>
                        <a:t>Format Specifier</a:t>
                      </a:r>
                      <a:r>
                        <a:rPr lang="en-US" sz="2000" b="1" baseline="0" smtClean="0">
                          <a:latin typeface="Times New Roman"/>
                          <a:ea typeface="Calibri"/>
                          <a:cs typeface="Times New Roman"/>
                        </a:rPr>
                        <a:t> for </a:t>
                      </a:r>
                      <a:r>
                        <a:rPr lang="en-US" sz="2000" b="1" smtClean="0">
                          <a:latin typeface="Times New Roman"/>
                          <a:ea typeface="Calibri"/>
                          <a:cs typeface="Times New Roman"/>
                        </a:rPr>
                        <a:t>scanf()</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325070">
                <a:tc>
                  <a:txBody>
                    <a:bodyPr/>
                    <a:lstStyle/>
                    <a:p>
                      <a:pPr algn="ctr">
                        <a:lnSpc>
                          <a:spcPct val="115000"/>
                        </a:lnSpc>
                        <a:spcAft>
                          <a:spcPts val="0"/>
                        </a:spcAft>
                      </a:pPr>
                      <a:r>
                        <a:rPr lang="en-US" sz="1400">
                          <a:latin typeface="Calibri"/>
                          <a:ea typeface="Calibri"/>
                          <a:cs typeface="Times New Roman"/>
                        </a:rPr>
                        <a:t>1</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latin typeface="Calibri"/>
                          <a:ea typeface="Calibri"/>
                          <a:cs typeface="Times New Roman"/>
                        </a:rPr>
                        <a:t>Integer</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Calibri"/>
                          <a:ea typeface="Calibri"/>
                          <a:cs typeface="Times New Roman"/>
                        </a:rPr>
                        <a:t>%d</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117">
                <a:tc>
                  <a:txBody>
                    <a:bodyPr/>
                    <a:lstStyle/>
                    <a:p>
                      <a:pPr algn="ctr">
                        <a:lnSpc>
                          <a:spcPct val="115000"/>
                        </a:lnSpc>
                        <a:spcAft>
                          <a:spcPts val="0"/>
                        </a:spcAft>
                      </a:pPr>
                      <a:r>
                        <a:rPr lang="en-US" sz="1400">
                          <a:latin typeface="Calibri"/>
                          <a:ea typeface="Calibri"/>
                          <a:cs typeface="Times New Roman"/>
                        </a:rPr>
                        <a:t>2</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latin typeface="Calibri"/>
                          <a:ea typeface="Calibri"/>
                          <a:cs typeface="Times New Roman"/>
                        </a:rPr>
                        <a:t>Floating Point</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117">
                <a:tc>
                  <a:txBody>
                    <a:bodyPr/>
                    <a:lstStyle/>
                    <a:p>
                      <a:pPr algn="ctr">
                        <a:lnSpc>
                          <a:spcPct val="115000"/>
                        </a:lnSpc>
                        <a:spcAft>
                          <a:spcPts val="0"/>
                        </a:spcAft>
                      </a:pPr>
                      <a:endParaRPr lang="en-US"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en-US" sz="1400">
                          <a:latin typeface="Calibri"/>
                          <a:ea typeface="Calibri"/>
                          <a:cs typeface="Times New Roman"/>
                        </a:rPr>
                        <a:t>Bentuk Desimal</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Calibri"/>
                          <a:ea typeface="Calibri"/>
                          <a:cs typeface="Times New Roman"/>
                        </a:rPr>
                        <a:t>%e  atau  %f</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117">
                <a:tc>
                  <a:txBody>
                    <a:bodyPr/>
                    <a:lstStyle/>
                    <a:p>
                      <a:pPr algn="ctr">
                        <a:lnSpc>
                          <a:spcPct val="115000"/>
                        </a:lnSpc>
                        <a:spcAft>
                          <a:spcPts val="0"/>
                        </a:spcAft>
                      </a:pPr>
                      <a:endParaRPr lang="en-US"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en-US" sz="1400">
                          <a:latin typeface="Calibri"/>
                          <a:ea typeface="Calibri"/>
                          <a:cs typeface="Times New Roman"/>
                        </a:rPr>
                        <a:t>Bentuk Berpangkat</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Calibri"/>
                          <a:ea typeface="Calibri"/>
                          <a:cs typeface="Times New Roman"/>
                        </a:rPr>
                        <a:t>%e  atau  %f</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117">
                <a:tc>
                  <a:txBody>
                    <a:bodyPr/>
                    <a:lstStyle/>
                    <a:p>
                      <a:pPr algn="ctr">
                        <a:lnSpc>
                          <a:spcPct val="115000"/>
                        </a:lnSpc>
                        <a:spcAft>
                          <a:spcPts val="0"/>
                        </a:spcAft>
                      </a:pPr>
                      <a:r>
                        <a:rPr lang="en-US" sz="1400">
                          <a:latin typeface="Calibri"/>
                          <a:ea typeface="Calibri"/>
                          <a:cs typeface="Times New Roman"/>
                        </a:rPr>
                        <a:t>3</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latin typeface="Calibri"/>
                          <a:ea typeface="Calibri"/>
                          <a:cs typeface="Times New Roman"/>
                        </a:rPr>
                        <a:t>Double Precision</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Calibri"/>
                          <a:ea typeface="Calibri"/>
                          <a:cs typeface="Times New Roman"/>
                        </a:rPr>
                        <a:t>%lf</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117">
                <a:tc>
                  <a:txBody>
                    <a:bodyPr/>
                    <a:lstStyle/>
                    <a:p>
                      <a:pPr algn="ctr">
                        <a:lnSpc>
                          <a:spcPct val="115000"/>
                        </a:lnSpc>
                        <a:spcAft>
                          <a:spcPts val="0"/>
                        </a:spcAft>
                      </a:pPr>
                      <a:r>
                        <a:rPr lang="en-US" sz="1400">
                          <a:latin typeface="Calibri"/>
                          <a:ea typeface="Calibri"/>
                          <a:cs typeface="Times New Roman"/>
                        </a:rPr>
                        <a:t>4</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latin typeface="Calibri"/>
                          <a:ea typeface="Calibri"/>
                          <a:cs typeface="Times New Roman"/>
                        </a:rPr>
                        <a:t>Character</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Calibri"/>
                          <a:ea typeface="Calibri"/>
                          <a:cs typeface="Times New Roman"/>
                        </a:rPr>
                        <a:t>%c</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070">
                <a:tc>
                  <a:txBody>
                    <a:bodyPr/>
                    <a:lstStyle/>
                    <a:p>
                      <a:pPr algn="ctr">
                        <a:lnSpc>
                          <a:spcPct val="115000"/>
                        </a:lnSpc>
                        <a:spcAft>
                          <a:spcPts val="0"/>
                        </a:spcAft>
                      </a:pPr>
                      <a:r>
                        <a:rPr lang="en-US" sz="1400">
                          <a:latin typeface="Calibri"/>
                          <a:ea typeface="Calibri"/>
                          <a:cs typeface="Times New Roman"/>
                        </a:rPr>
                        <a:t>5</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latin typeface="Calibri"/>
                          <a:ea typeface="Calibri"/>
                          <a:cs typeface="Times New Roman"/>
                        </a:rPr>
                        <a:t>String</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Calibri"/>
                          <a:ea typeface="Calibri"/>
                          <a:cs typeface="Times New Roman"/>
                        </a:rPr>
                        <a:t>%s</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117">
                <a:tc>
                  <a:txBody>
                    <a:bodyPr/>
                    <a:lstStyle/>
                    <a:p>
                      <a:pPr algn="ctr">
                        <a:lnSpc>
                          <a:spcPct val="115000"/>
                        </a:lnSpc>
                        <a:spcAft>
                          <a:spcPts val="0"/>
                        </a:spcAft>
                      </a:pPr>
                      <a:r>
                        <a:rPr lang="en-US" sz="1400">
                          <a:latin typeface="Calibri"/>
                          <a:ea typeface="Calibri"/>
                          <a:cs typeface="Times New Roman"/>
                        </a:rPr>
                        <a:t>6</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latin typeface="Calibri"/>
                          <a:ea typeface="Calibri"/>
                          <a:cs typeface="Times New Roman"/>
                        </a:rPr>
                        <a:t>Unsigned Integer</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Calibri"/>
                          <a:ea typeface="Calibri"/>
                          <a:cs typeface="Times New Roman"/>
                        </a:rPr>
                        <a:t>%u</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117">
                <a:tc>
                  <a:txBody>
                    <a:bodyPr/>
                    <a:lstStyle/>
                    <a:p>
                      <a:pPr algn="ctr">
                        <a:lnSpc>
                          <a:spcPct val="115000"/>
                        </a:lnSpc>
                        <a:spcAft>
                          <a:spcPts val="0"/>
                        </a:spcAft>
                      </a:pPr>
                      <a:r>
                        <a:rPr lang="en-US" sz="1400">
                          <a:latin typeface="Calibri"/>
                          <a:ea typeface="Calibri"/>
                          <a:cs typeface="Times New Roman"/>
                        </a:rPr>
                        <a:t>7</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latin typeface="Calibri"/>
                          <a:ea typeface="Calibri"/>
                          <a:cs typeface="Times New Roman"/>
                        </a:rPr>
                        <a:t>Long Integer</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Calibri"/>
                          <a:ea typeface="Calibri"/>
                          <a:cs typeface="Times New Roman"/>
                        </a:rPr>
                        <a:t>%ld</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117">
                <a:tc>
                  <a:txBody>
                    <a:bodyPr/>
                    <a:lstStyle/>
                    <a:p>
                      <a:pPr algn="ctr">
                        <a:lnSpc>
                          <a:spcPct val="115000"/>
                        </a:lnSpc>
                        <a:spcAft>
                          <a:spcPts val="0"/>
                        </a:spcAft>
                      </a:pPr>
                      <a:r>
                        <a:rPr lang="en-US" sz="1400">
                          <a:latin typeface="Calibri"/>
                          <a:ea typeface="Calibri"/>
                          <a:cs typeface="Times New Roman"/>
                        </a:rPr>
                        <a:t>8</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latin typeface="Calibri"/>
                          <a:ea typeface="Calibri"/>
                          <a:cs typeface="Times New Roman"/>
                        </a:rPr>
                        <a:t>Long unsigned integer</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Calibri"/>
                          <a:ea typeface="Calibri"/>
                          <a:cs typeface="Times New Roman"/>
                        </a:rPr>
                        <a:t>%lu</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070">
                <a:tc>
                  <a:txBody>
                    <a:bodyPr/>
                    <a:lstStyle/>
                    <a:p>
                      <a:pPr algn="ctr">
                        <a:lnSpc>
                          <a:spcPct val="115000"/>
                        </a:lnSpc>
                        <a:spcAft>
                          <a:spcPts val="0"/>
                        </a:spcAft>
                      </a:pPr>
                      <a:r>
                        <a:rPr lang="en-US" sz="1400">
                          <a:latin typeface="Calibri"/>
                          <a:ea typeface="Calibri"/>
                          <a:cs typeface="Times New Roman"/>
                        </a:rPr>
                        <a:t>9</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latin typeface="Calibri"/>
                          <a:ea typeface="Calibri"/>
                          <a:cs typeface="Times New Roman"/>
                        </a:rPr>
                        <a:t>Unsigned Hexadecimal Integer</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Calibri"/>
                          <a:ea typeface="Calibri"/>
                          <a:cs typeface="Times New Roman"/>
                        </a:rPr>
                        <a:t>%x</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166">
                <a:tc>
                  <a:txBody>
                    <a:bodyPr/>
                    <a:lstStyle/>
                    <a:p>
                      <a:pPr algn="ctr">
                        <a:lnSpc>
                          <a:spcPct val="115000"/>
                        </a:lnSpc>
                        <a:spcAft>
                          <a:spcPts val="0"/>
                        </a:spcAft>
                      </a:pPr>
                      <a:r>
                        <a:rPr lang="en-US" sz="1400">
                          <a:latin typeface="Calibri"/>
                          <a:ea typeface="Calibri"/>
                          <a:cs typeface="Times New Roman"/>
                        </a:rPr>
                        <a:t>10</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latin typeface="Calibri"/>
                          <a:ea typeface="Calibri"/>
                          <a:cs typeface="Times New Roman"/>
                        </a:rPr>
                        <a:t>Unsigned Octal Integer</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Calibri"/>
                          <a:ea typeface="Calibri"/>
                          <a:cs typeface="Times New Roman"/>
                        </a:rPr>
                        <a:t>%o</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smtClean="0"/>
              <a:t>Table of printf Format Specifier</a:t>
            </a:r>
            <a:endParaRPr lang="en-US" b="1"/>
          </a:p>
        </p:txBody>
      </p:sp>
      <p:graphicFrame>
        <p:nvGraphicFramePr>
          <p:cNvPr id="4" name="Table 3"/>
          <p:cNvGraphicFramePr>
            <a:graphicFrameLocks noGrp="1"/>
          </p:cNvGraphicFramePr>
          <p:nvPr/>
        </p:nvGraphicFramePr>
        <p:xfrm>
          <a:off x="457201" y="1524000"/>
          <a:ext cx="8229599" cy="5181597"/>
        </p:xfrm>
        <a:graphic>
          <a:graphicData uri="http://schemas.openxmlformats.org/drawingml/2006/table">
            <a:tbl>
              <a:tblPr/>
              <a:tblGrid>
                <a:gridCol w="680433"/>
                <a:gridCol w="4425530"/>
                <a:gridCol w="3123636"/>
              </a:tblGrid>
              <a:tr h="619464">
                <a:tc>
                  <a:txBody>
                    <a:bodyPr/>
                    <a:lstStyle/>
                    <a:p>
                      <a:pPr algn="ctr">
                        <a:lnSpc>
                          <a:spcPct val="150000"/>
                        </a:lnSpc>
                        <a:spcAft>
                          <a:spcPts val="0"/>
                        </a:spcAft>
                      </a:pPr>
                      <a:r>
                        <a:rPr lang="en-US" sz="2000" b="1">
                          <a:latin typeface="Times New Roman"/>
                          <a:ea typeface="Calibri"/>
                          <a:cs typeface="Times New Roman"/>
                        </a:rPr>
                        <a:t>No</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50000"/>
                        </a:lnSpc>
                        <a:spcAft>
                          <a:spcPts val="0"/>
                        </a:spcAft>
                      </a:pPr>
                      <a:r>
                        <a:rPr lang="en-US" sz="2000" b="1" smtClean="0">
                          <a:latin typeface="Times New Roman"/>
                          <a:ea typeface="Calibri"/>
                          <a:cs typeface="Times New Roman"/>
                        </a:rPr>
                        <a:t>Data Types</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00000"/>
                        </a:lnSpc>
                        <a:spcAft>
                          <a:spcPts val="0"/>
                        </a:spcAft>
                      </a:pPr>
                      <a:r>
                        <a:rPr lang="en-US" sz="2000" b="1" smtClean="0">
                          <a:latin typeface="Times New Roman"/>
                          <a:ea typeface="Calibri"/>
                          <a:cs typeface="Times New Roman"/>
                        </a:rPr>
                        <a:t>Format Specifier for printf</a:t>
                      </a:r>
                      <a:r>
                        <a:rPr lang="en-US" sz="2000" b="1">
                          <a:latin typeface="Times New Roman"/>
                          <a:ea typeface="Calibri"/>
                          <a:cs typeface="Times New Roman"/>
                        </a:rPr>
                        <a:t>()</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326772">
                <a:tc>
                  <a:txBody>
                    <a:bodyPr/>
                    <a:lstStyle/>
                    <a:p>
                      <a:pPr algn="ctr">
                        <a:lnSpc>
                          <a:spcPct val="115000"/>
                        </a:lnSpc>
                        <a:spcAft>
                          <a:spcPts val="0"/>
                        </a:spcAft>
                      </a:pPr>
                      <a:r>
                        <a:rPr lang="en-US" sz="1400">
                          <a:latin typeface="Calibri"/>
                          <a:ea typeface="Calibri"/>
                          <a:cs typeface="Times New Roman"/>
                        </a:rPr>
                        <a:t>1</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latin typeface="Calibri"/>
                          <a:ea typeface="Calibri"/>
                          <a:cs typeface="Times New Roman"/>
                        </a:rPr>
                        <a:t>Integer</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Calibri"/>
                          <a:ea typeface="Calibri"/>
                          <a:cs typeface="Times New Roman"/>
                        </a:rPr>
                        <a:t>%d</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891">
                <a:tc>
                  <a:txBody>
                    <a:bodyPr/>
                    <a:lstStyle/>
                    <a:p>
                      <a:pPr algn="ctr">
                        <a:lnSpc>
                          <a:spcPct val="115000"/>
                        </a:lnSpc>
                        <a:spcAft>
                          <a:spcPts val="0"/>
                        </a:spcAft>
                      </a:pPr>
                      <a:r>
                        <a:rPr lang="en-US" sz="1400">
                          <a:latin typeface="Calibri"/>
                          <a:ea typeface="Calibri"/>
                          <a:cs typeface="Times New Roman"/>
                        </a:rPr>
                        <a:t>2</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latin typeface="Calibri"/>
                          <a:ea typeface="Calibri"/>
                          <a:cs typeface="Times New Roman"/>
                        </a:rPr>
                        <a:t>Floating Point</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n-US"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891">
                <a:tc>
                  <a:txBody>
                    <a:bodyPr/>
                    <a:lstStyle/>
                    <a:p>
                      <a:pPr algn="ctr">
                        <a:lnSpc>
                          <a:spcPct val="115000"/>
                        </a:lnSpc>
                        <a:spcAft>
                          <a:spcPts val="0"/>
                        </a:spcAft>
                      </a:pPr>
                      <a:endParaRPr lang="en-US"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en-US" sz="1400">
                          <a:latin typeface="Calibri"/>
                          <a:ea typeface="Calibri"/>
                          <a:cs typeface="Times New Roman"/>
                        </a:rPr>
                        <a:t>Bentuk Desimal</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Calibri"/>
                          <a:ea typeface="Calibri"/>
                          <a:cs typeface="Times New Roman"/>
                        </a:rPr>
                        <a:t>%f</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891">
                <a:tc>
                  <a:txBody>
                    <a:bodyPr/>
                    <a:lstStyle/>
                    <a:p>
                      <a:pPr algn="ctr">
                        <a:lnSpc>
                          <a:spcPct val="115000"/>
                        </a:lnSpc>
                        <a:spcAft>
                          <a:spcPts val="0"/>
                        </a:spcAft>
                      </a:pPr>
                      <a:endParaRPr lang="en-US"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en-US" sz="1400">
                          <a:latin typeface="Calibri"/>
                          <a:ea typeface="Calibri"/>
                          <a:cs typeface="Times New Roman"/>
                        </a:rPr>
                        <a:t>Bentuk Berpangkat</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Calibri"/>
                          <a:ea typeface="Calibri"/>
                          <a:cs typeface="Times New Roman"/>
                        </a:rPr>
                        <a:t>%e</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8669">
                <a:tc>
                  <a:txBody>
                    <a:bodyPr/>
                    <a:lstStyle/>
                    <a:p>
                      <a:pPr algn="ctr">
                        <a:lnSpc>
                          <a:spcPct val="115000"/>
                        </a:lnSpc>
                        <a:spcAft>
                          <a:spcPts val="0"/>
                        </a:spcAft>
                      </a:pPr>
                      <a:endParaRPr lang="en-US" sz="14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pPr>
                      <a:r>
                        <a:rPr lang="en-US" sz="1400">
                          <a:latin typeface="Calibri"/>
                          <a:ea typeface="Calibri"/>
                          <a:cs typeface="Times New Roman"/>
                        </a:rPr>
                        <a:t>Yang lebih pendek antara Desimal dan Berpangkat</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Calibri"/>
                          <a:ea typeface="Calibri"/>
                          <a:cs typeface="Times New Roman"/>
                        </a:rPr>
                        <a:t>%g</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891">
                <a:tc>
                  <a:txBody>
                    <a:bodyPr/>
                    <a:lstStyle/>
                    <a:p>
                      <a:pPr algn="ctr">
                        <a:lnSpc>
                          <a:spcPct val="115000"/>
                        </a:lnSpc>
                        <a:spcAft>
                          <a:spcPts val="0"/>
                        </a:spcAft>
                      </a:pPr>
                      <a:r>
                        <a:rPr lang="en-US" sz="1400">
                          <a:latin typeface="Calibri"/>
                          <a:ea typeface="Calibri"/>
                          <a:cs typeface="Times New Roman"/>
                        </a:rPr>
                        <a:t>3</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latin typeface="Calibri"/>
                          <a:ea typeface="Calibri"/>
                          <a:cs typeface="Times New Roman"/>
                        </a:rPr>
                        <a:t>Double Precision</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Calibri"/>
                          <a:ea typeface="Calibri"/>
                          <a:cs typeface="Times New Roman"/>
                        </a:rPr>
                        <a:t>%lf</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891">
                <a:tc>
                  <a:txBody>
                    <a:bodyPr/>
                    <a:lstStyle/>
                    <a:p>
                      <a:pPr algn="ctr">
                        <a:lnSpc>
                          <a:spcPct val="115000"/>
                        </a:lnSpc>
                        <a:spcAft>
                          <a:spcPts val="0"/>
                        </a:spcAft>
                      </a:pPr>
                      <a:r>
                        <a:rPr lang="en-US" sz="1400">
                          <a:latin typeface="Calibri"/>
                          <a:ea typeface="Calibri"/>
                          <a:cs typeface="Times New Roman"/>
                        </a:rPr>
                        <a:t>4</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latin typeface="Calibri"/>
                          <a:ea typeface="Calibri"/>
                          <a:cs typeface="Times New Roman"/>
                        </a:rPr>
                        <a:t>Character</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Calibri"/>
                          <a:ea typeface="Calibri"/>
                          <a:cs typeface="Times New Roman"/>
                        </a:rPr>
                        <a:t>%c</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772">
                <a:tc>
                  <a:txBody>
                    <a:bodyPr/>
                    <a:lstStyle/>
                    <a:p>
                      <a:pPr algn="ctr">
                        <a:lnSpc>
                          <a:spcPct val="115000"/>
                        </a:lnSpc>
                        <a:spcAft>
                          <a:spcPts val="0"/>
                        </a:spcAft>
                      </a:pPr>
                      <a:r>
                        <a:rPr lang="en-US" sz="1400">
                          <a:latin typeface="Calibri"/>
                          <a:ea typeface="Calibri"/>
                          <a:cs typeface="Times New Roman"/>
                        </a:rPr>
                        <a:t>5</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latin typeface="Calibri"/>
                          <a:ea typeface="Calibri"/>
                          <a:cs typeface="Times New Roman"/>
                        </a:rPr>
                        <a:t>String</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Calibri"/>
                          <a:ea typeface="Calibri"/>
                          <a:cs typeface="Times New Roman"/>
                        </a:rPr>
                        <a:t>%s</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891">
                <a:tc>
                  <a:txBody>
                    <a:bodyPr/>
                    <a:lstStyle/>
                    <a:p>
                      <a:pPr algn="ctr">
                        <a:lnSpc>
                          <a:spcPct val="115000"/>
                        </a:lnSpc>
                        <a:spcAft>
                          <a:spcPts val="0"/>
                        </a:spcAft>
                      </a:pPr>
                      <a:r>
                        <a:rPr lang="en-US" sz="1400">
                          <a:latin typeface="Calibri"/>
                          <a:ea typeface="Calibri"/>
                          <a:cs typeface="Times New Roman"/>
                        </a:rPr>
                        <a:t>6</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latin typeface="Calibri"/>
                          <a:ea typeface="Calibri"/>
                          <a:cs typeface="Times New Roman"/>
                        </a:rPr>
                        <a:t>Unsigned Integer</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Calibri"/>
                          <a:ea typeface="Calibri"/>
                          <a:cs typeface="Times New Roman"/>
                        </a:rPr>
                        <a:t>%u</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891">
                <a:tc>
                  <a:txBody>
                    <a:bodyPr/>
                    <a:lstStyle/>
                    <a:p>
                      <a:pPr algn="ctr">
                        <a:lnSpc>
                          <a:spcPct val="115000"/>
                        </a:lnSpc>
                        <a:spcAft>
                          <a:spcPts val="0"/>
                        </a:spcAft>
                      </a:pPr>
                      <a:r>
                        <a:rPr lang="en-US" sz="1400">
                          <a:latin typeface="Calibri"/>
                          <a:ea typeface="Calibri"/>
                          <a:cs typeface="Times New Roman"/>
                        </a:rPr>
                        <a:t>7</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latin typeface="Calibri"/>
                          <a:ea typeface="Calibri"/>
                          <a:cs typeface="Times New Roman"/>
                        </a:rPr>
                        <a:t>Long Integer</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Calibri"/>
                          <a:ea typeface="Calibri"/>
                          <a:cs typeface="Times New Roman"/>
                        </a:rPr>
                        <a:t>%ld</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891">
                <a:tc>
                  <a:txBody>
                    <a:bodyPr/>
                    <a:lstStyle/>
                    <a:p>
                      <a:pPr algn="ctr">
                        <a:lnSpc>
                          <a:spcPct val="115000"/>
                        </a:lnSpc>
                        <a:spcAft>
                          <a:spcPts val="0"/>
                        </a:spcAft>
                      </a:pPr>
                      <a:r>
                        <a:rPr lang="en-US" sz="1400">
                          <a:latin typeface="Calibri"/>
                          <a:ea typeface="Calibri"/>
                          <a:cs typeface="Times New Roman"/>
                        </a:rPr>
                        <a:t>8</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latin typeface="Calibri"/>
                          <a:ea typeface="Calibri"/>
                          <a:cs typeface="Times New Roman"/>
                        </a:rPr>
                        <a:t>Long unsigned integer</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Calibri"/>
                          <a:ea typeface="Calibri"/>
                          <a:cs typeface="Times New Roman"/>
                        </a:rPr>
                        <a:t>%lu</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6772">
                <a:tc>
                  <a:txBody>
                    <a:bodyPr/>
                    <a:lstStyle/>
                    <a:p>
                      <a:pPr algn="ctr">
                        <a:lnSpc>
                          <a:spcPct val="115000"/>
                        </a:lnSpc>
                        <a:spcAft>
                          <a:spcPts val="0"/>
                        </a:spcAft>
                      </a:pPr>
                      <a:r>
                        <a:rPr lang="en-US" sz="1400">
                          <a:latin typeface="Calibri"/>
                          <a:ea typeface="Calibri"/>
                          <a:cs typeface="Times New Roman"/>
                        </a:rPr>
                        <a:t>9</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latin typeface="Calibri"/>
                          <a:ea typeface="Calibri"/>
                          <a:cs typeface="Times New Roman"/>
                        </a:rPr>
                        <a:t>Unsigned Hexadecimal Integer</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Calibri"/>
                          <a:ea typeface="Calibri"/>
                          <a:cs typeface="Times New Roman"/>
                        </a:rPr>
                        <a:t>%x</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6020">
                <a:tc>
                  <a:txBody>
                    <a:bodyPr/>
                    <a:lstStyle/>
                    <a:p>
                      <a:pPr algn="ctr">
                        <a:lnSpc>
                          <a:spcPct val="115000"/>
                        </a:lnSpc>
                        <a:spcAft>
                          <a:spcPts val="0"/>
                        </a:spcAft>
                      </a:pPr>
                      <a:r>
                        <a:rPr lang="en-US" sz="1400">
                          <a:latin typeface="Calibri"/>
                          <a:ea typeface="Calibri"/>
                          <a:cs typeface="Times New Roman"/>
                        </a:rPr>
                        <a:t>10</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latin typeface="Calibri"/>
                          <a:ea typeface="Calibri"/>
                          <a:cs typeface="Times New Roman"/>
                        </a:rPr>
                        <a:t>Unsigned Octal Integer</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400">
                          <a:latin typeface="Calibri"/>
                          <a:ea typeface="Calibri"/>
                          <a:cs typeface="Times New Roman"/>
                        </a:rPr>
                        <a:t>%o</a:t>
                      </a:r>
                      <a:endParaRPr lang="en-US" sz="18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mtClean="0"/>
              <a:t>Character combinations consisting of a backslash (</a:t>
            </a:r>
            <a:r>
              <a:rPr lang="en-US" b="1" smtClean="0"/>
              <a:t>\</a:t>
            </a:r>
            <a:r>
              <a:rPr lang="en-US" smtClean="0"/>
              <a:t>) followed by a letter or by a combination of digits are called "escape sequences." To represent a newline character, single quotation mark, or certain other characters in a character constant, you must use escape sequences. An escape sequence is regarded as a single character and is therefore valid as a character constant. </a:t>
            </a:r>
          </a:p>
          <a:p>
            <a:endParaRPr lang="en-US"/>
          </a:p>
        </p:txBody>
      </p:sp>
      <p:sp>
        <p:nvSpPr>
          <p:cNvPr id="2" name="Title 1"/>
          <p:cNvSpPr>
            <a:spLocks noGrp="1"/>
          </p:cNvSpPr>
          <p:nvPr>
            <p:ph type="title"/>
          </p:nvPr>
        </p:nvSpPr>
        <p:spPr/>
        <p:txBody>
          <a:bodyPr>
            <a:normAutofit/>
          </a:bodyPr>
          <a:lstStyle/>
          <a:p>
            <a:pPr lvl="0"/>
            <a:r>
              <a:rPr lang="en-US" b="1"/>
              <a:t>Escape </a:t>
            </a:r>
            <a:r>
              <a:rPr lang="en-US" b="1" smtClean="0"/>
              <a:t>Sequences</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mtClean="0"/>
              <a:t>Escape sequences are typically used to specify actions such as carriage returns and tab movements on terminals and printers. They are also used to provide literal representations of nonprinting characters and characters that usually have special meanings, such as the double quotation mark (</a:t>
            </a:r>
            <a:r>
              <a:rPr lang="en-US" b="1" smtClean="0"/>
              <a:t>"</a:t>
            </a:r>
            <a:r>
              <a:rPr lang="en-US" smtClean="0"/>
              <a:t>). The following table lists the ANSI escape sequences and what they represent.</a:t>
            </a:r>
          </a:p>
          <a:p>
            <a:endParaRPr lang="en-US"/>
          </a:p>
        </p:txBody>
      </p:sp>
      <p:sp>
        <p:nvSpPr>
          <p:cNvPr id="2" name="Title 1"/>
          <p:cNvSpPr>
            <a:spLocks noGrp="1"/>
          </p:cNvSpPr>
          <p:nvPr>
            <p:ph type="title"/>
          </p:nvPr>
        </p:nvSpPr>
        <p:spPr/>
        <p:txBody>
          <a:bodyPr/>
          <a:lstStyle/>
          <a:p>
            <a:r>
              <a:rPr lang="en-US" b="1" smtClean="0"/>
              <a:t>Escape Sequences</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Table of Escape Sequences</a:t>
            </a:r>
            <a:endParaRPr lang="en-US"/>
          </a:p>
        </p:txBody>
      </p:sp>
      <p:graphicFrame>
        <p:nvGraphicFramePr>
          <p:cNvPr id="4" name="Table 3"/>
          <p:cNvGraphicFramePr>
            <a:graphicFrameLocks noGrp="1"/>
          </p:cNvGraphicFramePr>
          <p:nvPr/>
        </p:nvGraphicFramePr>
        <p:xfrm>
          <a:off x="381000" y="1295400"/>
          <a:ext cx="8305802" cy="5402698"/>
        </p:xfrm>
        <a:graphic>
          <a:graphicData uri="http://schemas.openxmlformats.org/drawingml/2006/table">
            <a:tbl>
              <a:tblPr/>
              <a:tblGrid>
                <a:gridCol w="2438403"/>
                <a:gridCol w="5867399"/>
              </a:tblGrid>
              <a:tr h="231552">
                <a:tc>
                  <a:txBody>
                    <a:bodyPr/>
                    <a:lstStyle/>
                    <a:p>
                      <a:pPr algn="ctr"/>
                      <a:r>
                        <a:rPr lang="en-US" sz="1600" b="1"/>
                        <a:t>Escape Sequence </a:t>
                      </a:r>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1"/>
                        <a:t>Represents </a:t>
                      </a:r>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1552">
                <a:tc>
                  <a:txBody>
                    <a:bodyPr/>
                    <a:lstStyle/>
                    <a:p>
                      <a:r>
                        <a:rPr lang="en-US" sz="1600" b="1"/>
                        <a:t>\a</a:t>
                      </a:r>
                      <a:endParaRPr lang="en-US" sz="1600"/>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Bell (alert)</a:t>
                      </a:r>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1552">
                <a:tc>
                  <a:txBody>
                    <a:bodyPr/>
                    <a:lstStyle/>
                    <a:p>
                      <a:r>
                        <a:rPr lang="en-US" sz="1600" b="1"/>
                        <a:t>\b</a:t>
                      </a:r>
                      <a:endParaRPr lang="en-US" sz="1600"/>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Backspace</a:t>
                      </a:r>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1552">
                <a:tc>
                  <a:txBody>
                    <a:bodyPr/>
                    <a:lstStyle/>
                    <a:p>
                      <a:r>
                        <a:rPr lang="en-US" sz="1600" b="1"/>
                        <a:t>\f</a:t>
                      </a:r>
                      <a:endParaRPr lang="en-US" sz="1600"/>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Formfeed</a:t>
                      </a:r>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1552">
                <a:tc>
                  <a:txBody>
                    <a:bodyPr/>
                    <a:lstStyle/>
                    <a:p>
                      <a:r>
                        <a:rPr lang="en-US" sz="1600" b="1"/>
                        <a:t>\n</a:t>
                      </a:r>
                      <a:endParaRPr lang="en-US" sz="1600"/>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New line</a:t>
                      </a:r>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1552">
                <a:tc>
                  <a:txBody>
                    <a:bodyPr/>
                    <a:lstStyle/>
                    <a:p>
                      <a:r>
                        <a:rPr lang="en-US" sz="1600" b="1"/>
                        <a:t>\r</a:t>
                      </a:r>
                      <a:endParaRPr lang="en-US" sz="1600"/>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Carriage return</a:t>
                      </a:r>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1552">
                <a:tc>
                  <a:txBody>
                    <a:bodyPr/>
                    <a:lstStyle/>
                    <a:p>
                      <a:r>
                        <a:rPr lang="en-US" sz="1600" b="1"/>
                        <a:t>\t</a:t>
                      </a:r>
                      <a:endParaRPr lang="en-US" sz="1600"/>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Horizontal tab</a:t>
                      </a:r>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1552">
                <a:tc>
                  <a:txBody>
                    <a:bodyPr/>
                    <a:lstStyle/>
                    <a:p>
                      <a:r>
                        <a:rPr lang="en-US" sz="1600" b="1"/>
                        <a:t>\v</a:t>
                      </a:r>
                      <a:endParaRPr lang="en-US" sz="1600"/>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Vertical tab</a:t>
                      </a:r>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1552">
                <a:tc>
                  <a:txBody>
                    <a:bodyPr/>
                    <a:lstStyle/>
                    <a:p>
                      <a:r>
                        <a:rPr lang="en-US" sz="1600" b="1"/>
                        <a:t>\'</a:t>
                      </a:r>
                      <a:endParaRPr lang="en-US" sz="1600"/>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Single quotation mark</a:t>
                      </a:r>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1552">
                <a:tc>
                  <a:txBody>
                    <a:bodyPr/>
                    <a:lstStyle/>
                    <a:p>
                      <a:r>
                        <a:rPr lang="en-US" sz="1600" b="1"/>
                        <a:t>\</a:t>
                      </a:r>
                      <a:r>
                        <a:rPr lang="en-US" sz="1600"/>
                        <a:t>"</a:t>
                      </a:r>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Double quotation mark</a:t>
                      </a:r>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1552">
                <a:tc>
                  <a:txBody>
                    <a:bodyPr/>
                    <a:lstStyle/>
                    <a:p>
                      <a:r>
                        <a:rPr lang="en-US" sz="1600" b="1"/>
                        <a:t>\\</a:t>
                      </a:r>
                      <a:endParaRPr lang="en-US" sz="1600"/>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Backslash</a:t>
                      </a:r>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1552">
                <a:tc>
                  <a:txBody>
                    <a:bodyPr/>
                    <a:lstStyle/>
                    <a:p>
                      <a:r>
                        <a:rPr lang="en-US" sz="1600" b="1"/>
                        <a:t>\?</a:t>
                      </a:r>
                      <a:endParaRPr lang="en-US" sz="1600"/>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Literal question mark</a:t>
                      </a:r>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053">
                <a:tc>
                  <a:txBody>
                    <a:bodyPr/>
                    <a:lstStyle/>
                    <a:p>
                      <a:r>
                        <a:rPr lang="en-US" sz="1600" b="1"/>
                        <a:t>\</a:t>
                      </a:r>
                      <a:r>
                        <a:rPr lang="en-US" sz="1600" i="1"/>
                        <a:t>ooo</a:t>
                      </a:r>
                      <a:endParaRPr lang="en-US" sz="1600"/>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ASCII character in octal notation</a:t>
                      </a:r>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053">
                <a:tc>
                  <a:txBody>
                    <a:bodyPr/>
                    <a:lstStyle/>
                    <a:p>
                      <a:r>
                        <a:rPr lang="en-US" sz="1600" b="1"/>
                        <a:t>\x</a:t>
                      </a:r>
                      <a:r>
                        <a:rPr lang="en-US" sz="1600" i="1"/>
                        <a:t>hh</a:t>
                      </a:r>
                      <a:endParaRPr lang="en-US" sz="1600"/>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ASCII character in hexadecimal notation</a:t>
                      </a:r>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82640">
                <a:tc>
                  <a:txBody>
                    <a:bodyPr/>
                    <a:lstStyle/>
                    <a:p>
                      <a:r>
                        <a:rPr lang="en-US" sz="1600" b="1"/>
                        <a:t>\x</a:t>
                      </a:r>
                      <a:r>
                        <a:rPr lang="en-US" sz="1600" i="1"/>
                        <a:t>hhhh</a:t>
                      </a:r>
                      <a:endParaRPr lang="en-US" sz="1600"/>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Unicode character in hexadecimal notation if this escape sequence is used in a wide-character constant or a Unicode string literal. </a:t>
                      </a:r>
                    </a:p>
                    <a:p>
                      <a:r>
                        <a:rPr lang="en-US" sz="1600"/>
                        <a:t>For example, WCHAR f = L'\x4e00' or WCHAR b[] = L"The Chinese character for one is \x4e00".</a:t>
                      </a:r>
                    </a:p>
                  </a:txBody>
                  <a:tcPr marL="45156" marR="45156" marT="22578" marB="2257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458200" cy="5410200"/>
          </a:xfrm>
        </p:spPr>
        <p:txBody>
          <a:bodyPr>
            <a:noAutofit/>
          </a:bodyPr>
          <a:lstStyle/>
          <a:p>
            <a:pPr marL="514350" indent="-514350">
              <a:buFont typeface="+mj-lt"/>
              <a:buAutoNum type="arabicPeriod"/>
            </a:pPr>
            <a:r>
              <a:rPr lang="en-US" sz="1200" dirty="0"/>
              <a:t>/*</a:t>
            </a:r>
          </a:p>
          <a:p>
            <a:pPr marL="514350" indent="-514350">
              <a:buFont typeface="+mj-lt"/>
              <a:buAutoNum type="arabicPeriod"/>
            </a:pPr>
            <a:r>
              <a:rPr lang="en-US" sz="1200" dirty="0" smtClean="0"/>
              <a:t>Syntax </a:t>
            </a:r>
            <a:r>
              <a:rPr lang="en-US" sz="1200" dirty="0"/>
              <a:t>:</a:t>
            </a:r>
          </a:p>
          <a:p>
            <a:pPr marL="514350" indent="-514350">
              <a:buFont typeface="+mj-lt"/>
              <a:buAutoNum type="arabicPeriod"/>
            </a:pPr>
            <a:r>
              <a:rPr lang="en-US" sz="1200" dirty="0"/>
              <a:t>	   </a:t>
            </a:r>
            <a:r>
              <a:rPr lang="en-US" sz="1200" dirty="0" err="1"/>
              <a:t>scanf</a:t>
            </a:r>
            <a:r>
              <a:rPr lang="en-US" sz="1200" dirty="0" smtClean="0"/>
              <a:t>(“format </a:t>
            </a:r>
            <a:r>
              <a:rPr lang="en-US" sz="1200" dirty="0" err="1" smtClean="0"/>
              <a:t>specifier",&amp;variabelname</a:t>
            </a:r>
            <a:r>
              <a:rPr lang="en-US" sz="1200" dirty="0" smtClean="0"/>
              <a:t>);</a:t>
            </a:r>
            <a:endParaRPr lang="en-US" sz="1200" dirty="0"/>
          </a:p>
          <a:p>
            <a:pPr marL="514350" indent="-514350">
              <a:buFont typeface="+mj-lt"/>
              <a:buAutoNum type="arabicPeriod"/>
            </a:pPr>
            <a:r>
              <a:rPr lang="en-US" sz="1200" dirty="0"/>
              <a:t> </a:t>
            </a:r>
            <a:r>
              <a:rPr lang="en-US" sz="1200" dirty="0" smtClean="0"/>
              <a:t>*/</a:t>
            </a:r>
            <a:endParaRPr lang="en-US" sz="1200" dirty="0"/>
          </a:p>
          <a:p>
            <a:pPr marL="514350" indent="-514350">
              <a:buFont typeface="+mj-lt"/>
              <a:buAutoNum type="arabicPeriod"/>
            </a:pPr>
            <a:r>
              <a:rPr lang="en-US" sz="1200" dirty="0"/>
              <a:t>#include &lt;</a:t>
            </a:r>
            <a:r>
              <a:rPr lang="en-US" sz="1200" dirty="0" err="1"/>
              <a:t>stdio.h</a:t>
            </a:r>
            <a:r>
              <a:rPr lang="en-US" sz="1200" dirty="0"/>
              <a:t>&gt;</a:t>
            </a:r>
          </a:p>
          <a:p>
            <a:pPr marL="514350" indent="-514350">
              <a:buFont typeface="+mj-lt"/>
              <a:buAutoNum type="arabicPeriod"/>
            </a:pPr>
            <a:r>
              <a:rPr lang="en-US" sz="1200" dirty="0"/>
              <a:t>#include &lt;</a:t>
            </a:r>
            <a:r>
              <a:rPr lang="en-US" sz="1200" dirty="0" err="1"/>
              <a:t>conio.h</a:t>
            </a:r>
            <a:r>
              <a:rPr lang="en-US" sz="1200" dirty="0"/>
              <a:t>&gt;</a:t>
            </a:r>
          </a:p>
          <a:p>
            <a:pPr marL="514350" indent="-514350">
              <a:buFont typeface="+mj-lt"/>
              <a:buAutoNum type="arabicPeriod"/>
            </a:pPr>
            <a:r>
              <a:rPr lang="en-US" sz="1200" dirty="0"/>
              <a:t>#include &lt;</a:t>
            </a:r>
            <a:r>
              <a:rPr lang="en-US" sz="1200" dirty="0" err="1"/>
              <a:t>string.h</a:t>
            </a:r>
            <a:r>
              <a:rPr lang="en-US" sz="1200" dirty="0" smtClean="0"/>
              <a:t>&gt;</a:t>
            </a:r>
            <a:endParaRPr lang="en-US" sz="1200" dirty="0"/>
          </a:p>
          <a:p>
            <a:pPr marL="514350" indent="-514350">
              <a:buFont typeface="+mj-lt"/>
              <a:buAutoNum type="arabicPeriod"/>
            </a:pPr>
            <a:r>
              <a:rPr lang="en-US" sz="1200" dirty="0"/>
              <a:t>void main()</a:t>
            </a:r>
          </a:p>
          <a:p>
            <a:pPr marL="514350" indent="-514350">
              <a:buFont typeface="+mj-lt"/>
              <a:buAutoNum type="arabicPeriod"/>
            </a:pPr>
            <a:r>
              <a:rPr lang="en-US" sz="1200" smtClean="0"/>
              <a:t>{   //deklarasi variabel</a:t>
            </a:r>
          </a:p>
          <a:p>
            <a:pPr marL="514350" indent="-514350">
              <a:buFont typeface="+mj-lt"/>
              <a:buAutoNum type="arabicPeriod"/>
            </a:pPr>
            <a:endParaRPr lang="en-US" sz="1200" smtClean="0"/>
          </a:p>
          <a:p>
            <a:pPr marL="514350" indent="-514350">
              <a:buFont typeface="+mj-lt"/>
              <a:buAutoNum type="arabicPeriod"/>
            </a:pPr>
            <a:r>
              <a:rPr lang="en-US" sz="1200" smtClean="0"/>
              <a:t> </a:t>
            </a:r>
            <a:r>
              <a:rPr lang="en-US" sz="1200" smtClean="0"/>
              <a:t>   </a:t>
            </a:r>
            <a:r>
              <a:rPr lang="en-US" sz="1200" smtClean="0"/>
              <a:t>clrscr();</a:t>
            </a:r>
          </a:p>
          <a:p>
            <a:pPr marL="514350" indent="-514350">
              <a:buFont typeface="+mj-lt"/>
              <a:buAutoNum type="arabicPeriod"/>
            </a:pPr>
            <a:r>
              <a:rPr lang="en-US" sz="1200" smtClean="0"/>
              <a:t> </a:t>
            </a:r>
            <a:r>
              <a:rPr lang="en-US" sz="1200" smtClean="0"/>
              <a:t>   //input</a:t>
            </a:r>
            <a:endParaRPr lang="en-US" sz="1200" dirty="0"/>
          </a:p>
          <a:p>
            <a:pPr marL="514350" indent="-514350">
              <a:buFont typeface="+mj-lt"/>
              <a:buAutoNum type="arabicPeriod"/>
            </a:pPr>
            <a:r>
              <a:rPr lang="en-US" sz="1200" dirty="0"/>
              <a:t>    </a:t>
            </a:r>
            <a:r>
              <a:rPr lang="en-US" sz="1200" err="1"/>
              <a:t>printf</a:t>
            </a:r>
            <a:r>
              <a:rPr lang="en-US" sz="1200" smtClean="0"/>
              <a:t>("Nama Mahasiswa       </a:t>
            </a:r>
            <a:r>
              <a:rPr lang="en-US" sz="1200"/>
              <a:t>: </a:t>
            </a:r>
            <a:r>
              <a:rPr lang="en-US" sz="1200" smtClean="0"/>
              <a:t>");</a:t>
            </a:r>
            <a:endParaRPr lang="en-US" sz="1200" smtClean="0"/>
          </a:p>
          <a:p>
            <a:pPr marL="514350" indent="-514350">
              <a:buFont typeface="+mj-lt"/>
              <a:buAutoNum type="arabicPeriod"/>
            </a:pPr>
            <a:r>
              <a:rPr lang="en-US" sz="1200" smtClean="0"/>
              <a:t>    </a:t>
            </a:r>
            <a:r>
              <a:rPr lang="en-US" sz="1200" err="1"/>
              <a:t>printf</a:t>
            </a:r>
            <a:r>
              <a:rPr lang="en-US" sz="1200" smtClean="0"/>
              <a:t>(“Jenis Kelamin [L/P]     : </a:t>
            </a:r>
            <a:r>
              <a:rPr lang="en-US" sz="1200" smtClean="0"/>
              <a:t>"); </a:t>
            </a:r>
            <a:endParaRPr lang="en-US" sz="1200" dirty="0"/>
          </a:p>
          <a:p>
            <a:pPr marL="514350" indent="-514350">
              <a:buFont typeface="+mj-lt"/>
              <a:buAutoNum type="arabicPeriod"/>
            </a:pPr>
            <a:r>
              <a:rPr lang="en-US" sz="1200" dirty="0"/>
              <a:t>    </a:t>
            </a:r>
            <a:r>
              <a:rPr lang="en-US" sz="1200" err="1"/>
              <a:t>printf</a:t>
            </a:r>
            <a:r>
              <a:rPr lang="en-US" sz="1200" smtClean="0"/>
              <a:t>(“Tinggi Badan                : "); </a:t>
            </a:r>
          </a:p>
          <a:p>
            <a:pPr marL="514350" indent="-514350">
              <a:buFont typeface="+mj-lt"/>
              <a:buAutoNum type="arabicPeriod"/>
            </a:pPr>
            <a:r>
              <a:rPr lang="en-US" sz="1200" smtClean="0"/>
              <a:t>    printf(“Tahun Lahir                  : “); </a:t>
            </a:r>
            <a:endParaRPr lang="en-US" sz="1200" dirty="0"/>
          </a:p>
          <a:p>
            <a:pPr marL="514350" indent="-514350">
              <a:buFont typeface="+mj-lt"/>
              <a:buAutoNum type="arabicPeriod"/>
            </a:pPr>
            <a:r>
              <a:rPr lang="en-US" sz="1200"/>
              <a:t>    </a:t>
            </a:r>
            <a:r>
              <a:rPr lang="en-US" sz="1200" smtClean="0"/>
              <a:t>//proses cari umur</a:t>
            </a:r>
          </a:p>
          <a:p>
            <a:pPr marL="514350" indent="-514350">
              <a:buFont typeface="+mj-lt"/>
              <a:buAutoNum type="arabicPeriod"/>
            </a:pPr>
            <a:endParaRPr lang="en-US" sz="1200" smtClean="0"/>
          </a:p>
          <a:p>
            <a:pPr marL="514350" indent="-514350">
              <a:buFont typeface="+mj-lt"/>
              <a:buAutoNum type="arabicPeriod"/>
            </a:pPr>
            <a:r>
              <a:rPr lang="en-US" sz="1200" smtClean="0"/>
              <a:t>   </a:t>
            </a:r>
            <a:r>
              <a:rPr lang="en-US" sz="1200" smtClean="0"/>
              <a:t>//</a:t>
            </a:r>
            <a:r>
              <a:rPr lang="en-US" sz="1200" smtClean="0"/>
              <a:t>cetak output</a:t>
            </a:r>
          </a:p>
          <a:p>
            <a:pPr marL="514350" indent="-514350">
              <a:buFont typeface="+mj-lt"/>
              <a:buAutoNum type="arabicPeriod"/>
            </a:pPr>
            <a:endParaRPr lang="en-US" sz="1200" smtClean="0"/>
          </a:p>
          <a:p>
            <a:pPr marL="514350" indent="-514350">
              <a:buFont typeface="+mj-lt"/>
              <a:buAutoNum type="arabicPeriod"/>
            </a:pPr>
            <a:r>
              <a:rPr lang="en-US" sz="1200" smtClean="0"/>
              <a:t>getch</a:t>
            </a:r>
            <a:r>
              <a:rPr lang="en-US" sz="1200" dirty="0"/>
              <a:t>();</a:t>
            </a:r>
          </a:p>
          <a:p>
            <a:pPr marL="514350" indent="-514350">
              <a:buFont typeface="+mj-lt"/>
              <a:buAutoNum type="arabicPeriod"/>
            </a:pPr>
            <a:r>
              <a:rPr lang="en-US" sz="1200" dirty="0" smtClean="0"/>
              <a:t>}</a:t>
            </a:r>
            <a:endParaRPr lang="en-US" sz="1200" dirty="0"/>
          </a:p>
        </p:txBody>
      </p:sp>
      <p:sp>
        <p:nvSpPr>
          <p:cNvPr id="2" name="Title 1"/>
          <p:cNvSpPr>
            <a:spLocks noGrp="1"/>
          </p:cNvSpPr>
          <p:nvPr>
            <p:ph type="title"/>
          </p:nvPr>
        </p:nvSpPr>
        <p:spPr/>
        <p:txBody>
          <a:bodyPr/>
          <a:lstStyle/>
          <a:p>
            <a:r>
              <a:rPr lang="en-US" b="1" smtClean="0"/>
              <a:t>Exercise 1 scanf()</a:t>
            </a:r>
            <a:endParaRPr lang="en-US" b="1"/>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Yantox">
  <a:themeElements>
    <a:clrScheme name="100TGp_biz_diagram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100TGp_biz_diagram 1">
        <a:dk1>
          <a:srgbClr val="29698D"/>
        </a:dk1>
        <a:lt1>
          <a:srgbClr val="FFFFFF"/>
        </a:lt1>
        <a:dk2>
          <a:srgbClr val="000000"/>
        </a:dk2>
        <a:lt2>
          <a:srgbClr val="D6E1E2"/>
        </a:lt2>
        <a:accent1>
          <a:srgbClr val="0099CC"/>
        </a:accent1>
        <a:accent2>
          <a:srgbClr val="FF9933"/>
        </a:accent2>
        <a:accent3>
          <a:srgbClr val="FFFFFF"/>
        </a:accent3>
        <a:accent4>
          <a:srgbClr val="215978"/>
        </a:accent4>
        <a:accent5>
          <a:srgbClr val="AACAE2"/>
        </a:accent5>
        <a:accent6>
          <a:srgbClr val="E78A2D"/>
        </a:accent6>
        <a:hlink>
          <a:srgbClr val="33CCCC"/>
        </a:hlink>
        <a:folHlink>
          <a:srgbClr val="83A6A7"/>
        </a:folHlink>
      </a:clrScheme>
      <a:clrMap bg1="lt1" tx1="dk1" bg2="lt2" tx2="dk2" accent1="accent1" accent2="accent2" accent3="accent3" accent4="accent4" accent5="accent5" accent6="accent6" hlink="hlink" folHlink="folHlink"/>
    </a:extraClrScheme>
    <a:extraClrScheme>
      <a:clrScheme name="100TGp_biz_diagram 2">
        <a:dk1>
          <a:srgbClr val="592C0D"/>
        </a:dk1>
        <a:lt1>
          <a:srgbClr val="FFFFFF"/>
        </a:lt1>
        <a:dk2>
          <a:srgbClr val="000000"/>
        </a:dk2>
        <a:lt2>
          <a:srgbClr val="C0C0C0"/>
        </a:lt2>
        <a:accent1>
          <a:srgbClr val="5B9569"/>
        </a:accent1>
        <a:accent2>
          <a:srgbClr val="5D8FC1"/>
        </a:accent2>
        <a:accent3>
          <a:srgbClr val="FFFFFF"/>
        </a:accent3>
        <a:accent4>
          <a:srgbClr val="4B2409"/>
        </a:accent4>
        <a:accent5>
          <a:srgbClr val="B5C8B9"/>
        </a:accent5>
        <a:accent6>
          <a:srgbClr val="5381AF"/>
        </a:accent6>
        <a:hlink>
          <a:srgbClr val="C5C059"/>
        </a:hlink>
        <a:folHlink>
          <a:srgbClr val="999C90"/>
        </a:folHlink>
      </a:clrScheme>
      <a:clrMap bg1="lt1" tx1="dk1" bg2="lt2" tx2="dk2" accent1="accent1" accent2="accent2" accent3="accent3" accent4="accent4" accent5="accent5" accent6="accent6" hlink="hlink" folHlink="folHlink"/>
    </a:extraClrScheme>
    <a:extraClrScheme>
      <a:clrScheme name="100TGp_biz_diagram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ThemeYantox</Template>
  <TotalTime>3023</TotalTime>
  <Words>660</Words>
  <Application>Microsoft Office PowerPoint</Application>
  <PresentationFormat>On-screen Show (4:3)</PresentationFormat>
  <Paragraphs>175</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ThemeYantox</vt:lpstr>
      <vt:lpstr>Image</vt:lpstr>
      <vt:lpstr>Advanced Input, Process and Output Commands</vt:lpstr>
      <vt:lpstr>Input – Output Command</vt:lpstr>
      <vt:lpstr>Format Specifier</vt:lpstr>
      <vt:lpstr>Table of scanf Format Specifier</vt:lpstr>
      <vt:lpstr>Table of printf Format Specifier</vt:lpstr>
      <vt:lpstr>Escape Sequences</vt:lpstr>
      <vt:lpstr>Escape Sequences</vt:lpstr>
      <vt:lpstr>Table of Escape Sequences</vt:lpstr>
      <vt:lpstr>Exercise 1 scanf()</vt:lpstr>
      <vt:lpstr>Exercise 2 printf()</vt:lpstr>
      <vt:lpstr>Task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Lebih Jauh Tentang Input, Process and Output Commands</dc:title>
  <dc:creator>Naya</dc:creator>
  <cp:lastModifiedBy>Naya</cp:lastModifiedBy>
  <cp:revision>15</cp:revision>
  <dcterms:created xsi:type="dcterms:W3CDTF">2010-10-09T04:16:55Z</dcterms:created>
  <dcterms:modified xsi:type="dcterms:W3CDTF">2012-10-24T03:13:58Z</dcterms:modified>
</cp:coreProperties>
</file>