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8" r:id="rId8"/>
    <p:sldId id="261" r:id="rId9"/>
    <p:sldId id="264" r:id="rId10"/>
    <p:sldId id="265" r:id="rId11"/>
    <p:sldId id="266" r:id="rId12"/>
    <p:sldId id="269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98"/>
  </p:normalViewPr>
  <p:slideViewPr>
    <p:cSldViewPr snapToGrid="0" snapToObjects="1">
      <p:cViewPr varScale="1">
        <p:scale>
          <a:sx n="118" d="100"/>
          <a:sy n="118" d="100"/>
        </p:scale>
        <p:origin x="36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10/27/20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10/27/20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10/27/20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17CA3-0164-184E-BA13-477E3D40C6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>
                <a:solidFill>
                  <a:srgbClr val="FF0000"/>
                </a:solidFill>
              </a:rPr>
              <a:t>1. Participle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09B84A-2D98-2B4D-AB33-F4BBBE5250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: Ma’am Ira </a:t>
            </a:r>
            <a:r>
              <a:rPr lang="en-US" dirty="0" err="1"/>
              <a:t>Septiana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2650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0365E-3695-8A45-86C7-92B5930EE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3.2 Participle </a:t>
            </a:r>
            <a:r>
              <a:rPr lang="en-US" dirty="0" err="1"/>
              <a:t>sebagai</a:t>
            </a:r>
            <a:r>
              <a:rPr lang="en-US" dirty="0"/>
              <a:t> kata </a:t>
            </a:r>
            <a:r>
              <a:rPr lang="en-US" dirty="0" err="1"/>
              <a:t>sifat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67654-F57C-6B46-B90C-A0EE6FEB6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Beberapa</a:t>
            </a:r>
            <a:r>
              <a:rPr lang="en-US" dirty="0"/>
              <a:t> </a:t>
            </a:r>
            <a:r>
              <a:rPr lang="en-US" b="1" dirty="0"/>
              <a:t>past</a:t>
            </a:r>
            <a:r>
              <a:rPr lang="en-US" dirty="0"/>
              <a:t> </a:t>
            </a:r>
            <a:r>
              <a:rPr lang="en-US" b="1" dirty="0"/>
              <a:t>participle</a:t>
            </a:r>
            <a:r>
              <a:rPr lang="en-US" dirty="0"/>
              <a:t> dan </a:t>
            </a:r>
            <a:r>
              <a:rPr lang="en-US" b="1" dirty="0"/>
              <a:t>present</a:t>
            </a:r>
            <a:r>
              <a:rPr lang="en-US" dirty="0"/>
              <a:t> </a:t>
            </a:r>
            <a:r>
              <a:rPr lang="en-US" b="1" dirty="0"/>
              <a:t>participle</a:t>
            </a:r>
            <a:r>
              <a:rPr lang="en-US" dirty="0"/>
              <a:t> 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adjective. Oleh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juga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kata </a:t>
            </a:r>
            <a:r>
              <a:rPr lang="en-US" dirty="0" err="1"/>
              <a:t>benda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i="1" dirty="0"/>
              <a:t>a. She has a broken car.</a:t>
            </a:r>
            <a:r>
              <a:rPr lang="en-US" dirty="0"/>
              <a:t> (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yang </a:t>
            </a:r>
            <a:r>
              <a:rPr lang="en-US" dirty="0" err="1"/>
              <a:t>rusak</a:t>
            </a:r>
            <a:r>
              <a:rPr lang="en-US" dirty="0"/>
              <a:t>.)</a:t>
            </a:r>
          </a:p>
          <a:p>
            <a:r>
              <a:rPr lang="en-US" i="1" dirty="0"/>
              <a:t>Broken</a:t>
            </a:r>
            <a:r>
              <a:rPr lang="en-US" dirty="0"/>
              <a:t> 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kata </a:t>
            </a:r>
            <a:r>
              <a:rPr lang="en-US" dirty="0" err="1"/>
              <a:t>sifat</a:t>
            </a:r>
            <a:r>
              <a:rPr lang="en-US" dirty="0"/>
              <a:t> dan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kata </a:t>
            </a:r>
            <a:r>
              <a:rPr lang="en-US" dirty="0" err="1"/>
              <a:t>benda</a:t>
            </a:r>
            <a:r>
              <a:rPr lang="en-US" dirty="0"/>
              <a:t> “car”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b. He was a boring man.</a:t>
            </a:r>
            <a:r>
              <a:rPr lang="en-US" dirty="0"/>
              <a:t> (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yang </a:t>
            </a:r>
            <a:r>
              <a:rPr lang="en-US" dirty="0" err="1"/>
              <a:t>membosankan</a:t>
            </a:r>
            <a:r>
              <a:rPr lang="en-US" dirty="0"/>
              <a:t>)</a:t>
            </a:r>
          </a:p>
          <a:p>
            <a:r>
              <a:rPr lang="en-US" i="1" dirty="0"/>
              <a:t>Boring</a:t>
            </a:r>
            <a:r>
              <a:rPr lang="en-US" dirty="0"/>
              <a:t> 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kata </a:t>
            </a:r>
            <a:r>
              <a:rPr lang="en-US" dirty="0" err="1"/>
              <a:t>sifat</a:t>
            </a:r>
            <a:r>
              <a:rPr lang="en-US" dirty="0"/>
              <a:t> dan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kata </a:t>
            </a:r>
            <a:r>
              <a:rPr lang="en-US" dirty="0" err="1"/>
              <a:t>benda</a:t>
            </a:r>
            <a:r>
              <a:rPr lang="en-US" dirty="0"/>
              <a:t> “man”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c. The lesson is interesting to Andi.</a:t>
            </a:r>
            <a:r>
              <a:rPr lang="en-US" dirty="0"/>
              <a:t> (Pelajaran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Andi)</a:t>
            </a:r>
          </a:p>
          <a:p>
            <a:r>
              <a:rPr lang="en-US" i="1" dirty="0"/>
              <a:t>Interesting</a:t>
            </a:r>
            <a:r>
              <a:rPr lang="en-US" dirty="0"/>
              <a:t> 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kata </a:t>
            </a:r>
            <a:r>
              <a:rPr lang="en-US" dirty="0" err="1"/>
              <a:t>sifat</a:t>
            </a:r>
            <a:r>
              <a:rPr lang="en-US" dirty="0"/>
              <a:t> dan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“be” (is)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56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8551E-68A1-6E45-A52D-7F70993AB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657" y="10886"/>
            <a:ext cx="9742714" cy="132631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4. </a:t>
            </a:r>
            <a:r>
              <a:rPr lang="en-US" dirty="0" err="1">
                <a:solidFill>
                  <a:srgbClr val="FF0000"/>
                </a:solidFill>
              </a:rPr>
              <a:t>Catatan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0FFD0-120B-B54E-A65D-C77423D6C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71" y="1632857"/>
            <a:ext cx="10842171" cy="50400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4.1 </a:t>
            </a:r>
            <a:r>
              <a:rPr lang="en-US" b="1" dirty="0">
                <a:solidFill>
                  <a:srgbClr val="FF0000"/>
                </a:solidFill>
              </a:rPr>
              <a:t>Past participle</a:t>
            </a:r>
            <a:r>
              <a:rPr lang="en-US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en-US" dirty="0" err="1"/>
              <a:t>sebagai</a:t>
            </a:r>
            <a:r>
              <a:rPr lang="en-US" dirty="0"/>
              <a:t> adjective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 </a:t>
            </a:r>
            <a:r>
              <a:rPr lang="en-US" b="1" dirty="0"/>
              <a:t>present participle</a:t>
            </a:r>
            <a:r>
              <a:rPr lang="en-US" dirty="0"/>
              <a:t> 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.</a:t>
            </a:r>
          </a:p>
          <a:p>
            <a:r>
              <a:rPr lang="en-US" i="1" dirty="0"/>
              <a:t>a. I am bored.</a:t>
            </a:r>
            <a:endParaRPr lang="en-US" dirty="0"/>
          </a:p>
          <a:p>
            <a:r>
              <a:rPr lang="en-US" i="1" dirty="0"/>
              <a:t>b. It is a boring book.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4.2. </a:t>
            </a:r>
            <a:r>
              <a:rPr lang="en-US" b="1" dirty="0">
                <a:solidFill>
                  <a:srgbClr val="FF0000"/>
                </a:solidFill>
              </a:rPr>
              <a:t>Present participle</a:t>
            </a:r>
            <a:r>
              <a:rPr lang="en-US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en-US" dirty="0"/>
              <a:t>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kata </a:t>
            </a:r>
            <a:r>
              <a:rPr lang="en-US" dirty="0" err="1"/>
              <a:t>sifat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.</a:t>
            </a:r>
          </a:p>
          <a:p>
            <a:r>
              <a:rPr lang="en-US" b="1" dirty="0"/>
              <a:t>Falling leaves</a:t>
            </a:r>
            <a:r>
              <a:rPr lang="en-US" dirty="0"/>
              <a:t> : leaves that fall</a:t>
            </a:r>
          </a:p>
          <a:p>
            <a:r>
              <a:rPr lang="en-US" b="1" dirty="0"/>
              <a:t>Boring books</a:t>
            </a:r>
            <a:r>
              <a:rPr lang="en-US" dirty="0"/>
              <a:t>: books that bore</a:t>
            </a:r>
          </a:p>
          <a:p>
            <a:r>
              <a:rPr lang="en-US" dirty="0"/>
              <a:t>4.3. Kata </a:t>
            </a:r>
            <a:r>
              <a:rPr lang="en-US" b="1" dirty="0"/>
              <a:t>worry</a:t>
            </a:r>
            <a:r>
              <a:rPr lang="en-US" dirty="0"/>
              <a:t> 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:</a:t>
            </a:r>
          </a:p>
          <a:p>
            <a:r>
              <a:rPr lang="en-US" i="1" dirty="0"/>
              <a:t>“I worry about you”</a:t>
            </a:r>
            <a:endParaRPr lang="en-US" dirty="0"/>
          </a:p>
          <a:p>
            <a:r>
              <a:rPr lang="en-US" i="1" dirty="0"/>
              <a:t>“I am worried about you”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279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066AC-5937-E24F-A264-6FF50DC90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/ </a:t>
            </a:r>
            <a:r>
              <a:rPr lang="en-US" dirty="0" err="1"/>
              <a:t>execise</a:t>
            </a:r>
            <a:r>
              <a:rPr lang="en-US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3604E7-071B-034E-9C1C-9852A365FE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Who is … your office chair?</a:t>
            </a:r>
          </a:p>
          <a:p>
            <a:pPr marL="617220" lvl="1" indent="-342900">
              <a:buFont typeface="+mj-lt"/>
              <a:buAutoNum type="alphaLcParenR"/>
            </a:pPr>
            <a:r>
              <a:rPr lang="en-US" dirty="0"/>
              <a:t>setting up</a:t>
            </a:r>
          </a:p>
          <a:p>
            <a:pPr marL="617220" lvl="1" indent="-342900">
              <a:buFont typeface="+mj-lt"/>
              <a:buAutoNum type="alphaLcParenR"/>
            </a:pPr>
            <a:r>
              <a:rPr lang="en-US" dirty="0"/>
              <a:t>set up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She has … to Medan five times.</a:t>
            </a:r>
          </a:p>
          <a:p>
            <a:pPr marL="617220" lvl="1" indent="-342900">
              <a:buFont typeface="+mj-lt"/>
              <a:buAutoNum type="alphaLcParenR"/>
            </a:pPr>
            <a:r>
              <a:rPr lang="en-US" dirty="0"/>
              <a:t>been</a:t>
            </a:r>
          </a:p>
          <a:p>
            <a:pPr marL="617220" lvl="1" indent="-342900">
              <a:buFont typeface="+mj-lt"/>
              <a:buAutoNum type="alphaLcParenR"/>
            </a:pPr>
            <a:r>
              <a:rPr lang="en-US" dirty="0"/>
              <a:t>being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I thought the show was …</a:t>
            </a:r>
          </a:p>
          <a:p>
            <a:pPr marL="617220" lvl="1" indent="-342900">
              <a:buFont typeface="+mj-lt"/>
              <a:buAutoNum type="alphaLcParenR"/>
            </a:pPr>
            <a:r>
              <a:rPr lang="en-US" dirty="0"/>
              <a:t>bored</a:t>
            </a:r>
          </a:p>
          <a:p>
            <a:pPr marL="617220" lvl="1" indent="-342900">
              <a:buFont typeface="+mj-lt"/>
              <a:buAutoNum type="alphaLcParenR"/>
            </a:pPr>
            <a:r>
              <a:rPr lang="en-US" dirty="0"/>
              <a:t>boring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The students found the question …</a:t>
            </a:r>
          </a:p>
          <a:p>
            <a:pPr marL="617220" lvl="1" indent="-342900">
              <a:buFont typeface="+mj-lt"/>
              <a:buAutoNum type="alphaLcParenR"/>
            </a:pPr>
            <a:r>
              <a:rPr lang="en-US" dirty="0"/>
              <a:t>confusing</a:t>
            </a:r>
          </a:p>
          <a:p>
            <a:pPr marL="617220" lvl="1" indent="-342900">
              <a:buFont typeface="+mj-lt"/>
              <a:buAutoNum type="alphaLcParenR"/>
            </a:pPr>
            <a:r>
              <a:rPr lang="en-US" dirty="0"/>
              <a:t>confused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Would you like to hear my … </a:t>
            </a:r>
            <a:r>
              <a:rPr lang="en-US" b="1" dirty="0" err="1"/>
              <a:t>experince</a:t>
            </a:r>
            <a:r>
              <a:rPr lang="en-US" b="1" dirty="0"/>
              <a:t> during </a:t>
            </a:r>
            <a:r>
              <a:rPr lang="en-US" b="1" dirty="0" err="1"/>
              <a:t>hoilday</a:t>
            </a:r>
            <a:endParaRPr lang="en-US" b="1" dirty="0"/>
          </a:p>
          <a:p>
            <a:pPr marL="617220" lvl="1" indent="-342900">
              <a:buFont typeface="+mj-lt"/>
              <a:buAutoNum type="alphaLcParenR"/>
            </a:pPr>
            <a:r>
              <a:rPr lang="en-US" dirty="0"/>
              <a:t>interesting</a:t>
            </a:r>
          </a:p>
          <a:p>
            <a:pPr marL="617220" lvl="1" indent="-342900">
              <a:buFont typeface="+mj-lt"/>
              <a:buAutoNum type="alphaLcParenR"/>
            </a:pPr>
            <a:r>
              <a:rPr lang="en-US" dirty="0"/>
              <a:t>interested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DD4B21-CB29-E941-8395-87D29D5BC7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b="1" dirty="0"/>
              <a:t>The baby … may be hungry or uncomfortable.</a:t>
            </a:r>
          </a:p>
          <a:p>
            <a:pPr marL="617220" lvl="1" indent="-342900">
              <a:buFont typeface="+mj-lt"/>
              <a:buAutoNum type="arabicPeriod" startAt="6"/>
            </a:pPr>
            <a:r>
              <a:rPr lang="en-US" dirty="0"/>
              <a:t>cried out loud</a:t>
            </a:r>
          </a:p>
          <a:p>
            <a:pPr marL="617220" lvl="1" indent="-342900">
              <a:buFont typeface="+mj-lt"/>
              <a:buAutoNum type="arabicPeriod" startAt="6"/>
            </a:pPr>
            <a:r>
              <a:rPr lang="en-US" dirty="0"/>
              <a:t>crying out loud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b="1" dirty="0"/>
              <a:t>I think your staff are … because they have been working hard all day.</a:t>
            </a:r>
          </a:p>
          <a:p>
            <a:pPr marL="617220" lvl="1" indent="-342900">
              <a:buFont typeface="+mj-lt"/>
              <a:buAutoNum type="arabicPeriod" startAt="6"/>
            </a:pPr>
            <a:r>
              <a:rPr lang="en-US" dirty="0"/>
              <a:t>tired</a:t>
            </a:r>
          </a:p>
          <a:p>
            <a:pPr marL="617220" lvl="1" indent="-342900">
              <a:buFont typeface="+mj-lt"/>
              <a:buAutoNum type="arabicPeriod" startAt="6"/>
            </a:pPr>
            <a:r>
              <a:rPr lang="en-US" dirty="0"/>
              <a:t>tiring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b="1" dirty="0"/>
              <a:t>The … city hasn’t been found.</a:t>
            </a:r>
          </a:p>
          <a:p>
            <a:pPr marL="617220" lvl="1" indent="-342900">
              <a:buFont typeface="+mj-lt"/>
              <a:buAutoNum type="arabicPeriod" startAt="6"/>
            </a:pPr>
            <a:r>
              <a:rPr lang="en-US" dirty="0"/>
              <a:t>losing</a:t>
            </a:r>
          </a:p>
          <a:p>
            <a:pPr marL="617220" lvl="1" indent="-342900">
              <a:buFont typeface="+mj-lt"/>
              <a:buAutoNum type="arabicPeriod" startAt="6"/>
            </a:pPr>
            <a:r>
              <a:rPr lang="en-US" dirty="0"/>
              <a:t>lost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b="1" dirty="0"/>
              <a:t>The organic products will be … immediately after I receive your payment.</a:t>
            </a:r>
          </a:p>
          <a:p>
            <a:pPr marL="617220" lvl="1" indent="-342900">
              <a:buFont typeface="+mj-lt"/>
              <a:buAutoNum type="arabicPeriod" startAt="6"/>
            </a:pPr>
            <a:r>
              <a:rPr lang="en-US" dirty="0"/>
              <a:t>sent</a:t>
            </a:r>
          </a:p>
          <a:p>
            <a:pPr marL="617220" lvl="1" indent="-342900">
              <a:buFont typeface="+mj-lt"/>
              <a:buAutoNum type="arabicPeriod" startAt="6"/>
            </a:pPr>
            <a:r>
              <a:rPr lang="en-US" dirty="0"/>
              <a:t>sending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b="1" dirty="0"/>
              <a:t>I just saw an extremely … golden retriever.</a:t>
            </a:r>
          </a:p>
          <a:p>
            <a:pPr marL="617220" lvl="1" indent="-342900">
              <a:buFont typeface="+mj-lt"/>
              <a:buAutoNum type="arabicPeriod" startAt="6"/>
            </a:pPr>
            <a:r>
              <a:rPr lang="en-US" dirty="0"/>
              <a:t>well training</a:t>
            </a:r>
          </a:p>
          <a:p>
            <a:pPr marL="617220" lvl="1" indent="-342900">
              <a:buFont typeface="+mj-lt"/>
              <a:buAutoNum type="arabicPeriod" startAt="6"/>
            </a:pPr>
            <a:r>
              <a:rPr lang="en-US" dirty="0"/>
              <a:t>well trained</a:t>
            </a:r>
          </a:p>
        </p:txBody>
      </p:sp>
    </p:spTree>
    <p:extLst>
      <p:ext uri="{BB962C8B-B14F-4D97-AF65-F5344CB8AC3E}">
        <p14:creationId xmlns:p14="http://schemas.microsoft.com/office/powerpoint/2010/main" val="110844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ACF894-59E5-3F40-929A-5B24AE5EE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6676" y="2624328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The end </a:t>
            </a:r>
          </a:p>
        </p:txBody>
      </p:sp>
    </p:spTree>
    <p:extLst>
      <p:ext uri="{BB962C8B-B14F-4D97-AF65-F5344CB8AC3E}">
        <p14:creationId xmlns:p14="http://schemas.microsoft.com/office/powerpoint/2010/main" val="263981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4197A-4388-B542-9DB9-13EE1C526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i="1" dirty="0" err="1">
                <a:solidFill>
                  <a:srgbClr val="FF0000"/>
                </a:solidFill>
              </a:rPr>
              <a:t>Pengertian</a:t>
            </a:r>
            <a:r>
              <a:rPr lang="en-US" i="1" dirty="0">
                <a:solidFill>
                  <a:srgbClr val="FF0000"/>
                </a:solidFill>
              </a:rPr>
              <a:t> Participle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E656D-7087-9C4D-8FD3-02681D80F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Participle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turunan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kata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tenses. </a:t>
            </a:r>
            <a:r>
              <a:rPr lang="en-US" dirty="0" err="1"/>
              <a:t>Contoh</a:t>
            </a:r>
            <a:r>
              <a:rPr lang="en-US" dirty="0"/>
              <a:t> </a:t>
            </a:r>
            <a:r>
              <a:rPr lang="en-US" b="1" dirty="0"/>
              <a:t>participle</a:t>
            </a:r>
            <a:r>
              <a:rPr lang="en-US" dirty="0"/>
              <a:t> 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bored dan boring. </a:t>
            </a:r>
            <a:r>
              <a:rPr lang="en-US" dirty="0" err="1"/>
              <a:t>Kedua</a:t>
            </a:r>
            <a:r>
              <a:rPr lang="en-US" dirty="0"/>
              <a:t> kata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“bore”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bosan</a:t>
            </a:r>
            <a:r>
              <a:rPr lang="en-US" dirty="0"/>
              <a:t>.</a:t>
            </a:r>
          </a:p>
          <a:p>
            <a:r>
              <a:rPr lang="en-US" i="1" dirty="0"/>
              <a:t>She is bored in the class</a:t>
            </a:r>
            <a:r>
              <a:rPr lang="en-US" dirty="0"/>
              <a:t>. (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bosan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)</a:t>
            </a:r>
          </a:p>
          <a:p>
            <a:r>
              <a:rPr lang="en-US" i="1" dirty="0"/>
              <a:t>He is a boring teacher</a:t>
            </a:r>
            <a:r>
              <a:rPr lang="en-US" dirty="0"/>
              <a:t>. (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guru yang </a:t>
            </a:r>
            <a:r>
              <a:rPr lang="en-US" dirty="0" err="1"/>
              <a:t>membosankan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9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F8EAC-0DC0-AF48-8B46-1A189EB71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i="1" dirty="0" err="1">
                <a:solidFill>
                  <a:srgbClr val="FF0000"/>
                </a:solidFill>
              </a:rPr>
              <a:t>Jenis-Jenis</a:t>
            </a:r>
            <a:r>
              <a:rPr lang="en-US" i="1" dirty="0">
                <a:solidFill>
                  <a:srgbClr val="FF0000"/>
                </a:solidFill>
              </a:rPr>
              <a:t> Participle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A4378-D9C6-A645-8AF8-875612D7A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 </a:t>
            </a:r>
            <a:r>
              <a:rPr lang="en-US" b="1" dirty="0"/>
              <a:t>participle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 </a:t>
            </a:r>
            <a:r>
              <a:rPr lang="en-US" b="1" dirty="0"/>
              <a:t>present</a:t>
            </a:r>
            <a:r>
              <a:rPr lang="en-US" dirty="0"/>
              <a:t> </a:t>
            </a:r>
            <a:r>
              <a:rPr lang="en-US" b="1" dirty="0"/>
              <a:t>participle</a:t>
            </a:r>
            <a:r>
              <a:rPr lang="en-US" dirty="0"/>
              <a:t> dan </a:t>
            </a:r>
            <a:r>
              <a:rPr lang="en-US" b="1" dirty="0"/>
              <a:t>past</a:t>
            </a:r>
            <a:r>
              <a:rPr lang="en-US" dirty="0"/>
              <a:t> </a:t>
            </a:r>
            <a:r>
              <a:rPr lang="en-US" b="1" dirty="0"/>
              <a:t>participle</a:t>
            </a:r>
            <a:r>
              <a:rPr lang="en-US" dirty="0"/>
              <a:t>. </a:t>
            </a:r>
            <a:r>
              <a:rPr lang="en-US" b="1" dirty="0"/>
              <a:t>Present</a:t>
            </a:r>
            <a:r>
              <a:rPr lang="en-US" dirty="0"/>
              <a:t> </a:t>
            </a:r>
            <a:r>
              <a:rPr lang="en-US" b="1" dirty="0"/>
              <a:t>participle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+ </a:t>
            </a:r>
            <a:r>
              <a:rPr lang="en-US" i="1" dirty="0" err="1"/>
              <a:t>ing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 </a:t>
            </a:r>
            <a:r>
              <a:rPr lang="en-US" i="1" dirty="0"/>
              <a:t>boring, exciting</a:t>
            </a:r>
            <a:r>
              <a:rPr lang="en-US" dirty="0"/>
              <a:t>, dan </a:t>
            </a:r>
            <a:r>
              <a:rPr lang="en-US" i="1" dirty="0"/>
              <a:t>interesting</a:t>
            </a:r>
            <a:r>
              <a:rPr lang="en-US" dirty="0"/>
              <a:t>.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 </a:t>
            </a:r>
            <a:r>
              <a:rPr lang="en-US" b="1" dirty="0"/>
              <a:t>past</a:t>
            </a:r>
            <a:r>
              <a:rPr lang="en-US" dirty="0"/>
              <a:t> </a:t>
            </a:r>
            <a:r>
              <a:rPr lang="en-US" b="1" dirty="0"/>
              <a:t>participle</a:t>
            </a:r>
            <a:r>
              <a:rPr lang="en-US" dirty="0"/>
              <a:t>. Past </a:t>
            </a:r>
            <a:r>
              <a:rPr lang="en-US" b="1" dirty="0"/>
              <a:t>participle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3, </a:t>
            </a:r>
            <a:r>
              <a:rPr lang="en-US" dirty="0" err="1"/>
              <a:t>misalnya</a:t>
            </a:r>
            <a:r>
              <a:rPr lang="en-US" dirty="0"/>
              <a:t> </a:t>
            </a:r>
            <a:r>
              <a:rPr lang="en-US" i="1" dirty="0"/>
              <a:t>bored, excited</a:t>
            </a:r>
            <a:r>
              <a:rPr lang="en-US" dirty="0"/>
              <a:t>, dan </a:t>
            </a:r>
            <a:r>
              <a:rPr lang="en-US" i="1" dirty="0"/>
              <a:t>interested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 </a:t>
            </a:r>
            <a:r>
              <a:rPr lang="en-US" b="1" dirty="0"/>
              <a:t>present participle</a:t>
            </a:r>
            <a:r>
              <a:rPr lang="en-US" dirty="0"/>
              <a:t> dan </a:t>
            </a:r>
            <a:r>
              <a:rPr lang="en-US" b="1" dirty="0"/>
              <a:t>past participle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pula yang </a:t>
            </a:r>
            <a:r>
              <a:rPr lang="en-US" dirty="0" err="1"/>
              <a:t>menambahkan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 </a:t>
            </a:r>
            <a:r>
              <a:rPr lang="en-US" b="1" dirty="0"/>
              <a:t>perfect participle</a:t>
            </a:r>
            <a:r>
              <a:rPr lang="en-US" dirty="0"/>
              <a:t>. </a:t>
            </a:r>
            <a:r>
              <a:rPr lang="en-US" b="1" dirty="0"/>
              <a:t>Perfect participle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 </a:t>
            </a:r>
            <a:r>
              <a:rPr lang="en-US" i="1" dirty="0"/>
              <a:t>having</a:t>
            </a:r>
            <a:r>
              <a:rPr lang="en-US" dirty="0"/>
              <a:t> </a:t>
            </a:r>
            <a:r>
              <a:rPr lang="en-US" dirty="0" err="1"/>
              <a:t>diikuti</a:t>
            </a:r>
            <a:r>
              <a:rPr lang="en-US" dirty="0"/>
              <a:t> </a:t>
            </a:r>
            <a:r>
              <a:rPr lang="en-US" b="1" dirty="0"/>
              <a:t>past participle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1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91B039-EFA2-4E41-9871-39352E247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991" y="2624328"/>
            <a:ext cx="10058400" cy="1609344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Jenis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jenis</a:t>
            </a:r>
            <a:r>
              <a:rPr lang="en-US" dirty="0">
                <a:solidFill>
                  <a:srgbClr val="FF0000"/>
                </a:solidFill>
              </a:rPr>
              <a:t> participle</a:t>
            </a:r>
          </a:p>
        </p:txBody>
      </p:sp>
    </p:spTree>
    <p:extLst>
      <p:ext uri="{BB962C8B-B14F-4D97-AF65-F5344CB8AC3E}">
        <p14:creationId xmlns:p14="http://schemas.microsoft.com/office/powerpoint/2010/main" val="380360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63216-70DC-674A-90B4-E36F0684E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A. Present participle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9C5E1-B02A-9946-A508-6FE92B894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Present</a:t>
            </a:r>
            <a:r>
              <a:rPr lang="en-US" dirty="0"/>
              <a:t> </a:t>
            </a:r>
            <a:r>
              <a:rPr lang="en-US" b="1" dirty="0"/>
              <a:t>participle</a:t>
            </a:r>
            <a:r>
              <a:rPr lang="en-US" dirty="0"/>
              <a:t> paling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continuous tense. Orang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 </a:t>
            </a:r>
            <a:r>
              <a:rPr lang="en-US" b="1" dirty="0"/>
              <a:t>present</a:t>
            </a:r>
            <a:r>
              <a:rPr lang="en-US" dirty="0"/>
              <a:t> </a:t>
            </a:r>
            <a:r>
              <a:rPr lang="en-US" b="1" dirty="0"/>
              <a:t>participle</a:t>
            </a:r>
            <a:r>
              <a:rPr lang="en-US" dirty="0"/>
              <a:t> </a:t>
            </a:r>
            <a:r>
              <a:rPr lang="en-US" dirty="0" err="1"/>
              <a:t>dengan</a:t>
            </a:r>
            <a:r>
              <a:rPr lang="en-US" dirty="0"/>
              <a:t> verb </a:t>
            </a:r>
            <a:r>
              <a:rPr lang="en-US" dirty="0" err="1"/>
              <a:t>ing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 </a:t>
            </a:r>
            <a:r>
              <a:rPr lang="en-US" b="1" dirty="0"/>
              <a:t>present</a:t>
            </a:r>
            <a:r>
              <a:rPr lang="en-US" dirty="0"/>
              <a:t> </a:t>
            </a:r>
            <a:r>
              <a:rPr lang="en-US" b="1" dirty="0"/>
              <a:t>participle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ditambahi</a:t>
            </a:r>
            <a:r>
              <a:rPr lang="en-US" dirty="0"/>
              <a:t> </a:t>
            </a:r>
            <a:r>
              <a:rPr lang="en-US" dirty="0" err="1"/>
              <a:t>imbuhan</a:t>
            </a:r>
            <a:r>
              <a:rPr lang="en-US" dirty="0"/>
              <a:t> </a:t>
            </a:r>
            <a:r>
              <a:rPr lang="en-US" i="1" dirty="0" err="1"/>
              <a:t>ing</a:t>
            </a:r>
            <a:r>
              <a:rPr lang="en-US" dirty="0"/>
              <a:t>.</a:t>
            </a:r>
          </a:p>
          <a:p>
            <a:r>
              <a:rPr lang="en-US" i="1" dirty="0"/>
              <a:t>a. She is </a:t>
            </a:r>
            <a:r>
              <a:rPr lang="en-US" b="1" i="1" dirty="0"/>
              <a:t>studying</a:t>
            </a:r>
            <a:r>
              <a:rPr lang="en-US" i="1" dirty="0"/>
              <a:t> English.</a:t>
            </a:r>
            <a:endParaRPr lang="en-US" dirty="0"/>
          </a:p>
          <a:p>
            <a:r>
              <a:rPr lang="en-US" i="1" dirty="0"/>
              <a:t>b. I was </a:t>
            </a:r>
            <a:r>
              <a:rPr lang="en-US" b="1" i="1" dirty="0"/>
              <a:t>reading</a:t>
            </a:r>
            <a:r>
              <a:rPr lang="en-US" i="1" dirty="0"/>
              <a:t> a book last night.</a:t>
            </a:r>
            <a:endParaRPr lang="en-US" dirty="0"/>
          </a:p>
          <a:p>
            <a:r>
              <a:rPr lang="en-US" i="1" dirty="0"/>
              <a:t>c. The children are </a:t>
            </a:r>
            <a:r>
              <a:rPr lang="en-US" b="1" i="1" dirty="0"/>
              <a:t>watching</a:t>
            </a:r>
            <a:r>
              <a:rPr lang="en-US" i="1" dirty="0"/>
              <a:t> TV.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41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8FF2B-E297-3547-8E77-9EDA9D8CD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9576381" cy="1082911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B. Past Participle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10A38-F4AC-1143-948C-248AA6D47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567543"/>
            <a:ext cx="10058400" cy="4604657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Past</a:t>
            </a:r>
            <a:r>
              <a:rPr lang="en-US" sz="2400" dirty="0"/>
              <a:t> </a:t>
            </a:r>
            <a:r>
              <a:rPr lang="en-US" sz="2400" b="1" dirty="0"/>
              <a:t>participle</a:t>
            </a:r>
            <a:r>
              <a:rPr lang="en-US" sz="2400" dirty="0"/>
              <a:t> paling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pasif</a:t>
            </a:r>
            <a:r>
              <a:rPr lang="en-US" sz="2400" dirty="0"/>
              <a:t> dan perfect. </a:t>
            </a:r>
            <a:r>
              <a:rPr lang="en-US" sz="2400" dirty="0" err="1"/>
              <a:t>Kebanyakan</a:t>
            </a:r>
            <a:r>
              <a:rPr lang="en-US" sz="2400" dirty="0"/>
              <a:t> orang Indonesia </a:t>
            </a:r>
            <a:r>
              <a:rPr lang="en-US" sz="2400" dirty="0" err="1"/>
              <a:t>menyebut</a:t>
            </a:r>
            <a:r>
              <a:rPr lang="en-US" sz="2400" dirty="0"/>
              <a:t> </a:t>
            </a:r>
            <a:r>
              <a:rPr lang="en-US" sz="2400" b="1" dirty="0"/>
              <a:t>past</a:t>
            </a:r>
            <a:r>
              <a:rPr lang="en-US" sz="2400" dirty="0"/>
              <a:t> </a:t>
            </a:r>
            <a:r>
              <a:rPr lang="en-US" sz="2400" b="1" dirty="0"/>
              <a:t>participle</a:t>
            </a:r>
            <a:r>
              <a:rPr lang="en-US" sz="2400" dirty="0"/>
              <a:t> </a:t>
            </a:r>
            <a:r>
              <a:rPr lang="en-US" sz="2400" dirty="0" err="1"/>
              <a:t>dengan</a:t>
            </a:r>
            <a:r>
              <a:rPr lang="en-US" sz="2400" dirty="0"/>
              <a:t> kata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(Verb 3). Past </a:t>
            </a:r>
            <a:r>
              <a:rPr lang="en-US" sz="2400" b="1" dirty="0"/>
              <a:t>participle</a:t>
            </a:r>
            <a:r>
              <a:rPr lang="en-US" sz="2400" dirty="0"/>
              <a:t> 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berakhiran</a:t>
            </a:r>
            <a:r>
              <a:rPr lang="en-US" sz="2400" dirty="0"/>
              <a:t> -ed </a:t>
            </a:r>
            <a:r>
              <a:rPr lang="en-US" sz="2400" dirty="0" err="1"/>
              <a:t>untuk</a:t>
            </a:r>
            <a:r>
              <a:rPr lang="en-US" sz="2400" dirty="0"/>
              <a:t> kata </a:t>
            </a:r>
            <a:r>
              <a:rPr lang="en-US" sz="2400" dirty="0" err="1"/>
              <a:t>kerja</a:t>
            </a:r>
            <a:r>
              <a:rPr lang="en-US" sz="2400" dirty="0"/>
              <a:t> yang </a:t>
            </a:r>
            <a:r>
              <a:rPr lang="en-US" sz="2400" dirty="0" err="1"/>
              <a:t>beraturan</a:t>
            </a:r>
            <a:r>
              <a:rPr lang="en-US" sz="2400" dirty="0"/>
              <a:t>. </a:t>
            </a:r>
            <a:r>
              <a:rPr lang="en-US" sz="2400" dirty="0" err="1"/>
              <a:t>Sedangkan</a:t>
            </a:r>
            <a:r>
              <a:rPr lang="en-US" sz="2400" dirty="0"/>
              <a:t> kata </a:t>
            </a:r>
            <a:r>
              <a:rPr lang="en-US" sz="2400" dirty="0" err="1"/>
              <a:t>kerja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beraturan</a:t>
            </a:r>
            <a:r>
              <a:rPr lang="en-US" sz="2400" dirty="0"/>
              <a:t>,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berakhiran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-t, -</a:t>
            </a:r>
            <a:r>
              <a:rPr lang="en-US" sz="2400" dirty="0" err="1"/>
              <a:t>en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-n.</a:t>
            </a:r>
          </a:p>
          <a:p>
            <a:r>
              <a:rPr lang="en-US" sz="2400" i="1" dirty="0"/>
              <a:t>The book is bought by my wife.</a:t>
            </a:r>
            <a:r>
              <a:rPr lang="en-US" sz="2400" dirty="0"/>
              <a:t> (</a:t>
            </a:r>
            <a:r>
              <a:rPr lang="en-US" sz="2400" dirty="0" err="1"/>
              <a:t>Buku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dibeli</a:t>
            </a:r>
            <a:r>
              <a:rPr lang="en-US" sz="2400" dirty="0"/>
              <a:t> oleh </a:t>
            </a:r>
            <a:r>
              <a:rPr lang="en-US" sz="2400" dirty="0" err="1"/>
              <a:t>istri</a:t>
            </a:r>
            <a:r>
              <a:rPr lang="en-US" sz="2400" dirty="0"/>
              <a:t> </a:t>
            </a:r>
            <a:r>
              <a:rPr lang="en-US" sz="2400" dirty="0" err="1"/>
              <a:t>saya</a:t>
            </a:r>
            <a:r>
              <a:rPr lang="en-US" sz="2400" dirty="0"/>
              <a:t>.)</a:t>
            </a:r>
          </a:p>
          <a:p>
            <a:r>
              <a:rPr lang="en-US" sz="2400" dirty="0"/>
              <a:t>b. Having finished the lesson, we went home. (Setelah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latihan</a:t>
            </a:r>
            <a:r>
              <a:rPr lang="en-US" sz="2400" dirty="0"/>
              <a:t>, kami </a:t>
            </a:r>
            <a:r>
              <a:rPr lang="en-US" sz="2400" dirty="0" err="1"/>
              <a:t>pulang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.)</a:t>
            </a:r>
          </a:p>
          <a:p>
            <a:r>
              <a:rPr lang="en-US" sz="2400" dirty="0"/>
              <a:t>Pola di </a:t>
            </a:r>
            <a:r>
              <a:rPr lang="en-US" sz="2400" dirty="0" err="1"/>
              <a:t>atas</a:t>
            </a:r>
            <a:r>
              <a:rPr lang="en-US" sz="2400" dirty="0"/>
              <a:t>, </a:t>
            </a:r>
            <a:r>
              <a:rPr lang="en-US" sz="2400" dirty="0" err="1"/>
              <a:t>bisa</a:t>
            </a:r>
            <a:r>
              <a:rPr lang="en-US" sz="2400" dirty="0"/>
              <a:t> juga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tulis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:</a:t>
            </a:r>
          </a:p>
          <a:p>
            <a:r>
              <a:rPr lang="en-US" sz="2400" i="1" dirty="0"/>
              <a:t>a. After missing the train, we decided to drive the car.</a:t>
            </a:r>
            <a:endParaRPr lang="en-US" sz="2400" dirty="0"/>
          </a:p>
          <a:p>
            <a:r>
              <a:rPr lang="en-US" sz="2400" i="1" dirty="0"/>
              <a:t>b. After finishing the lesson, we went home.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75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65632-DF55-A044-B643-33A73DBA2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C. Perfect Participle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AE861-E803-1F49-8F61-6B74E5F2E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C. Perfect Participle</a:t>
            </a:r>
          </a:p>
          <a:p>
            <a:r>
              <a:rPr lang="en-US" dirty="0"/>
              <a:t>Perfect participle </a:t>
            </a:r>
            <a:r>
              <a:rPr lang="en-US" dirty="0" err="1"/>
              <a:t>adalah</a:t>
            </a:r>
            <a:r>
              <a:rPr lang="en-US" dirty="0"/>
              <a:t> past participle yang di </a:t>
            </a:r>
            <a:r>
              <a:rPr lang="en-US" dirty="0" err="1"/>
              <a:t>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having. Perfect participle </a:t>
            </a:r>
            <a:r>
              <a:rPr lang="en-US" dirty="0" err="1"/>
              <a:t>umumya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berurutan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.</a:t>
            </a:r>
          </a:p>
          <a:p>
            <a:r>
              <a:rPr lang="en-US" dirty="0"/>
              <a:t>a. Having missed the train, we decided to drive the car. (Setelah </a:t>
            </a:r>
            <a:r>
              <a:rPr lang="en-US" dirty="0" err="1"/>
              <a:t>ketinggalan</a:t>
            </a:r>
            <a:r>
              <a:rPr lang="en-US" dirty="0"/>
              <a:t> </a:t>
            </a:r>
            <a:r>
              <a:rPr lang="en-US" dirty="0" err="1"/>
              <a:t>kereta</a:t>
            </a:r>
            <a:r>
              <a:rPr lang="en-US" dirty="0"/>
              <a:t>, kami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mengendarai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)</a:t>
            </a:r>
          </a:p>
          <a:p>
            <a:r>
              <a:rPr lang="en-US" dirty="0"/>
              <a:t>b. Having finished the lesson, we went home. (Setelah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, kami </a:t>
            </a:r>
            <a:r>
              <a:rPr lang="en-US" dirty="0" err="1"/>
              <a:t>pulang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.)</a:t>
            </a:r>
          </a:p>
          <a:p>
            <a:r>
              <a:rPr lang="en-US" dirty="0"/>
              <a:t>Pola di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juga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r>
              <a:rPr lang="en-US" i="1" dirty="0"/>
              <a:t>a. After missing the train, we decided to drive the car.</a:t>
            </a:r>
            <a:endParaRPr lang="en-US" dirty="0"/>
          </a:p>
          <a:p>
            <a:r>
              <a:rPr lang="en-US" i="1" dirty="0"/>
              <a:t>b. After finishing the lesson, we went home.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485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94306-2FBA-6840-94F9-6B12318E5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3. </a:t>
            </a:r>
            <a:r>
              <a:rPr lang="en-US" dirty="0" err="1">
                <a:solidFill>
                  <a:srgbClr val="FF0000"/>
                </a:solidFill>
              </a:rPr>
              <a:t>Fungsi</a:t>
            </a:r>
            <a:r>
              <a:rPr lang="en-US" dirty="0">
                <a:solidFill>
                  <a:srgbClr val="FF0000"/>
                </a:solidFill>
              </a:rPr>
              <a:t> present participle dan past participle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AE691-D226-1341-B475-04CDDC06B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 </a:t>
            </a:r>
            <a:r>
              <a:rPr lang="en-US" b="1" dirty="0"/>
              <a:t>participle</a:t>
            </a:r>
            <a:r>
              <a:rPr lang="en-US" dirty="0"/>
              <a:t> 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. </a:t>
            </a:r>
            <a:r>
              <a:rPr lang="en-US" dirty="0" err="1"/>
              <a:t>Fungsi</a:t>
            </a:r>
            <a:r>
              <a:rPr lang="en-US" dirty="0"/>
              <a:t> </a:t>
            </a:r>
            <a:r>
              <a:rPr lang="en-US" b="1" dirty="0"/>
              <a:t>participle</a:t>
            </a:r>
            <a:r>
              <a:rPr lang="en-US" dirty="0"/>
              <a:t> 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, kata </a:t>
            </a:r>
            <a:r>
              <a:rPr lang="en-US" dirty="0" err="1"/>
              <a:t>sifat</a:t>
            </a:r>
            <a:r>
              <a:rPr lang="en-US" dirty="0"/>
              <a:t>, dan kata </a:t>
            </a:r>
            <a:r>
              <a:rPr lang="en-US" dirty="0" err="1"/>
              <a:t>benda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1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08107-519E-5741-AAE4-409D9C383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 Participle </a:t>
            </a:r>
            <a:r>
              <a:rPr lang="en-US" dirty="0" err="1"/>
              <a:t>sebagai</a:t>
            </a:r>
            <a:r>
              <a:rPr lang="en-US" dirty="0"/>
              <a:t> kata </a:t>
            </a:r>
            <a:r>
              <a:rPr lang="en-US" dirty="0" err="1"/>
              <a:t>kerja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7F6EC-2262-A54C-91FD-BFA42FA33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Pada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 </a:t>
            </a:r>
            <a:r>
              <a:rPr lang="en-US" b="1" dirty="0"/>
              <a:t>present</a:t>
            </a:r>
            <a:r>
              <a:rPr lang="en-US" dirty="0"/>
              <a:t> </a:t>
            </a:r>
            <a:r>
              <a:rPr lang="en-US" b="1" dirty="0"/>
              <a:t>participle</a:t>
            </a:r>
            <a:r>
              <a:rPr lang="en-US" dirty="0"/>
              <a:t> dan </a:t>
            </a:r>
            <a:r>
              <a:rPr lang="en-US" b="1" dirty="0"/>
              <a:t>past</a:t>
            </a:r>
            <a:r>
              <a:rPr lang="en-US" dirty="0"/>
              <a:t> </a:t>
            </a:r>
            <a:r>
              <a:rPr lang="en-US" b="1" dirty="0"/>
              <a:t>participle</a:t>
            </a:r>
            <a:r>
              <a:rPr lang="en-US" dirty="0"/>
              <a:t> 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. 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pada </a:t>
            </a:r>
            <a:r>
              <a:rPr lang="en-US" dirty="0" err="1"/>
              <a:t>beberapa</a:t>
            </a:r>
            <a:r>
              <a:rPr lang="en-US" dirty="0"/>
              <a:t> tenses.</a:t>
            </a:r>
          </a:p>
          <a:p>
            <a:r>
              <a:rPr lang="en-US" i="1" dirty="0"/>
              <a:t>a. She is watching TV.</a:t>
            </a:r>
            <a:r>
              <a:rPr lang="en-US" dirty="0"/>
              <a:t> (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menonton</a:t>
            </a:r>
            <a:r>
              <a:rPr lang="en-US" dirty="0"/>
              <a:t> TV)</a:t>
            </a:r>
          </a:p>
          <a:p>
            <a:r>
              <a:rPr lang="en-US" i="1" dirty="0"/>
              <a:t>Watching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 </a:t>
            </a:r>
            <a:r>
              <a:rPr lang="en-US" b="1" dirty="0"/>
              <a:t>present</a:t>
            </a:r>
            <a:r>
              <a:rPr lang="en-US" dirty="0"/>
              <a:t> </a:t>
            </a:r>
            <a:r>
              <a:rPr lang="en-US" b="1" dirty="0"/>
              <a:t>participle</a:t>
            </a:r>
            <a:r>
              <a:rPr lang="en-US" dirty="0"/>
              <a:t> </a:t>
            </a:r>
            <a:r>
              <a:rPr lang="en-US" dirty="0" err="1"/>
              <a:t>dari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watch.</a:t>
            </a:r>
          </a:p>
          <a:p>
            <a:r>
              <a:rPr lang="en-US" i="1" dirty="0"/>
              <a:t>b. The book is being read by my sister.</a:t>
            </a:r>
            <a:r>
              <a:rPr lang="en-US" dirty="0"/>
              <a:t> (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oleh </a:t>
            </a:r>
            <a:r>
              <a:rPr lang="en-US" dirty="0" err="1"/>
              <a:t>adik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)</a:t>
            </a:r>
          </a:p>
          <a:p>
            <a:r>
              <a:rPr lang="en-US" i="1" dirty="0"/>
              <a:t>Being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 </a:t>
            </a:r>
            <a:r>
              <a:rPr lang="en-US" b="1" dirty="0"/>
              <a:t>present</a:t>
            </a:r>
            <a:r>
              <a:rPr lang="en-US" dirty="0"/>
              <a:t> </a:t>
            </a:r>
            <a:r>
              <a:rPr lang="en-US" b="1" dirty="0"/>
              <a:t>participle</a:t>
            </a:r>
            <a:r>
              <a:rPr lang="en-US" dirty="0"/>
              <a:t> </a:t>
            </a:r>
            <a:r>
              <a:rPr lang="en-US" dirty="0" err="1"/>
              <a:t>dari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be.</a:t>
            </a:r>
          </a:p>
          <a:p>
            <a:r>
              <a:rPr lang="en-US" i="1" dirty="0"/>
              <a:t>c. I have been here for two hours.</a:t>
            </a:r>
            <a:r>
              <a:rPr lang="en-US" dirty="0"/>
              <a:t> (Saya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jam.)</a:t>
            </a:r>
          </a:p>
          <a:p>
            <a:r>
              <a:rPr lang="en-US" i="1" dirty="0"/>
              <a:t>Been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 </a:t>
            </a:r>
            <a:r>
              <a:rPr lang="en-US" b="1" dirty="0"/>
              <a:t>past</a:t>
            </a:r>
            <a:r>
              <a:rPr lang="en-US" dirty="0"/>
              <a:t> </a:t>
            </a:r>
            <a:r>
              <a:rPr lang="en-US" b="1" dirty="0"/>
              <a:t>participle</a:t>
            </a:r>
            <a:r>
              <a:rPr lang="en-US" dirty="0"/>
              <a:t> </a:t>
            </a:r>
            <a:r>
              <a:rPr lang="en-US" dirty="0" err="1"/>
              <a:t>dari</a:t>
            </a:r>
            <a:r>
              <a:rPr lang="en-US" dirty="0"/>
              <a:t> be.</a:t>
            </a:r>
          </a:p>
        </p:txBody>
      </p:sp>
    </p:spTree>
    <p:extLst>
      <p:ext uri="{BB962C8B-B14F-4D97-AF65-F5344CB8AC3E}">
        <p14:creationId xmlns:p14="http://schemas.microsoft.com/office/powerpoint/2010/main" val="2775586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29</TotalTime>
  <Words>977</Words>
  <Application>Microsoft Macintosh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Rockwell</vt:lpstr>
      <vt:lpstr>Rockwell Condensed</vt:lpstr>
      <vt:lpstr>Rockwell Extra Bold</vt:lpstr>
      <vt:lpstr>Wingdings</vt:lpstr>
      <vt:lpstr>Wood Type</vt:lpstr>
      <vt:lpstr>1. Participle </vt:lpstr>
      <vt:lpstr>1. Pengertian Participle</vt:lpstr>
      <vt:lpstr>2. Jenis-Jenis Participle</vt:lpstr>
      <vt:lpstr>Jenis jenis participle</vt:lpstr>
      <vt:lpstr>A. Present participle</vt:lpstr>
      <vt:lpstr>B. Past Participle</vt:lpstr>
      <vt:lpstr>C. Perfect Participle</vt:lpstr>
      <vt:lpstr>3. Fungsi present participle dan past participle</vt:lpstr>
      <vt:lpstr>3.1 Participle sebagai kata kerja</vt:lpstr>
      <vt:lpstr>3.2 Participle sebagai kata sifat</vt:lpstr>
      <vt:lpstr>4. Catatan penting</vt:lpstr>
      <vt:lpstr>Latihan / execise </vt:lpstr>
      <vt:lpstr>The end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Participle </dc:title>
  <dc:creator>Microsoft Office User</dc:creator>
  <cp:lastModifiedBy>Microsoft Office User</cp:lastModifiedBy>
  <cp:revision>4</cp:revision>
  <dcterms:created xsi:type="dcterms:W3CDTF">2020-10-27T03:38:20Z</dcterms:created>
  <dcterms:modified xsi:type="dcterms:W3CDTF">2020-10-27T04:08:05Z</dcterms:modified>
</cp:coreProperties>
</file>