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78" r:id="rId5"/>
    <p:sldId id="279" r:id="rId6"/>
    <p:sldId id="28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670C-8E2A-4D14-A37C-39322C2B07DC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4621DA-B505-4548-9A29-F90D641077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670C-8E2A-4D14-A37C-39322C2B07DC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1DA-B505-4548-9A29-F90D641077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94621DA-B505-4548-9A29-F90D641077D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670C-8E2A-4D14-A37C-39322C2B07DC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670C-8E2A-4D14-A37C-39322C2B07DC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94621DA-B505-4548-9A29-F90D641077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670C-8E2A-4D14-A37C-39322C2B07DC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4621DA-B505-4548-9A29-F90D641077D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21C670C-8E2A-4D14-A37C-39322C2B07DC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621DA-B505-4548-9A29-F90D641077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670C-8E2A-4D14-A37C-39322C2B07DC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94621DA-B505-4548-9A29-F90D641077D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670C-8E2A-4D14-A37C-39322C2B07DC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94621DA-B505-4548-9A29-F90D64107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670C-8E2A-4D14-A37C-39322C2B07DC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4621DA-B505-4548-9A29-F90D64107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4621DA-B505-4548-9A29-F90D641077D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670C-8E2A-4D14-A37C-39322C2B07DC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94621DA-B505-4548-9A29-F90D641077D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21C670C-8E2A-4D14-A37C-39322C2B07DC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21C670C-8E2A-4D14-A37C-39322C2B07DC}" type="datetimeFigureOut">
              <a:rPr lang="en-US" smtClean="0"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4621DA-B505-4548-9A29-F90D641077D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</a:p>
          <a:p>
            <a:r>
              <a:rPr lang="en-US" dirty="0"/>
              <a:t>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Testing &amp; Implementation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9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Dasar-Dasar</a:t>
            </a:r>
            <a:r>
              <a:rPr lang="en-US" dirty="0"/>
              <a:t>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Obyektifitas</a:t>
            </a:r>
            <a:r>
              <a:rPr lang="en-US" dirty="0"/>
              <a:t> </a:t>
            </a:r>
            <a:r>
              <a:rPr lang="en-US" dirty="0" err="1" smtClean="0"/>
              <a:t>Materi</a:t>
            </a:r>
            <a:endParaRPr lang="en-US" dirty="0" smtClean="0"/>
          </a:p>
          <a:p>
            <a:pPr marL="633413" indent="-293688">
              <a:buFont typeface="Wingdings" panose="05000000000000000000" pitchFamily="2" charset="2"/>
              <a:buChar char="q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dasar-dasar</a:t>
            </a:r>
            <a:r>
              <a:rPr lang="en-US" dirty="0"/>
              <a:t> testing (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 smtClean="0"/>
              <a:t>obyektifitas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testing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testabilitas</a:t>
            </a:r>
            <a:r>
              <a:rPr lang="en-US" dirty="0"/>
              <a:t>). </a:t>
            </a:r>
          </a:p>
          <a:p>
            <a:pPr marL="633413" indent="-293688">
              <a:buFont typeface="Wingdings" panose="05000000000000000000" pitchFamily="2" charset="2"/>
              <a:buChar char="q"/>
            </a:pPr>
            <a:r>
              <a:rPr lang="en-US" dirty="0"/>
              <a:t>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/>
              <a:t>testing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integrasinya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smtClean="0"/>
              <a:t>software 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Materi</a:t>
            </a:r>
            <a:r>
              <a:rPr lang="en-US" dirty="0"/>
              <a:t>: </a:t>
            </a:r>
            <a:endParaRPr lang="en-US" dirty="0" smtClean="0"/>
          </a:p>
          <a:p>
            <a:pPr marL="633413" indent="-293688">
              <a:buFont typeface="Wingdings" panose="05000000000000000000" pitchFamily="2" charset="2"/>
              <a:buChar char="q"/>
            </a:pPr>
            <a:r>
              <a:rPr lang="en-US" dirty="0" smtClean="0"/>
              <a:t>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/>
              <a:t>Tester yang </a:t>
            </a:r>
            <a:r>
              <a:rPr lang="en-US" dirty="0" err="1"/>
              <a:t>Diharapkan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00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95600"/>
            <a:ext cx="8534400" cy="758952"/>
          </a:xfrm>
        </p:spPr>
        <p:txBody>
          <a:bodyPr/>
          <a:lstStyle/>
          <a:p>
            <a:r>
              <a:rPr lang="en-US" dirty="0" err="1"/>
              <a:t>Kemampuan</a:t>
            </a:r>
            <a:r>
              <a:rPr lang="en-US" dirty="0"/>
              <a:t> Tester yang </a:t>
            </a:r>
            <a:r>
              <a:rPr lang="en-US" dirty="0" err="1"/>
              <a:t>Diharapkan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93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738188" indent="-457200">
              <a:buFont typeface="Wingdings" panose="05000000000000000000" pitchFamily="2" charset="2"/>
              <a:buChar char="q"/>
            </a:pPr>
            <a:r>
              <a:rPr lang="en-US" dirty="0" smtClean="0"/>
              <a:t>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terfokus</a:t>
            </a:r>
            <a:r>
              <a:rPr lang="en-US" dirty="0"/>
              <a:t> </a:t>
            </a:r>
          </a:p>
          <a:p>
            <a:pPr marL="738188" indent="-457200">
              <a:buFont typeface="Wingdings" panose="05000000000000000000" pitchFamily="2" charset="2"/>
              <a:buChar char="q"/>
            </a:pPr>
            <a:r>
              <a:rPr lang="en-US" dirty="0" smtClean="0"/>
              <a:t>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endParaRPr lang="en-US" dirty="0" smtClean="0"/>
          </a:p>
          <a:p>
            <a:pPr marL="738188" indent="-457200">
              <a:buFont typeface="Wingdings" panose="05000000000000000000" pitchFamily="2" charset="2"/>
              <a:buChar char="q"/>
            </a:pPr>
            <a:r>
              <a:rPr lang="en-US" dirty="0" smtClean="0"/>
              <a:t>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/>
              <a:t>latarbelakang</a:t>
            </a:r>
            <a:r>
              <a:rPr lang="en-US" dirty="0"/>
              <a:t> </a:t>
            </a:r>
            <a:r>
              <a:rPr lang="en-US" dirty="0" smtClean="0"/>
              <a:t>QA</a:t>
            </a:r>
          </a:p>
          <a:p>
            <a:r>
              <a:rPr lang="en-US" dirty="0" smtClean="0"/>
              <a:t>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</a:t>
            </a:r>
            <a:endParaRPr lang="en-US" dirty="0" smtClean="0"/>
          </a:p>
          <a:p>
            <a:pPr marL="693738" indent="-457200"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en-US" dirty="0" smtClean="0"/>
              <a:t>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endParaRPr lang="en-US" dirty="0" smtClean="0"/>
          </a:p>
          <a:p>
            <a:pPr marL="693738" indent="-457200"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en-US" dirty="0" smtClean="0"/>
              <a:t></a:t>
            </a:r>
            <a:r>
              <a:rPr lang="en-US" dirty="0" err="1" smtClean="0"/>
              <a:t>Pembuatandan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endParaRPr lang="en-US" dirty="0" smtClean="0"/>
          </a:p>
          <a:p>
            <a:pPr marL="693738" indent="-457200"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</a:p>
          <a:p>
            <a:pPr marL="693738" indent="-457200">
              <a:buFont typeface="Wingdings" panose="05000000000000000000" pitchFamily="2" charset="2"/>
              <a:buChar char="q"/>
              <a:tabLst>
                <a:tab pos="339725" algn="l"/>
              </a:tabLst>
            </a:pPr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 err="1"/>
              <a:t>tes</a:t>
            </a:r>
            <a:r>
              <a:rPr lang="en-US" dirty="0"/>
              <a:t> (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testcases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procedure test)</a:t>
            </a:r>
          </a:p>
        </p:txBody>
      </p:sp>
    </p:spTree>
    <p:extLst>
      <p:ext uri="{BB962C8B-B14F-4D97-AF65-F5344CB8AC3E}">
        <p14:creationId xmlns:p14="http://schemas.microsoft.com/office/powerpoint/2010/main" val="413221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900" dirty="0" err="1" smtClean="0"/>
              <a:t>Pengetahuan</a:t>
            </a:r>
            <a:r>
              <a:rPr lang="en-US" sz="1900" dirty="0" smtClean="0"/>
              <a:t> </a:t>
            </a:r>
            <a:r>
              <a:rPr lang="en-US" sz="1900" dirty="0" err="1" smtClean="0"/>
              <a:t>akan</a:t>
            </a:r>
            <a:r>
              <a:rPr lang="en-US" sz="1900" dirty="0" smtClean="0"/>
              <a:t> </a:t>
            </a:r>
            <a:r>
              <a:rPr lang="en-US" sz="1900" dirty="0" err="1"/>
              <a:t>pendekatan</a:t>
            </a:r>
            <a:r>
              <a:rPr lang="en-US" sz="1900" dirty="0"/>
              <a:t> testing </a:t>
            </a:r>
          </a:p>
          <a:p>
            <a:pPr marL="633413" indent="-293688">
              <a:buFont typeface="Wingdings" panose="05000000000000000000" pitchFamily="2" charset="2"/>
              <a:buChar char="q"/>
            </a:pPr>
            <a:r>
              <a:rPr lang="en-US" sz="1900" dirty="0" smtClean="0"/>
              <a:t>Integration </a:t>
            </a:r>
            <a:r>
              <a:rPr lang="en-US" sz="1900" dirty="0"/>
              <a:t>testing </a:t>
            </a:r>
          </a:p>
          <a:p>
            <a:pPr marL="633413" indent="-293688">
              <a:buFont typeface="Wingdings" panose="05000000000000000000" pitchFamily="2" charset="2"/>
              <a:buChar char="q"/>
            </a:pPr>
            <a:r>
              <a:rPr lang="en-US" sz="1900" dirty="0" smtClean="0"/>
              <a:t>Acceptance </a:t>
            </a:r>
            <a:r>
              <a:rPr lang="en-US" sz="1900" dirty="0"/>
              <a:t>Testing </a:t>
            </a:r>
          </a:p>
          <a:p>
            <a:pPr marL="633413" indent="-293688">
              <a:buFont typeface="Wingdings" panose="05000000000000000000" pitchFamily="2" charset="2"/>
              <a:buChar char="q"/>
            </a:pPr>
            <a:r>
              <a:rPr lang="en-US" sz="1900" dirty="0" smtClean="0"/>
              <a:t>Stress</a:t>
            </a:r>
            <a:r>
              <a:rPr lang="en-US" sz="1900" dirty="0"/>
              <a:t>/ Volume Testing </a:t>
            </a:r>
          </a:p>
          <a:p>
            <a:pPr marL="633413" indent="-293688">
              <a:buFont typeface="Wingdings" panose="05000000000000000000" pitchFamily="2" charset="2"/>
              <a:buChar char="q"/>
            </a:pPr>
            <a:r>
              <a:rPr lang="en-US" sz="1900" dirty="0" smtClean="0"/>
              <a:t>Regression </a:t>
            </a:r>
            <a:r>
              <a:rPr lang="en-US" sz="1900" dirty="0"/>
              <a:t>testing </a:t>
            </a:r>
          </a:p>
          <a:p>
            <a:pPr marL="633413" indent="-293688">
              <a:buFont typeface="Wingdings" panose="05000000000000000000" pitchFamily="2" charset="2"/>
              <a:buChar char="q"/>
            </a:pPr>
            <a:r>
              <a:rPr lang="en-US" sz="1900" dirty="0" smtClean="0"/>
              <a:t>Functional </a:t>
            </a:r>
            <a:r>
              <a:rPr lang="en-US" sz="1900" dirty="0"/>
              <a:t>testing </a:t>
            </a:r>
          </a:p>
          <a:p>
            <a:pPr marL="633413" indent="-293688">
              <a:buFont typeface="Wingdings" panose="05000000000000000000" pitchFamily="2" charset="2"/>
              <a:buChar char="q"/>
            </a:pPr>
            <a:r>
              <a:rPr lang="en-US" sz="1900" dirty="0" smtClean="0"/>
              <a:t>End-To-End </a:t>
            </a:r>
            <a:r>
              <a:rPr lang="en-US" sz="1900" dirty="0"/>
              <a:t>Testing </a:t>
            </a:r>
          </a:p>
          <a:p>
            <a:pPr marL="633413" indent="-293688">
              <a:buFont typeface="Wingdings" panose="05000000000000000000" pitchFamily="2" charset="2"/>
              <a:buChar char="q"/>
            </a:pPr>
            <a:r>
              <a:rPr lang="en-US" sz="1900" dirty="0" smtClean="0"/>
              <a:t>GUI </a:t>
            </a:r>
            <a:r>
              <a:rPr lang="en-US" sz="1900" dirty="0"/>
              <a:t>Testing </a:t>
            </a:r>
          </a:p>
          <a:p>
            <a:r>
              <a:rPr lang="en-US" sz="1900" dirty="0"/>
              <a:t> </a:t>
            </a:r>
            <a:r>
              <a:rPr lang="en-US" sz="1900" dirty="0" err="1" smtClean="0"/>
              <a:t>Pengetahuan</a:t>
            </a:r>
            <a:r>
              <a:rPr lang="en-US" sz="1900" dirty="0" smtClean="0"/>
              <a:t> </a:t>
            </a:r>
            <a:r>
              <a:rPr lang="en-US" sz="1900" dirty="0" err="1" smtClean="0"/>
              <a:t>tentang</a:t>
            </a:r>
            <a:r>
              <a:rPr lang="en-US" sz="1900" dirty="0" smtClean="0"/>
              <a:t> </a:t>
            </a:r>
            <a:r>
              <a:rPr lang="en-US" sz="1900" dirty="0" err="1" smtClean="0"/>
              <a:t>sistem</a:t>
            </a:r>
            <a:r>
              <a:rPr lang="en-US" sz="1900" dirty="0" smtClean="0"/>
              <a:t> (</a:t>
            </a:r>
            <a:r>
              <a:rPr lang="en-US" sz="1900" dirty="0" err="1"/>
              <a:t>berhubungan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 smtClean="0"/>
              <a:t>pasar</a:t>
            </a:r>
            <a:r>
              <a:rPr lang="en-US" sz="1900" dirty="0" smtClean="0"/>
              <a:t>) </a:t>
            </a:r>
            <a:endParaRPr lang="en-US" sz="1900" dirty="0"/>
          </a:p>
          <a:p>
            <a:pPr marL="796925" indent="-457200">
              <a:buFont typeface="Wingdings" panose="05000000000000000000" pitchFamily="2" charset="2"/>
              <a:buChar char="q"/>
            </a:pPr>
            <a:r>
              <a:rPr lang="en-US" sz="1900" dirty="0" err="1" smtClean="0"/>
              <a:t>Perbankan</a:t>
            </a:r>
            <a:r>
              <a:rPr lang="en-US" sz="1900" dirty="0" smtClean="0"/>
              <a:t>/</a:t>
            </a:r>
            <a:r>
              <a:rPr lang="en-US" sz="1900" dirty="0" err="1" smtClean="0"/>
              <a:t>Keuangan</a:t>
            </a:r>
            <a:r>
              <a:rPr lang="en-US" sz="1900" dirty="0" smtClean="0"/>
              <a:t> </a:t>
            </a:r>
            <a:endParaRPr lang="en-US" sz="1900" dirty="0"/>
          </a:p>
          <a:p>
            <a:pPr marL="796925" indent="-457200">
              <a:buFont typeface="Wingdings" panose="05000000000000000000" pitchFamily="2" charset="2"/>
              <a:buChar char="q"/>
            </a:pPr>
            <a:r>
              <a:rPr lang="en-US" sz="1900" dirty="0" err="1" smtClean="0"/>
              <a:t>ProdukKomersial</a:t>
            </a:r>
            <a:r>
              <a:rPr lang="en-US" sz="1900" dirty="0" smtClean="0"/>
              <a:t> </a:t>
            </a:r>
            <a:endParaRPr lang="en-US" sz="1900" dirty="0"/>
          </a:p>
          <a:p>
            <a:pPr marL="796925" indent="-457200">
              <a:buFont typeface="Wingdings" panose="05000000000000000000" pitchFamily="2" charset="2"/>
              <a:buChar char="q"/>
            </a:pPr>
            <a:r>
              <a:rPr lang="en-US" sz="1900" dirty="0" smtClean="0"/>
              <a:t>Telecom </a:t>
            </a:r>
            <a:endParaRPr lang="en-US" sz="1900" dirty="0"/>
          </a:p>
          <a:p>
            <a:pPr marL="796925" indent="-457200">
              <a:buFont typeface="Wingdings" panose="05000000000000000000" pitchFamily="2" charset="2"/>
              <a:buChar char="q"/>
            </a:pPr>
            <a:r>
              <a:rPr lang="en-US" sz="1900" dirty="0" smtClean="0"/>
              <a:t>Internet </a:t>
            </a:r>
            <a:endParaRPr lang="en-US" sz="1900" dirty="0"/>
          </a:p>
          <a:p>
            <a:pPr marL="796925" indent="-457200">
              <a:buFont typeface="Wingdings" panose="05000000000000000000" pitchFamily="2" charset="2"/>
              <a:buChar char="q"/>
            </a:pPr>
            <a:r>
              <a:rPr lang="en-US" sz="1900" dirty="0" smtClean="0"/>
              <a:t>Y2K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063514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/>
              <a:t>testing </a:t>
            </a:r>
          </a:p>
          <a:p>
            <a:pPr marL="273050" indent="-36513">
              <a:buFont typeface="Wingdings" panose="05000000000000000000" pitchFamily="2" charset="2"/>
              <a:buChar char="q"/>
            </a:pP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/>
              <a:t>bantu capture </a:t>
            </a:r>
            <a:r>
              <a:rPr lang="en-US" dirty="0" err="1"/>
              <a:t>atau</a:t>
            </a:r>
            <a:r>
              <a:rPr lang="en-US" dirty="0"/>
              <a:t> playback (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WinRunner</a:t>
            </a:r>
            <a:r>
              <a:rPr lang="en-US" dirty="0"/>
              <a:t>) </a:t>
            </a:r>
          </a:p>
          <a:p>
            <a:pPr marL="273050" indent="-36513">
              <a:buFont typeface="Wingdings" panose="05000000000000000000" pitchFamily="2" charset="2"/>
              <a:buChar char="q"/>
            </a:pP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/>
              <a:t>bantu Load testing (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LoadRunner</a:t>
            </a:r>
            <a:r>
              <a:rPr lang="en-US" dirty="0"/>
              <a:t>, </a:t>
            </a:r>
            <a:r>
              <a:rPr lang="en-US" dirty="0" err="1"/>
              <a:t>RoboTest</a:t>
            </a:r>
            <a:r>
              <a:rPr lang="en-US" dirty="0"/>
              <a:t>) </a:t>
            </a:r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/>
              <a:t>testing</a:t>
            </a:r>
          </a:p>
          <a:p>
            <a:pPr marL="273050" indent="7938">
              <a:buFont typeface="Wingdings" panose="05000000000000000000" pitchFamily="2" charset="2"/>
              <a:buChar char="q"/>
            </a:pPr>
            <a:r>
              <a:rPr lang="en-US" dirty="0" smtClean="0"/>
              <a:t>Mainframe </a:t>
            </a:r>
            <a:r>
              <a:rPr lang="en-US" dirty="0"/>
              <a:t>(</a:t>
            </a:r>
            <a:r>
              <a:rPr lang="en-US" dirty="0" err="1"/>
              <a:t>seperti</a:t>
            </a:r>
            <a:r>
              <a:rPr lang="en-US" dirty="0"/>
              <a:t> MVS, JCL). </a:t>
            </a:r>
          </a:p>
          <a:p>
            <a:pPr marL="273050" indent="7938">
              <a:buFont typeface="Wingdings" panose="05000000000000000000" pitchFamily="2" charset="2"/>
              <a:buChar char="q"/>
            </a:pPr>
            <a:r>
              <a:rPr lang="en-US" dirty="0" smtClean="0"/>
              <a:t>Client </a:t>
            </a:r>
            <a:r>
              <a:rPr lang="en-US" dirty="0"/>
              <a:t>– Server (</a:t>
            </a:r>
            <a:r>
              <a:rPr lang="en-US" dirty="0" err="1"/>
              <a:t>seperti</a:t>
            </a:r>
            <a:r>
              <a:rPr lang="en-US" dirty="0"/>
              <a:t> WinNT, UNIX) </a:t>
            </a:r>
          </a:p>
          <a:p>
            <a:r>
              <a:rPr lang="en-US" dirty="0"/>
              <a:t>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endParaRPr lang="en-US" dirty="0"/>
          </a:p>
          <a:p>
            <a:pPr marL="273050" indent="7938">
              <a:buFont typeface="Wingdings" panose="05000000000000000000" pitchFamily="2" charset="2"/>
              <a:buChar char="q"/>
            </a:pPr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seperti</a:t>
            </a:r>
            <a:r>
              <a:rPr lang="en-US" dirty="0"/>
              <a:t> office, excel, </a:t>
            </a:r>
            <a:r>
              <a:rPr lang="en-US" dirty="0" err="1"/>
              <a:t>word,LorusNotes</a:t>
            </a:r>
            <a:r>
              <a:rPr lang="en-US" dirty="0"/>
              <a:t>) </a:t>
            </a:r>
          </a:p>
          <a:p>
            <a:pPr marL="273050" indent="7938">
              <a:buFont typeface="Wingdings" panose="05000000000000000000" pitchFamily="2" charset="2"/>
              <a:buChar char="q"/>
            </a:pPr>
            <a:r>
              <a:rPr lang="en-US" dirty="0" smtClean="0"/>
              <a:t>Database </a:t>
            </a:r>
            <a:r>
              <a:rPr lang="en-US" dirty="0"/>
              <a:t>(</a:t>
            </a:r>
            <a:r>
              <a:rPr lang="en-US" dirty="0" err="1"/>
              <a:t>seperti</a:t>
            </a:r>
            <a:r>
              <a:rPr lang="en-US" dirty="0"/>
              <a:t> oracle, access, 3GL, 4GL, SQL, RDBMS) </a:t>
            </a:r>
          </a:p>
          <a:p>
            <a:pPr marL="273050" indent="7938">
              <a:buFont typeface="Wingdings" panose="05000000000000000000" pitchFamily="2" charset="2"/>
              <a:buChar char="q"/>
            </a:pP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seperti</a:t>
            </a:r>
            <a:r>
              <a:rPr lang="en-US" dirty="0"/>
              <a:t> C++,VB, OO) </a:t>
            </a:r>
          </a:p>
        </p:txBody>
      </p:sp>
    </p:spTree>
    <p:extLst>
      <p:ext uri="{BB962C8B-B14F-4D97-AF65-F5344CB8AC3E}">
        <p14:creationId xmlns:p14="http://schemas.microsoft.com/office/powerpoint/2010/main" val="2662303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160</TotalTime>
  <Words>220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Testing &amp; Implementation System</vt:lpstr>
      <vt:lpstr>Dasar-Dasar Testing</vt:lpstr>
      <vt:lpstr>Kemampuan Tester yang Diharapkan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&amp; Implementation System</dc:title>
  <dc:creator>ariezaki</dc:creator>
  <cp:lastModifiedBy>ariezaki</cp:lastModifiedBy>
  <cp:revision>55</cp:revision>
  <dcterms:created xsi:type="dcterms:W3CDTF">2013-10-26T00:26:00Z</dcterms:created>
  <dcterms:modified xsi:type="dcterms:W3CDTF">2013-11-16T05:12:38Z</dcterms:modified>
</cp:coreProperties>
</file>