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sldIdLst>
    <p:sldId id="258" r:id="rId2"/>
    <p:sldId id="298" r:id="rId3"/>
    <p:sldId id="299" r:id="rId4"/>
    <p:sldId id="302" r:id="rId5"/>
    <p:sldId id="303" r:id="rId6"/>
    <p:sldId id="300" r:id="rId7"/>
    <p:sldId id="301" r:id="rId8"/>
    <p:sldId id="304" r:id="rId9"/>
    <p:sldId id="30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736" autoAdjust="0"/>
    <p:restoredTop sz="9466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3381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81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9EAB2-E9C7-4F03-9A95-6766C29C2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B1934-C0D2-43E6-92ED-4E54CD66B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D81D7-FFFB-4810-BBFC-9FF723D7D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54B35-32A7-4A43-BBD4-E3A6A7171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33FD7-A35E-471C-B58A-F568E873C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F38A7-F343-45C1-9E96-6D8D2196D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AE8A7-687E-461C-934C-3E790A98A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754A2-7F43-4C39-878D-CC0F65B5B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9711E-5A2F-49BE-9EBB-1FC09C624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A8D47-75E3-4357-A9FD-FEC3DF94A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569EB-B029-42E9-B98A-63F27450F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87407-A3BD-40D8-AA5A-435CF4F37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B8EC5-466C-4207-B2DA-3B7337138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3277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277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277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277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277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277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277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277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277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278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278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278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278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278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278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278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278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278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3278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279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79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9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9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550D1B0B-F7BF-4586-9400-EC075648F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  <a:latin typeface="Monotype Corsiva" pitchFamily="66" charset="0"/>
              </a:rPr>
              <a:t>JENIS-JENIS KAMERA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7924800" cy="4149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080808"/>
                </a:solidFill>
                <a:latin typeface="Comic Sans MS" pitchFamily="66" charset="0"/>
              </a:rPr>
              <a:t>Berdasarkan sistem bidiknya: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mtClean="0">
              <a:solidFill>
                <a:srgbClr val="080808"/>
              </a:solidFill>
              <a:latin typeface="Comic Sans MS" pitchFamily="66" charset="0"/>
            </a:endParaRPr>
          </a:p>
          <a:p>
            <a:pPr algn="ctr" eaLnBrk="1" hangingPunct="1">
              <a:defRPr/>
            </a:pPr>
            <a:r>
              <a:rPr lang="en-US" smtClean="0">
                <a:solidFill>
                  <a:srgbClr val="080808"/>
                </a:solidFill>
                <a:latin typeface="Comic Sans MS" pitchFamily="66" charset="0"/>
              </a:rPr>
              <a:t>View finder camera</a:t>
            </a:r>
          </a:p>
          <a:p>
            <a:pPr algn="ctr" eaLnBrk="1" hangingPunct="1">
              <a:defRPr/>
            </a:pPr>
            <a:r>
              <a:rPr lang="en-US" smtClean="0">
                <a:solidFill>
                  <a:srgbClr val="080808"/>
                </a:solidFill>
                <a:latin typeface="Comic Sans MS" pitchFamily="66" charset="0"/>
              </a:rPr>
              <a:t>View camera</a:t>
            </a:r>
          </a:p>
          <a:p>
            <a:pPr algn="ctr" eaLnBrk="1" hangingPunct="1">
              <a:defRPr/>
            </a:pPr>
            <a:r>
              <a:rPr lang="en-US" smtClean="0">
                <a:solidFill>
                  <a:srgbClr val="080808"/>
                </a:solidFill>
                <a:latin typeface="Comic Sans MS" pitchFamily="66" charset="0"/>
              </a:rPr>
              <a:t>Twin Lens Reflex camera (box)</a:t>
            </a:r>
          </a:p>
          <a:p>
            <a:pPr algn="ctr" eaLnBrk="1" hangingPunct="1">
              <a:defRPr/>
            </a:pPr>
            <a:r>
              <a:rPr lang="en-US" smtClean="0">
                <a:solidFill>
                  <a:srgbClr val="080808"/>
                </a:solidFill>
                <a:latin typeface="Comic Sans MS" pitchFamily="66" charset="0"/>
              </a:rPr>
              <a:t>Single Lens Reflex camera</a:t>
            </a:r>
          </a:p>
          <a:p>
            <a:pPr algn="ctr" eaLnBrk="1" hangingPunct="1">
              <a:defRPr/>
            </a:pPr>
            <a:endParaRPr lang="en-US" smtClean="0">
              <a:solidFill>
                <a:srgbClr val="080808"/>
              </a:solidFill>
              <a:latin typeface="Comic Sans MS" pitchFamily="66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mtClean="0">
              <a:solidFill>
                <a:srgbClr val="080808"/>
              </a:solidFill>
              <a:latin typeface="Comic Sans MS" pitchFamily="66" charset="0"/>
            </a:endParaRPr>
          </a:p>
        </p:txBody>
      </p:sp>
      <p:pic>
        <p:nvPicPr>
          <p:cNvPr id="11268" name="Picture 7" descr="J0283532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762000"/>
            <a:ext cx="1524000" cy="14017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5122863" cy="56197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smtClean="0">
                <a:latin typeface="Peinaud" pitchFamily="34" charset="0"/>
              </a:rPr>
              <a:t>View Finder Camera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843588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>
                <a:solidFill>
                  <a:srgbClr val="080808"/>
                </a:solidFill>
                <a:latin typeface="Eras Demi ITC" pitchFamily="34" charset="0"/>
              </a:rPr>
              <a:t>Paling mudah digunakan</a:t>
            </a:r>
          </a:p>
          <a:p>
            <a:pPr eaLnBrk="1" hangingPunct="1">
              <a:defRPr/>
            </a:pPr>
            <a:r>
              <a:rPr lang="en-US" sz="2400" smtClean="0">
                <a:solidFill>
                  <a:srgbClr val="080808"/>
                </a:solidFill>
                <a:latin typeface="Eras Demi ITC" pitchFamily="34" charset="0"/>
              </a:rPr>
              <a:t>Jendela bidik dan lensanya terpisah</a:t>
            </a:r>
          </a:p>
          <a:p>
            <a:pPr eaLnBrk="1" hangingPunct="1">
              <a:defRPr/>
            </a:pPr>
            <a:r>
              <a:rPr lang="en-US" sz="2400" smtClean="0">
                <a:solidFill>
                  <a:srgbClr val="080808"/>
                </a:solidFill>
                <a:latin typeface="Eras Demi ITC" pitchFamily="34" charset="0"/>
              </a:rPr>
              <a:t>Lensa kamera tidak dapat dilepas dan diganti</a:t>
            </a:r>
          </a:p>
          <a:p>
            <a:pPr eaLnBrk="1" hangingPunct="1">
              <a:defRPr/>
            </a:pPr>
            <a:r>
              <a:rPr lang="en-US" sz="2400" smtClean="0">
                <a:solidFill>
                  <a:srgbClr val="080808"/>
                </a:solidFill>
                <a:latin typeface="Eras Demi ITC" pitchFamily="34" charset="0"/>
              </a:rPr>
              <a:t>Kelebihan : memiliki sistem fokus yang baik, terutama di tempat gelap</a:t>
            </a:r>
          </a:p>
          <a:p>
            <a:pPr eaLnBrk="1" hangingPunct="1">
              <a:defRPr/>
            </a:pPr>
            <a:r>
              <a:rPr lang="en-US" sz="2400" smtClean="0">
                <a:solidFill>
                  <a:srgbClr val="080808"/>
                </a:solidFill>
                <a:latin typeface="Eras Demi ITC" pitchFamily="34" charset="0"/>
              </a:rPr>
              <a:t>Kekurangan : Terjadi paralax, tidak bisa membuat potret (pas foto) serta gambar yang ditangkap jendela bidik kecil </a:t>
            </a:r>
          </a:p>
        </p:txBody>
      </p:sp>
      <p:pic>
        <p:nvPicPr>
          <p:cNvPr id="91140" name="Picture 4" descr="Vf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188913"/>
            <a:ext cx="3241675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 descr="Saku"/>
          <p:cNvPicPr>
            <a:picLocks noChangeAspect="1" noChangeArrowheads="1"/>
          </p:cNvPicPr>
          <p:nvPr/>
        </p:nvPicPr>
        <p:blipFill>
          <a:blip r:embed="rId2"/>
          <a:srcRect t="39362" b="2611"/>
          <a:stretch>
            <a:fillRect/>
          </a:stretch>
        </p:blipFill>
        <p:spPr bwMode="auto">
          <a:xfrm>
            <a:off x="1116013" y="476250"/>
            <a:ext cx="6840537" cy="561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 descr="Vc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508625" y="620713"/>
            <a:ext cx="2946400" cy="3446462"/>
          </a:xfrm>
          <a:noFill/>
        </p:spPr>
      </p:pic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41148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smtClean="0">
                <a:latin typeface="Peinaud" pitchFamily="34" charset="0"/>
              </a:rPr>
              <a:t>View Camera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906963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>
                <a:solidFill>
                  <a:srgbClr val="080808"/>
                </a:solidFill>
                <a:latin typeface="Eras Demi ITC" pitchFamily="34" charset="0"/>
              </a:rPr>
              <a:t>Bentuknya seperti akordion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>
                <a:solidFill>
                  <a:srgbClr val="080808"/>
                </a:solidFill>
                <a:latin typeface="Eras Demi ITC" pitchFamily="34" charset="0"/>
              </a:rPr>
              <a:t>Sinar yang dipancarkan obyek foto langsung diteruskan melewati lensa dan berakhir di jendela bidik di belakang kamera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>
                <a:solidFill>
                  <a:srgbClr val="080808"/>
                </a:solidFill>
                <a:latin typeface="Eras Demi ITC" pitchFamily="34" charset="0"/>
              </a:rPr>
              <a:t>Kelebihan : Jendela bidik yang besar memudahkan fokus gambar, kamera fleksibel, Tidak terjadi paralax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>
                <a:solidFill>
                  <a:srgbClr val="080808"/>
                </a:solidFill>
                <a:latin typeface="Eras Demi ITC" pitchFamily="34" charset="0"/>
              </a:rPr>
              <a:t>Kekurangan : Membutuhkan tripod,  jendela bidik gelap dan bayangan terbalik atas bawahnya.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5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9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95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9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2" descr="V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260350"/>
            <a:ext cx="5802312" cy="611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z="3200" smtClean="0">
                <a:latin typeface="Peinaud" pitchFamily="34" charset="0"/>
              </a:rPr>
              <a:t>Twins Lens Reflex Camera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843588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solidFill>
                  <a:srgbClr val="080808"/>
                </a:solidFill>
                <a:latin typeface="Eras Demi ITC" pitchFamily="34" charset="0"/>
              </a:rPr>
              <a:t>Jendela bidik dan lensa terpisah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solidFill>
                  <a:srgbClr val="080808"/>
                </a:solidFill>
                <a:latin typeface="Eras Demi ITC" pitchFamily="34" charset="0"/>
              </a:rPr>
              <a:t>Memiliki cermin (permanen) yang memantulkan bayangan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solidFill>
                  <a:srgbClr val="080808"/>
                </a:solidFill>
                <a:latin typeface="Eras Demi ITC" pitchFamily="34" charset="0"/>
              </a:rPr>
              <a:t>Lensa tidak dapat ditukar lepas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solidFill>
                  <a:srgbClr val="080808"/>
                </a:solidFill>
                <a:latin typeface="Eras Demi ITC" pitchFamily="34" charset="0"/>
              </a:rPr>
              <a:t>Kelebihan : Jendela bidik yang besar dan berada di bagian atas kamera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solidFill>
                  <a:srgbClr val="080808"/>
                </a:solidFill>
                <a:latin typeface="Eras Demi ITC" pitchFamily="34" charset="0"/>
              </a:rPr>
              <a:t>Kekurangan : terjadi paralax, gambar pada jendela bidik terbalik kiri dan kanannya serta menggunakan film yang besar.</a:t>
            </a:r>
          </a:p>
        </p:txBody>
      </p:sp>
      <p:pic>
        <p:nvPicPr>
          <p:cNvPr id="93188" name="Picture 4" descr="Tlr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443663" y="549275"/>
            <a:ext cx="2255837" cy="2909888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2" descr="TLR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549275"/>
            <a:ext cx="6838950" cy="567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 descr="Slr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364163" y="404813"/>
            <a:ext cx="3494087" cy="2309812"/>
          </a:xfrm>
          <a:noFill/>
        </p:spPr>
      </p:pic>
      <p:sp>
        <p:nvSpPr>
          <p:cNvPr id="972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4475163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smtClean="0">
                <a:latin typeface="Peinaud" pitchFamily="34" charset="0"/>
              </a:rPr>
              <a:t>Single Lens Reflex  Camera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122863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solidFill>
                  <a:srgbClr val="080808"/>
                </a:solidFill>
                <a:latin typeface="Eras Demi ITC" pitchFamily="34" charset="0"/>
              </a:rPr>
              <a:t>Menggunakan</a:t>
            </a:r>
            <a:r>
              <a:rPr lang="en-US" sz="2400" dirty="0" smtClean="0">
                <a:solidFill>
                  <a:srgbClr val="080808"/>
                </a:solidFill>
                <a:latin typeface="Eras Demi ITC" pitchFamily="34" charset="0"/>
              </a:rPr>
              <a:t> </a:t>
            </a:r>
            <a:r>
              <a:rPr lang="en-US" sz="2400" dirty="0" err="1" smtClean="0">
                <a:solidFill>
                  <a:srgbClr val="080808"/>
                </a:solidFill>
                <a:latin typeface="Eras Demi ITC" pitchFamily="34" charset="0"/>
              </a:rPr>
              <a:t>cermin</a:t>
            </a:r>
            <a:r>
              <a:rPr lang="en-US" sz="2400" dirty="0" smtClean="0">
                <a:solidFill>
                  <a:srgbClr val="080808"/>
                </a:solidFill>
                <a:latin typeface="Eras Demi ITC" pitchFamily="34" charset="0"/>
              </a:rPr>
              <a:t> </a:t>
            </a:r>
            <a:r>
              <a:rPr lang="en-US" sz="2400" dirty="0" err="1" smtClean="0">
                <a:solidFill>
                  <a:srgbClr val="080808"/>
                </a:solidFill>
                <a:latin typeface="Eras Demi ITC" pitchFamily="34" charset="0"/>
              </a:rPr>
              <a:t>pantul</a:t>
            </a:r>
            <a:r>
              <a:rPr lang="en-US" sz="2400" dirty="0" smtClean="0">
                <a:solidFill>
                  <a:srgbClr val="080808"/>
                </a:solidFill>
                <a:latin typeface="Eras Demi ITC" pitchFamily="34" charset="0"/>
              </a:rPr>
              <a:t> </a:t>
            </a:r>
            <a:r>
              <a:rPr lang="en-US" sz="2400" dirty="0" err="1" smtClean="0">
                <a:solidFill>
                  <a:srgbClr val="080808"/>
                </a:solidFill>
                <a:latin typeface="Eras Demi ITC" pitchFamily="34" charset="0"/>
              </a:rPr>
              <a:t>dan</a:t>
            </a:r>
            <a:r>
              <a:rPr lang="en-US" sz="2400" dirty="0" smtClean="0">
                <a:solidFill>
                  <a:srgbClr val="080808"/>
                </a:solidFill>
                <a:latin typeface="Eras Demi ITC" pitchFamily="34" charset="0"/>
              </a:rPr>
              <a:t> </a:t>
            </a:r>
            <a:r>
              <a:rPr lang="en-US" sz="2400" dirty="0" err="1" smtClean="0">
                <a:solidFill>
                  <a:srgbClr val="080808"/>
                </a:solidFill>
                <a:latin typeface="Eras Demi ITC" pitchFamily="34" charset="0"/>
              </a:rPr>
              <a:t>prisma</a:t>
            </a:r>
            <a:endParaRPr lang="en-US" sz="2400" dirty="0" smtClean="0">
              <a:solidFill>
                <a:srgbClr val="080808"/>
              </a:solidFill>
              <a:latin typeface="Eras Demi ITC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solidFill>
                  <a:srgbClr val="080808"/>
                </a:solidFill>
                <a:latin typeface="Eras Demi ITC" pitchFamily="34" charset="0"/>
              </a:rPr>
              <a:t>Lensa</a:t>
            </a:r>
            <a:r>
              <a:rPr lang="en-US" sz="2400" dirty="0" smtClean="0">
                <a:solidFill>
                  <a:srgbClr val="080808"/>
                </a:solidFill>
                <a:latin typeface="Eras Demi ITC" pitchFamily="34" charset="0"/>
              </a:rPr>
              <a:t> yang </a:t>
            </a:r>
            <a:r>
              <a:rPr lang="en-US" sz="2400" dirty="0" err="1" smtClean="0">
                <a:solidFill>
                  <a:srgbClr val="080808"/>
                </a:solidFill>
                <a:latin typeface="Eras Demi ITC" pitchFamily="34" charset="0"/>
              </a:rPr>
              <a:t>dapat</a:t>
            </a:r>
            <a:r>
              <a:rPr lang="en-US" sz="2400" dirty="0" smtClean="0">
                <a:solidFill>
                  <a:srgbClr val="080808"/>
                </a:solidFill>
                <a:latin typeface="Eras Demi ITC" pitchFamily="34" charset="0"/>
              </a:rPr>
              <a:t> </a:t>
            </a:r>
            <a:r>
              <a:rPr lang="en-US" sz="2400" dirty="0" err="1" smtClean="0">
                <a:solidFill>
                  <a:srgbClr val="080808"/>
                </a:solidFill>
                <a:latin typeface="Eras Demi ITC" pitchFamily="34" charset="0"/>
              </a:rPr>
              <a:t>ditukar</a:t>
            </a:r>
            <a:r>
              <a:rPr lang="en-US" sz="2400" dirty="0" smtClean="0">
                <a:solidFill>
                  <a:srgbClr val="080808"/>
                </a:solidFill>
                <a:latin typeface="Eras Demi ITC" pitchFamily="34" charset="0"/>
              </a:rPr>
              <a:t> - </a:t>
            </a:r>
            <a:r>
              <a:rPr lang="en-US" sz="2400" dirty="0" err="1" smtClean="0">
                <a:solidFill>
                  <a:srgbClr val="080808"/>
                </a:solidFill>
                <a:latin typeface="Eras Demi ITC" pitchFamily="34" charset="0"/>
              </a:rPr>
              <a:t>lepas</a:t>
            </a:r>
            <a:endParaRPr lang="en-US" sz="2400" dirty="0" smtClean="0">
              <a:solidFill>
                <a:srgbClr val="080808"/>
              </a:solidFill>
              <a:latin typeface="Eras Demi ITC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solidFill>
                  <a:srgbClr val="080808"/>
                </a:solidFill>
                <a:latin typeface="Eras Demi ITC" pitchFamily="34" charset="0"/>
              </a:rPr>
              <a:t>Sangat</a:t>
            </a:r>
            <a:r>
              <a:rPr lang="en-US" sz="2400" dirty="0" smtClean="0">
                <a:solidFill>
                  <a:srgbClr val="080808"/>
                </a:solidFill>
                <a:latin typeface="Eras Demi ITC" pitchFamily="34" charset="0"/>
              </a:rPr>
              <a:t> </a:t>
            </a:r>
            <a:r>
              <a:rPr lang="en-US" sz="2400" dirty="0" err="1" smtClean="0">
                <a:solidFill>
                  <a:srgbClr val="080808"/>
                </a:solidFill>
                <a:latin typeface="Eras Demi ITC" pitchFamily="34" charset="0"/>
              </a:rPr>
              <a:t>baik</a:t>
            </a:r>
            <a:r>
              <a:rPr lang="en-US" sz="2400" dirty="0" smtClean="0">
                <a:solidFill>
                  <a:srgbClr val="080808"/>
                </a:solidFill>
                <a:latin typeface="Eras Demi ITC" pitchFamily="34" charset="0"/>
              </a:rPr>
              <a:t> </a:t>
            </a:r>
            <a:r>
              <a:rPr lang="en-US" sz="2400" dirty="0" err="1" smtClean="0">
                <a:solidFill>
                  <a:srgbClr val="080808"/>
                </a:solidFill>
                <a:latin typeface="Eras Demi ITC" pitchFamily="34" charset="0"/>
              </a:rPr>
              <a:t>untuk</a:t>
            </a:r>
            <a:r>
              <a:rPr lang="en-US" sz="2400" dirty="0" smtClean="0">
                <a:solidFill>
                  <a:srgbClr val="080808"/>
                </a:solidFill>
                <a:latin typeface="Eras Demi ITC" pitchFamily="34" charset="0"/>
              </a:rPr>
              <a:t> </a:t>
            </a:r>
            <a:r>
              <a:rPr lang="en-US" sz="2400" dirty="0" err="1" smtClean="0">
                <a:solidFill>
                  <a:srgbClr val="080808"/>
                </a:solidFill>
                <a:latin typeface="Eras Demi ITC" pitchFamily="34" charset="0"/>
              </a:rPr>
              <a:t>mengambil</a:t>
            </a:r>
            <a:r>
              <a:rPr lang="en-US" sz="2400" dirty="0" smtClean="0">
                <a:solidFill>
                  <a:srgbClr val="080808"/>
                </a:solidFill>
                <a:latin typeface="Eras Demi ITC" pitchFamily="34" charset="0"/>
              </a:rPr>
              <a:t> </a:t>
            </a:r>
            <a:r>
              <a:rPr lang="en-US" sz="2400" dirty="0" err="1" smtClean="0">
                <a:solidFill>
                  <a:srgbClr val="080808"/>
                </a:solidFill>
                <a:latin typeface="Eras Demi ITC" pitchFamily="34" charset="0"/>
              </a:rPr>
              <a:t>foto</a:t>
            </a:r>
            <a:r>
              <a:rPr lang="en-US" sz="2400" dirty="0" smtClean="0">
                <a:solidFill>
                  <a:srgbClr val="080808"/>
                </a:solidFill>
                <a:latin typeface="Eras Demi ITC" pitchFamily="34" charset="0"/>
              </a:rPr>
              <a:t> </a:t>
            </a:r>
            <a:r>
              <a:rPr lang="en-US" sz="2400" i="1" dirty="0" smtClean="0">
                <a:solidFill>
                  <a:srgbClr val="080808"/>
                </a:solidFill>
                <a:latin typeface="Eras Demi ITC" pitchFamily="34" charset="0"/>
              </a:rPr>
              <a:t>candid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solidFill>
                  <a:srgbClr val="080808"/>
                </a:solidFill>
                <a:latin typeface="Eras Demi ITC" pitchFamily="34" charset="0"/>
              </a:rPr>
              <a:t>Kelebihan</a:t>
            </a:r>
            <a:r>
              <a:rPr lang="en-US" sz="2400" dirty="0" smtClean="0">
                <a:solidFill>
                  <a:srgbClr val="080808"/>
                </a:solidFill>
                <a:latin typeface="Eras Demi ITC" pitchFamily="34" charset="0"/>
              </a:rPr>
              <a:t> : manual </a:t>
            </a:r>
            <a:r>
              <a:rPr lang="en-US" sz="2400" dirty="0" err="1" smtClean="0">
                <a:solidFill>
                  <a:srgbClr val="080808"/>
                </a:solidFill>
                <a:latin typeface="Eras Demi ITC" pitchFamily="34" charset="0"/>
              </a:rPr>
              <a:t>fotografi</a:t>
            </a:r>
            <a:r>
              <a:rPr lang="en-US" sz="2400" dirty="0" smtClean="0">
                <a:solidFill>
                  <a:srgbClr val="080808"/>
                </a:solidFill>
                <a:latin typeface="Eras Demi ITC" pitchFamily="34" charset="0"/>
              </a:rPr>
              <a:t>, </a:t>
            </a:r>
            <a:r>
              <a:rPr lang="en-US" sz="2400" dirty="0" err="1" smtClean="0">
                <a:solidFill>
                  <a:srgbClr val="080808"/>
                </a:solidFill>
                <a:latin typeface="Eras Demi ITC" pitchFamily="34" charset="0"/>
              </a:rPr>
              <a:t>menghilangkan</a:t>
            </a:r>
            <a:r>
              <a:rPr lang="en-US" sz="2400" dirty="0" smtClean="0">
                <a:solidFill>
                  <a:srgbClr val="080808"/>
                </a:solidFill>
                <a:latin typeface="Eras Demi ITC" pitchFamily="34" charset="0"/>
              </a:rPr>
              <a:t> </a:t>
            </a:r>
            <a:r>
              <a:rPr lang="en-US" sz="2400" dirty="0" err="1" smtClean="0">
                <a:solidFill>
                  <a:srgbClr val="080808"/>
                </a:solidFill>
                <a:latin typeface="Eras Demi ITC" pitchFamily="34" charset="0"/>
              </a:rPr>
              <a:t>paralax</a:t>
            </a:r>
            <a:r>
              <a:rPr lang="en-US" sz="2400" dirty="0" smtClean="0">
                <a:solidFill>
                  <a:srgbClr val="080808"/>
                </a:solidFill>
                <a:latin typeface="Eras Demi ITC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solidFill>
                  <a:srgbClr val="080808"/>
                </a:solidFill>
                <a:latin typeface="Eras Demi ITC" pitchFamily="34" charset="0"/>
              </a:rPr>
              <a:t>Kekurangan</a:t>
            </a:r>
            <a:r>
              <a:rPr lang="en-US" sz="2400" dirty="0" smtClean="0">
                <a:solidFill>
                  <a:srgbClr val="080808"/>
                </a:solidFill>
                <a:latin typeface="Eras Demi ITC" pitchFamily="34" charset="0"/>
              </a:rPr>
              <a:t> : </a:t>
            </a:r>
            <a:r>
              <a:rPr lang="en-US" sz="2400" dirty="0" err="1" smtClean="0">
                <a:solidFill>
                  <a:srgbClr val="080808"/>
                </a:solidFill>
                <a:latin typeface="Eras Demi ITC" pitchFamily="34" charset="0"/>
              </a:rPr>
              <a:t>Lebih</a:t>
            </a:r>
            <a:r>
              <a:rPr lang="en-US" sz="2400" dirty="0" smtClean="0">
                <a:solidFill>
                  <a:srgbClr val="080808"/>
                </a:solidFill>
                <a:latin typeface="Eras Demi ITC" pitchFamily="34" charset="0"/>
              </a:rPr>
              <a:t> </a:t>
            </a:r>
            <a:r>
              <a:rPr lang="en-US" sz="2400" dirty="0" err="1" smtClean="0">
                <a:solidFill>
                  <a:srgbClr val="080808"/>
                </a:solidFill>
                <a:latin typeface="Eras Demi ITC" pitchFamily="34" charset="0"/>
              </a:rPr>
              <a:t>kompleks</a:t>
            </a:r>
            <a:r>
              <a:rPr lang="en-US" sz="2400" dirty="0" smtClean="0">
                <a:solidFill>
                  <a:srgbClr val="080808"/>
                </a:solidFill>
                <a:latin typeface="Eras Demi ITC" pitchFamily="34" charset="0"/>
              </a:rPr>
              <a:t> </a:t>
            </a:r>
            <a:r>
              <a:rPr lang="en-US" sz="2400" dirty="0" err="1" smtClean="0">
                <a:solidFill>
                  <a:srgbClr val="080808"/>
                </a:solidFill>
                <a:latin typeface="Eras Demi ITC" pitchFamily="34" charset="0"/>
              </a:rPr>
              <a:t>penggunaannya</a:t>
            </a:r>
            <a:r>
              <a:rPr lang="en-US" sz="2400" dirty="0" smtClean="0">
                <a:solidFill>
                  <a:srgbClr val="080808"/>
                </a:solidFill>
                <a:latin typeface="Eras Demi ITC" pitchFamily="34" charset="0"/>
              </a:rPr>
              <a:t>, </a:t>
            </a:r>
            <a:r>
              <a:rPr lang="en-US" sz="2400" dirty="0" err="1" smtClean="0">
                <a:solidFill>
                  <a:srgbClr val="080808"/>
                </a:solidFill>
                <a:latin typeface="Eras Demi ITC" pitchFamily="34" charset="0"/>
              </a:rPr>
              <a:t>terjadi</a:t>
            </a:r>
            <a:r>
              <a:rPr lang="en-US" sz="2400" dirty="0" smtClean="0">
                <a:solidFill>
                  <a:srgbClr val="080808"/>
                </a:solidFill>
                <a:latin typeface="Eras Demi ITC" pitchFamily="34" charset="0"/>
              </a:rPr>
              <a:t> </a:t>
            </a:r>
            <a:r>
              <a:rPr lang="en-US" sz="2400" i="1" dirty="0" smtClean="0">
                <a:solidFill>
                  <a:srgbClr val="080808"/>
                </a:solidFill>
                <a:latin typeface="Eras Demi ITC" pitchFamily="34" charset="0"/>
              </a:rPr>
              <a:t>noise.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7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7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7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7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7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7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7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97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7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7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7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7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97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97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97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97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97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97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 descr="SLR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836613"/>
            <a:ext cx="7920038" cy="499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ple">
  <a:themeElements>
    <a:clrScheme name="Maple 9">
      <a:dk1>
        <a:srgbClr val="003366"/>
      </a:dk1>
      <a:lt1>
        <a:srgbClr val="FFFFFF"/>
      </a:lt1>
      <a:dk2>
        <a:srgbClr val="003366"/>
      </a:dk2>
      <a:lt2>
        <a:srgbClr val="CBD5DF"/>
      </a:lt2>
      <a:accent1>
        <a:srgbClr val="A9BEE9"/>
      </a:accent1>
      <a:accent2>
        <a:srgbClr val="D6E4F2"/>
      </a:accent2>
      <a:accent3>
        <a:srgbClr val="FFFFFF"/>
      </a:accent3>
      <a:accent4>
        <a:srgbClr val="002A56"/>
      </a:accent4>
      <a:accent5>
        <a:srgbClr val="D1DBF2"/>
      </a:accent5>
      <a:accent6>
        <a:srgbClr val="C2CFDB"/>
      </a:accent6>
      <a:hlink>
        <a:srgbClr val="0000CC"/>
      </a:hlink>
      <a:folHlink>
        <a:srgbClr val="8668E8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1329</TotalTime>
  <Words>215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Maple</vt:lpstr>
      <vt:lpstr>JENIS-JENIS KAMERA</vt:lpstr>
      <vt:lpstr>View Finder Camera</vt:lpstr>
      <vt:lpstr>Slide 3</vt:lpstr>
      <vt:lpstr>View Camera</vt:lpstr>
      <vt:lpstr>Slide 5</vt:lpstr>
      <vt:lpstr>Twins Lens Reflex Camera</vt:lpstr>
      <vt:lpstr>Slide 7</vt:lpstr>
      <vt:lpstr>Single Lens Reflex  Camera</vt:lpstr>
      <vt:lpstr>Slide 9</vt:lpstr>
    </vt:vector>
  </TitlesOfParts>
  <Company>Ai Imut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FOTOGRAFI</dc:title>
  <dc:creator>Rachmasari</dc:creator>
  <cp:lastModifiedBy>DWI</cp:lastModifiedBy>
  <cp:revision>35</cp:revision>
  <dcterms:created xsi:type="dcterms:W3CDTF">2005-07-14T04:11:24Z</dcterms:created>
  <dcterms:modified xsi:type="dcterms:W3CDTF">2020-02-19T04:55:11Z</dcterms:modified>
</cp:coreProperties>
</file>