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7/28/2020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player.info/slide/3211625/11/images/13/Hak+Kekayaan+Intelektual+(lanjutan)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player.info/slide/3211625/11/images/20/TERIMA+KASIH+PKTI+1C+Bab+6+:+UU+ITE+Bab+2+PKTI+1C+4/10/2017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9045" y="1545941"/>
            <a:ext cx="8825658" cy="2677648"/>
          </a:xfrm>
        </p:spPr>
        <p:txBody>
          <a:bodyPr/>
          <a:lstStyle/>
          <a:p>
            <a:r>
              <a:rPr lang="en-US" dirty="0" smtClean="0"/>
              <a:t>TE </a:t>
            </a:r>
            <a:r>
              <a:rPr lang="en-US" dirty="0"/>
              <a:t>(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UU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akmaluddin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89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Mark ™Trade Mark ™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produk.Perusahaan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iklan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masyarakat.PKTI</a:t>
            </a:r>
            <a:r>
              <a:rPr lang="en-US" dirty="0"/>
              <a:t> 1CBab 6 : UU ITE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Registered </a:t>
            </a:r>
            <a:r>
              <a:rPr lang="en-US" dirty="0"/>
              <a:t>®Registered ®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Paten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dikenali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 di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Hukum.Badan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di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US Patent and Trademark </a:t>
            </a:r>
            <a:r>
              <a:rPr lang="en-US" dirty="0" err="1"/>
              <a:t>Office.PKTI</a:t>
            </a:r>
            <a:r>
              <a:rPr lang="en-US" dirty="0"/>
              <a:t> 1CBab 6 : UU ITE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456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Kekayaan</a:t>
            </a:r>
            <a:r>
              <a:rPr lang="en-US" b="1" dirty="0"/>
              <a:t> </a:t>
            </a:r>
            <a:r>
              <a:rPr lang="en-US" b="1" dirty="0" err="1"/>
              <a:t>Intelektual</a:t>
            </a:r>
            <a:r>
              <a:rPr lang="en-US" b="1" dirty="0"/>
              <a:t> (</a:t>
            </a:r>
            <a:r>
              <a:rPr lang="en-US" b="1" dirty="0" err="1"/>
              <a:t>lanjutan</a:t>
            </a:r>
            <a:r>
              <a:rPr lang="en-US" b="1" dirty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 tooltip="Hak Kekayaan Intelektual (lanjutan)"/>
              </a:rPr>
              <a:t>13</a:t>
            </a:r>
            <a:r>
              <a:rPr lang="en-US" dirty="0"/>
              <a:t> </a:t>
            </a:r>
            <a:r>
              <a:rPr lang="en-US" dirty="0" smtClean="0"/>
              <a:t>Fair </a:t>
            </a:r>
            <a:r>
              <a:rPr lang="en-US" dirty="0"/>
              <a:t>Use (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)</a:t>
            </a:r>
            <a:r>
              <a:rPr lang="en-US" dirty="0" err="1"/>
              <a:t>Bagian-bagian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berhak-cipta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direproduksi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, </a:t>
            </a:r>
            <a:r>
              <a:rPr lang="en-US" dirty="0" err="1"/>
              <a:t>komentar</a:t>
            </a:r>
            <a:r>
              <a:rPr lang="en-US" dirty="0"/>
              <a:t>,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, </a:t>
            </a:r>
            <a:r>
              <a:rPr lang="en-US" dirty="0" err="1"/>
              <a:t>mengajar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cipta.EULA</a:t>
            </a:r>
            <a:r>
              <a:rPr lang="en-US" dirty="0"/>
              <a:t> (End User </a:t>
            </a:r>
            <a:r>
              <a:rPr lang="en-US" dirty="0" err="1"/>
              <a:t>Licence</a:t>
            </a:r>
            <a:r>
              <a:rPr lang="en-US" dirty="0"/>
              <a:t> Agreement)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manufaktur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batasan.Freeware</a:t>
            </a:r>
            <a:r>
              <a:rPr lang="en-US" dirty="0"/>
              <a:t> (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Gratis)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berhak-cipta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disalin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dibagi-bagikan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direvisi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(third party).PKTI 1CBab 6 : UU ITE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95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b="1" dirty="0" err="1"/>
              <a:t>Kejahatan</a:t>
            </a:r>
            <a:r>
              <a:rPr lang="en-US" b="1" dirty="0"/>
              <a:t> </a:t>
            </a:r>
            <a:r>
              <a:rPr lang="en-US" b="1" dirty="0" err="1"/>
              <a:t>Komputer</a:t>
            </a:r>
            <a:r>
              <a:rPr lang="en-US" b="1" dirty="0"/>
              <a:t> (Cyber Crime)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White </a:t>
            </a:r>
            <a:r>
              <a:rPr lang="en-US" dirty="0"/>
              <a:t>Color </a:t>
            </a:r>
            <a:r>
              <a:rPr lang="en-US" dirty="0" err="1"/>
              <a:t>CrimeKejahatan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mencuri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menyamar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bank,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mereka.CybersquattingPesaing</a:t>
            </a:r>
            <a:r>
              <a:rPr lang="en-US" dirty="0"/>
              <a:t>/ orang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domain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uang.PKTI</a:t>
            </a:r>
            <a:r>
              <a:rPr lang="en-US" dirty="0"/>
              <a:t> 1CBab 6 : UU ITE</a:t>
            </a:r>
            <a:br>
              <a:rPr lang="en-US" dirty="0"/>
            </a:br>
            <a:endParaRPr lang="en-US" dirty="0"/>
          </a:p>
          <a:p>
            <a:r>
              <a:rPr lang="en-US" dirty="0" err="1" smtClean="0"/>
              <a:t>CyberstalkingPenggunaan</a:t>
            </a:r>
            <a:r>
              <a:rPr lang="en-US" dirty="0" smtClean="0"/>
              <a:t> </a:t>
            </a:r>
            <a:r>
              <a:rPr lang="en-US" dirty="0"/>
              <a:t>internet,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chatroom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seseorang.CybersmearingPenyebaran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disalah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reputasi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perusahaan.PembajakanMendapatkan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gratis, video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royalti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artis.PKTI</a:t>
            </a:r>
            <a:r>
              <a:rPr lang="en-US" dirty="0"/>
              <a:t> 1CBab 6 : UU ITE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83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Prita</a:t>
            </a:r>
            <a:r>
              <a:rPr lang="en-US" dirty="0"/>
              <a:t> </a:t>
            </a:r>
            <a:r>
              <a:rPr lang="en-US" dirty="0" err="1"/>
              <a:t>MulyasariDigugat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RS Omni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 smtClean="0"/>
              <a:t>Tangerang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UU RI No. 11 </a:t>
            </a:r>
            <a:r>
              <a:rPr lang="en-US" dirty="0" err="1"/>
              <a:t>Tahun</a:t>
            </a:r>
            <a:r>
              <a:rPr lang="en-US" dirty="0"/>
              <a:t> 2008 </a:t>
            </a:r>
            <a:r>
              <a:rPr lang="en-US" dirty="0" err="1"/>
              <a:t>Pasal</a:t>
            </a:r>
            <a:r>
              <a:rPr lang="en-US" dirty="0"/>
              <a:t> 27 </a:t>
            </a:r>
            <a:r>
              <a:rPr lang="en-US" dirty="0" err="1"/>
              <a:t>ayat</a:t>
            </a:r>
            <a:r>
              <a:rPr lang="en-US" dirty="0"/>
              <a:t> (3) </a:t>
            </a:r>
            <a:r>
              <a:rPr lang="en-US" dirty="0" err="1"/>
              <a:t>tentang</a:t>
            </a:r>
            <a:r>
              <a:rPr lang="en-US" dirty="0"/>
              <a:t> ITE : “</a:t>
            </a:r>
            <a:r>
              <a:rPr lang="en-US" dirty="0" err="1"/>
              <a:t>Setiap</a:t>
            </a:r>
            <a:r>
              <a:rPr lang="en-US" dirty="0"/>
              <a:t> 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mendistri-busikan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mentransmisikan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diaksesnya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peng-hinaan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”.UU RI No. 11 </a:t>
            </a:r>
            <a:r>
              <a:rPr lang="en-US" dirty="0" err="1"/>
              <a:t>Tahun</a:t>
            </a:r>
            <a:r>
              <a:rPr lang="en-US" dirty="0"/>
              <a:t> 2008 </a:t>
            </a:r>
            <a:r>
              <a:rPr lang="en-US" dirty="0" err="1"/>
              <a:t>Pasal</a:t>
            </a:r>
            <a:r>
              <a:rPr lang="en-US" dirty="0"/>
              <a:t> 45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tentang</a:t>
            </a:r>
            <a:r>
              <a:rPr lang="en-US" dirty="0"/>
              <a:t> ITE : “</a:t>
            </a:r>
            <a:r>
              <a:rPr lang="en-US" dirty="0" err="1"/>
              <a:t>Setiap</a:t>
            </a:r>
            <a:r>
              <a:rPr lang="en-US" dirty="0"/>
              <a:t> orang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27 </a:t>
            </a:r>
            <a:r>
              <a:rPr lang="en-US" dirty="0" err="1"/>
              <a:t>ayat</a:t>
            </a:r>
            <a:r>
              <a:rPr lang="en-US" dirty="0"/>
              <a:t> (1), </a:t>
            </a:r>
            <a:r>
              <a:rPr lang="en-US" dirty="0" err="1"/>
              <a:t>ayat</a:t>
            </a:r>
            <a:r>
              <a:rPr lang="en-US" dirty="0"/>
              <a:t> (2), </a:t>
            </a:r>
            <a:r>
              <a:rPr lang="en-US" dirty="0" err="1"/>
              <a:t>ayat</a:t>
            </a:r>
            <a:r>
              <a:rPr lang="en-US" dirty="0"/>
              <a:t> (3)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(4) </a:t>
            </a:r>
            <a:r>
              <a:rPr lang="en-US" dirty="0" err="1"/>
              <a:t>dipidana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6 (</a:t>
            </a:r>
            <a:r>
              <a:rPr lang="en-US" dirty="0" err="1"/>
              <a:t>enam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 ,00 (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miliar</a:t>
            </a:r>
            <a:r>
              <a:rPr lang="en-US" dirty="0"/>
              <a:t> rupiah).PKTI 1CBab 6 : UU ITE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98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Prita</a:t>
            </a:r>
            <a:r>
              <a:rPr lang="en-US" b="1" dirty="0"/>
              <a:t> </a:t>
            </a:r>
            <a:r>
              <a:rPr lang="en-US" b="1" dirty="0" err="1"/>
              <a:t>Mulyasari</a:t>
            </a:r>
            <a:r>
              <a:rPr lang="en-US" b="1" dirty="0"/>
              <a:t> (</a:t>
            </a:r>
            <a:r>
              <a:rPr lang="en-US" b="1" dirty="0" err="1"/>
              <a:t>lanjutan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Dibela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310 KUHP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menyerang</a:t>
            </a:r>
            <a:r>
              <a:rPr lang="en-US" dirty="0"/>
              <a:t> </a:t>
            </a:r>
            <a:r>
              <a:rPr lang="en-US" dirty="0" err="1"/>
              <a:t>kehormatan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menuduhkan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, yang </a:t>
            </a: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terang</a:t>
            </a:r>
            <a:r>
              <a:rPr lang="en-US" dirty="0"/>
              <a:t>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penjara</a:t>
            </a:r>
            <a:r>
              <a:rPr lang="en-US" dirty="0"/>
              <a:t> paling lama </a:t>
            </a:r>
            <a:r>
              <a:rPr lang="en-US" dirty="0" err="1"/>
              <a:t>sembilan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ribu</a:t>
            </a:r>
            <a:r>
              <a:rPr lang="en-US" dirty="0"/>
              <a:t> lima </a:t>
            </a:r>
            <a:r>
              <a:rPr lang="en-US" dirty="0" err="1"/>
              <a:t>ratus</a:t>
            </a:r>
            <a:r>
              <a:rPr lang="en-US" dirty="0"/>
              <a:t> rupiah, (2)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yang </a:t>
            </a:r>
            <a:r>
              <a:rPr lang="en-US" dirty="0" err="1"/>
              <a:t>disiarkan</a:t>
            </a:r>
            <a:r>
              <a:rPr lang="en-US" dirty="0"/>
              <a:t>, </a:t>
            </a:r>
            <a:r>
              <a:rPr lang="en-US" dirty="0" err="1"/>
              <a:t>dipertunjukan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ditempelkan</a:t>
            </a:r>
            <a:r>
              <a:rPr lang="en-US" dirty="0"/>
              <a:t> di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diancam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paling lama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denda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ribu</a:t>
            </a:r>
            <a:r>
              <a:rPr lang="en-US" dirty="0"/>
              <a:t> lima </a:t>
            </a:r>
            <a:r>
              <a:rPr lang="en-US" dirty="0" err="1"/>
              <a:t>ratus</a:t>
            </a:r>
            <a:r>
              <a:rPr lang="en-US" dirty="0"/>
              <a:t> rupiah, (3)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pencermaran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pencemaran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demi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terpaksa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membela</a:t>
            </a:r>
            <a:r>
              <a:rPr lang="en-US" dirty="0"/>
              <a:t> </a:t>
            </a:r>
            <a:r>
              <a:rPr lang="en-US" dirty="0" err="1"/>
              <a:t>diri.PKTI</a:t>
            </a:r>
            <a:r>
              <a:rPr lang="en-US" dirty="0"/>
              <a:t> 1CBab 6 : UU ITE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48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Prita</a:t>
            </a:r>
            <a:r>
              <a:rPr lang="en-US" b="1" dirty="0"/>
              <a:t> </a:t>
            </a:r>
            <a:r>
              <a:rPr lang="en-US" b="1" dirty="0" err="1"/>
              <a:t>Mulyasari</a:t>
            </a:r>
            <a:r>
              <a:rPr lang="en-US" b="1" dirty="0"/>
              <a:t> (</a:t>
            </a:r>
            <a:r>
              <a:rPr lang="en-US" b="1" dirty="0" err="1"/>
              <a:t>lanjutan</a:t>
            </a:r>
            <a:r>
              <a:rPr lang="en-US" b="1" dirty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Prita</a:t>
            </a:r>
            <a:r>
              <a:rPr lang="en-US" dirty="0" smtClean="0"/>
              <a:t> </a:t>
            </a:r>
            <a:r>
              <a:rPr lang="en-US" dirty="0" err="1"/>
              <a:t>Mulyasari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yang </a:t>
            </a:r>
            <a:r>
              <a:rPr lang="en-US" dirty="0" err="1"/>
              <a:t>keliru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RS Omni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ditegaskan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UU RI No. 8 </a:t>
            </a:r>
            <a:r>
              <a:rPr lang="en-US" dirty="0" err="1"/>
              <a:t>Tahun</a:t>
            </a:r>
            <a:r>
              <a:rPr lang="en-US" dirty="0"/>
              <a:t> 1999 </a:t>
            </a:r>
            <a:r>
              <a:rPr lang="en-US" dirty="0" err="1"/>
              <a:t>Pasal</a:t>
            </a:r>
            <a:r>
              <a:rPr lang="en-US" dirty="0"/>
              <a:t> 19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:(1)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mengkonsumsi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diperdagangkan.PKTI</a:t>
            </a:r>
            <a:r>
              <a:rPr lang="en-US" dirty="0"/>
              <a:t> 1CBab 6 : UU ITE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32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Prita</a:t>
            </a:r>
            <a:r>
              <a:rPr lang="en-US" b="1" dirty="0"/>
              <a:t> </a:t>
            </a:r>
            <a:r>
              <a:rPr lang="en-US" b="1" dirty="0" err="1"/>
              <a:t>Mulyasari</a:t>
            </a:r>
            <a:r>
              <a:rPr lang="en-US" b="1" dirty="0"/>
              <a:t> (</a:t>
            </a:r>
            <a:r>
              <a:rPr lang="en-US" b="1" dirty="0" err="1"/>
              <a:t>lanjutan</a:t>
            </a:r>
            <a:r>
              <a:rPr lang="en-US" b="1" dirty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(</a:t>
            </a:r>
            <a:r>
              <a:rPr lang="en-US" dirty="0"/>
              <a:t>2)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pengembalian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sejenis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setara</a:t>
            </a:r>
            <a:r>
              <a:rPr lang="en-US" dirty="0"/>
              <a:t> </a:t>
            </a:r>
            <a:r>
              <a:rPr lang="en-US" dirty="0" err="1"/>
              <a:t>nilainya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santunan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.(3)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tenggang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7 (</a:t>
            </a:r>
            <a:r>
              <a:rPr lang="en-US" dirty="0" err="1"/>
              <a:t>tujuh</a:t>
            </a:r>
            <a:r>
              <a:rPr lang="en-US" dirty="0"/>
              <a:t>)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.(4)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menghapuskan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.(5)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merukan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konsumen.PKTI</a:t>
            </a:r>
            <a:r>
              <a:rPr lang="en-US" dirty="0"/>
              <a:t> 1CBab 6 : UU ITE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486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tooltip="TERIMA KASIH PKTI 1C Bab 6 : UU ITE Bab 2 PKTI 1C 4/10/2017"/>
              </a:rPr>
              <a:t>20</a:t>
            </a:r>
            <a:r>
              <a:rPr lang="en-US" dirty="0"/>
              <a:t> </a:t>
            </a:r>
            <a:r>
              <a:rPr lang="en-US" b="1" dirty="0"/>
              <a:t>TERIMA </a:t>
            </a:r>
            <a:r>
              <a:rPr lang="en-US" b="1" dirty="0" smtClean="0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55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106" y="2706531"/>
            <a:ext cx="8761413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Pesatnya</a:t>
            </a:r>
            <a:r>
              <a:rPr lang="en-US" dirty="0" smtClean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lahirnya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baru.Penggunaan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,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memperkokoh</a:t>
            </a:r>
            <a:r>
              <a:rPr lang="en-US" dirty="0"/>
              <a:t> </a:t>
            </a:r>
            <a:r>
              <a:rPr lang="en-US" dirty="0" err="1"/>
              <a:t>persatuan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perundang2an demi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nasional.Pemanfaatan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perdagagngan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memwujudkan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masyarakat.PKTI</a:t>
            </a:r>
            <a:r>
              <a:rPr lang="en-US" dirty="0"/>
              <a:t> 1CBab 6 : UU </a:t>
            </a:r>
            <a:r>
              <a:rPr lang="en-US" dirty="0" err="1"/>
              <a:t>ITEArtiana</a:t>
            </a:r>
            <a:r>
              <a:rPr lang="en-US" dirty="0"/>
              <a:t> </a:t>
            </a:r>
            <a:r>
              <a:rPr lang="en-US" dirty="0" err="1"/>
              <a:t>Krestianti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750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TujuanBerdasarkan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tadi</a:t>
            </a:r>
            <a:r>
              <a:rPr lang="en-US" dirty="0"/>
              <a:t>,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men-</a:t>
            </a:r>
            <a:r>
              <a:rPr lang="en-US" dirty="0" err="1"/>
              <a:t>dukung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infra-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pengaturannya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pemanfaat</a:t>
            </a:r>
            <a:r>
              <a:rPr lang="en-US" dirty="0"/>
              <a:t>-an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penyalahgunaannya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memperha-tikan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agama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masyarakat.Perkembangan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siber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telematika.Hukum</a:t>
            </a:r>
            <a:r>
              <a:rPr lang="en-US" dirty="0"/>
              <a:t> </a:t>
            </a:r>
            <a:r>
              <a:rPr lang="en-US" dirty="0" err="1"/>
              <a:t>siber</a:t>
            </a:r>
            <a:r>
              <a:rPr lang="en-US" dirty="0"/>
              <a:t> (cyber law)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(ICT=Information and Communication Technology)PKTI 1CBab 6 : UU ITE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3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Bab </a:t>
            </a:r>
            <a:r>
              <a:rPr lang="en-US" dirty="0"/>
              <a:t>2 PKTI 1C4/10/2017Tanggung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PemerintahSecara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mengamankan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mensejahterakan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(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pembukaan</a:t>
            </a:r>
            <a:r>
              <a:rPr lang="en-US" dirty="0"/>
              <a:t> UUD NRI 45),UU </a:t>
            </a:r>
            <a:r>
              <a:rPr lang="en-US" dirty="0" err="1"/>
              <a:t>KIPBadan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, </a:t>
            </a:r>
            <a:r>
              <a:rPr lang="en-US" dirty="0" err="1"/>
              <a:t>menerbitkan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menerbit-kan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mudah,UU</a:t>
            </a:r>
            <a:r>
              <a:rPr lang="en-US" dirty="0"/>
              <a:t> </a:t>
            </a:r>
            <a:r>
              <a:rPr lang="en-US" dirty="0" err="1"/>
              <a:t>ITEMenyelenggarakan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andal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beroperasinya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mestinya,UU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KonsumenMenciptakan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keterbukaan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informasi.PKTI</a:t>
            </a:r>
            <a:r>
              <a:rPr lang="en-US" dirty="0"/>
              <a:t> 1CBab 6 : UU </a:t>
            </a:r>
            <a:r>
              <a:rPr lang="en-US" dirty="0" err="1"/>
              <a:t>ITEArtiana</a:t>
            </a:r>
            <a:r>
              <a:rPr lang="en-US" dirty="0"/>
              <a:t> </a:t>
            </a:r>
            <a:r>
              <a:rPr lang="en-US" dirty="0" err="1"/>
              <a:t>Krestianti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4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Penyelenggara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UU </a:t>
            </a:r>
            <a:r>
              <a:rPr lang="en-US" dirty="0"/>
              <a:t>ITE </a:t>
            </a:r>
            <a:r>
              <a:rPr lang="en-US" dirty="0" err="1"/>
              <a:t>Pasal</a:t>
            </a:r>
            <a:r>
              <a:rPr lang="en-US" dirty="0"/>
              <a:t> 15 :(1)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andal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beroperasinya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mestinya</a:t>
            </a:r>
            <a:r>
              <a:rPr lang="en-US" dirty="0"/>
              <a:t>.(2) </a:t>
            </a:r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Elektroniknya</a:t>
            </a:r>
            <a:r>
              <a:rPr lang="en-US" dirty="0"/>
              <a:t>.(3)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, </a:t>
            </a:r>
            <a:r>
              <a:rPr lang="en-US" dirty="0" err="1"/>
              <a:t>kesalahan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kelalaian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Elektronik.PKTI</a:t>
            </a:r>
            <a:r>
              <a:rPr lang="en-US" dirty="0"/>
              <a:t> 1CBab 6 : UU ITE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85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Peran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/>
              <a:t>memfasiliasi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Teknologi.Pemerintah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umum.Pemerintah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data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dilindungi.Masyarakat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Informasi.Peran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mediasi.PKTI</a:t>
            </a:r>
            <a:r>
              <a:rPr lang="en-US" dirty="0"/>
              <a:t> 1CBab 6 : UU ITE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26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Elektronik”Informasi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data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,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peta</a:t>
            </a:r>
            <a:r>
              <a:rPr lang="en-US" dirty="0"/>
              <a:t>, </a:t>
            </a:r>
            <a:r>
              <a:rPr lang="en-US" dirty="0" err="1"/>
              <a:t>rancangan</a:t>
            </a:r>
            <a:r>
              <a:rPr lang="en-US" dirty="0"/>
              <a:t>, </a:t>
            </a:r>
            <a:r>
              <a:rPr lang="en-US" dirty="0" err="1"/>
              <a:t>foto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sejenisnya</a:t>
            </a:r>
            <a:r>
              <a:rPr lang="en-US" dirty="0"/>
              <a:t>, </a:t>
            </a:r>
            <a:r>
              <a:rPr lang="en-US" dirty="0" err="1"/>
              <a:t>huruf</a:t>
            </a:r>
            <a:r>
              <a:rPr lang="en-US" dirty="0"/>
              <a:t>, </a:t>
            </a:r>
            <a:r>
              <a:rPr lang="en-US" dirty="0" err="1"/>
              <a:t>tanda</a:t>
            </a:r>
            <a:r>
              <a:rPr lang="en-US" dirty="0"/>
              <a:t>, </a:t>
            </a:r>
            <a:r>
              <a:rPr lang="en-US" dirty="0" err="1"/>
              <a:t>angka</a:t>
            </a:r>
            <a:r>
              <a:rPr lang="en-US" dirty="0"/>
              <a:t>,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,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perforasi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dipahami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memahaminya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.”PKTI 1CBab 6 : UU ITE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336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Elektronik“perbuatan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mengguna-kan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media </a:t>
            </a:r>
            <a:r>
              <a:rPr lang="en-US" dirty="0" err="1"/>
              <a:t>elek-tronik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“.PKTI 1CBab 6 : UU </a:t>
            </a:r>
            <a:r>
              <a:rPr lang="en-US" dirty="0" smtClean="0"/>
              <a:t>ITE</a:t>
            </a:r>
          </a:p>
          <a:p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Kekayaan</a:t>
            </a:r>
            <a:r>
              <a:rPr lang="en-US" b="1" dirty="0"/>
              <a:t> </a:t>
            </a:r>
            <a:r>
              <a:rPr lang="en-US" b="1" dirty="0" err="1"/>
              <a:t>Intelektual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 (Copyright)  ©</a:t>
            </a:r>
            <a:r>
              <a:rPr lang="en-US" dirty="0" err="1"/>
              <a:t>Merek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(Trade Mark)  ™</a:t>
            </a:r>
            <a:r>
              <a:rPr lang="en-US" dirty="0" err="1"/>
              <a:t>Hak</a:t>
            </a:r>
            <a:r>
              <a:rPr lang="en-US" dirty="0"/>
              <a:t> Paten (Registered)  ®Fair </a:t>
            </a:r>
            <a:r>
              <a:rPr lang="en-US" dirty="0" err="1"/>
              <a:t>UseEULA</a:t>
            </a:r>
            <a:r>
              <a:rPr lang="en-US" dirty="0"/>
              <a:t> (End User License Agreement)</a:t>
            </a:r>
            <a:r>
              <a:rPr lang="en-US" dirty="0" err="1"/>
              <a:t>FreewarePKTI</a:t>
            </a:r>
            <a:r>
              <a:rPr lang="en-US" dirty="0"/>
              <a:t> 1CBab 6 : UU ITE</a:t>
            </a:r>
            <a:br>
              <a:rPr lang="en-US" dirty="0"/>
            </a:b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97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Copyrigth</a:t>
            </a:r>
            <a:r>
              <a:rPr lang="en-US" dirty="0"/>
              <a:t> ©Copyright ©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 </a:t>
            </a:r>
            <a:r>
              <a:rPr lang="en-US" dirty="0" err="1"/>
              <a:t>dimak-sudkan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seumur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seniman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.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95 </a:t>
            </a:r>
            <a:r>
              <a:rPr lang="en-US" dirty="0" err="1"/>
              <a:t>tahun.Karya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domain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ciptanya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/ </a:t>
            </a:r>
            <a:r>
              <a:rPr lang="en-US" dirty="0" err="1"/>
              <a:t>kadaluwarsa.Karya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domain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disalin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disebarkan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bebas.Karya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 yang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1 </a:t>
            </a:r>
            <a:r>
              <a:rPr lang="en-US" dirty="0" err="1"/>
              <a:t>Januari</a:t>
            </a:r>
            <a:r>
              <a:rPr lang="en-US" dirty="0"/>
              <a:t> 1978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publik.PKTI</a:t>
            </a:r>
            <a:r>
              <a:rPr lang="en-US" dirty="0"/>
              <a:t> 1CBab 6 : UU ITE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73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</TotalTime>
  <Words>1081</Words>
  <Application>Microsoft Office PowerPoint</Application>
  <PresentationFormat>Widescreen</PresentationFormat>
  <Paragraphs>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 Boardroom</vt:lpstr>
      <vt:lpstr>TE (Informasi dan UU</vt:lpstr>
      <vt:lpstr>Latar Belakang</vt:lpstr>
      <vt:lpstr>TujuanBerdasarkan latar belakang </vt:lpstr>
      <vt:lpstr>Tanggung Jawab Pemerintah</vt:lpstr>
      <vt:lpstr>Tanggung Jawab Penyelenggara </vt:lpstr>
      <vt:lpstr>Peran Pemerintah dan Masyarakat</vt:lpstr>
      <vt:lpstr>Informasi Elektronik”Informasi elektronik </vt:lpstr>
      <vt:lpstr>Transaksi Elektronik“perbuatan hukum </vt:lpstr>
      <vt:lpstr>Copyrigth ©Copyright © </vt:lpstr>
      <vt:lpstr>Trade Mark ™Trade Mark ™ </vt:lpstr>
      <vt:lpstr>Hak Kekayaan Intelektual (lanjutan) </vt:lpstr>
      <vt:lpstr> Kejahatan Komputer (Cyber Crime) </vt:lpstr>
      <vt:lpstr>Kasus Prita MulyasariDigugat pihak RS Omni Internasional Tangerang</vt:lpstr>
      <vt:lpstr>Kasus Prita Mulyasari (lanjutan)</vt:lpstr>
      <vt:lpstr> Kasus Prita Mulyasari (lanjutan) </vt:lpstr>
      <vt:lpstr> Kasus Prita Mulyasari (lanjutan)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 (Informasi dan UU ITEArtiana Krestianti</dc:title>
  <dc:creator>DESI</dc:creator>
  <cp:lastModifiedBy>DESI</cp:lastModifiedBy>
  <cp:revision>2</cp:revision>
  <dcterms:created xsi:type="dcterms:W3CDTF">2020-07-28T10:45:12Z</dcterms:created>
  <dcterms:modified xsi:type="dcterms:W3CDTF">2020-07-28T10:59:39Z</dcterms:modified>
</cp:coreProperties>
</file>