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5" d="100"/>
          <a:sy n="65" d="100"/>
        </p:scale>
        <p:origin x="2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manual</a:t>
            </a:r>
            <a:br>
              <a:rPr lang="en-US" sz="4400" dirty="0" smtClean="0"/>
            </a:br>
            <a:r>
              <a:rPr lang="en-US" sz="4400" dirty="0"/>
              <a:t>PHOTOGRAPHY</a:t>
            </a:r>
            <a:r>
              <a:rPr lang="en-US" sz="4400" dirty="0" smtClean="0"/>
              <a:t> </a:t>
            </a:r>
            <a:br>
              <a:rPr lang="en-US" sz="4400" dirty="0" smtClean="0"/>
            </a:br>
            <a:r>
              <a:rPr lang="en-US" sz="4400" dirty="0" smtClean="0"/>
              <a:t>PROCESS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Dwi</a:t>
            </a:r>
            <a:r>
              <a:rPr lang="en-US" dirty="0" smtClean="0"/>
              <a:t> maharani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8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motret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00554"/>
            <a:ext cx="10178322" cy="516987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MEMOTRET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merekam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film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memantulkan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ditangkap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lensa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riil</a:t>
            </a:r>
            <a:r>
              <a:rPr lang="en-US" dirty="0"/>
              <a:t> </a:t>
            </a:r>
            <a:r>
              <a:rPr lang="en-US" dirty="0" err="1"/>
              <a:t>diproyeksikan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smtClean="0"/>
              <a:t>film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472" y="1874517"/>
            <a:ext cx="4014789" cy="225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475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CUCI KLISE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786" y="1874516"/>
            <a:ext cx="10178322" cy="4983484"/>
          </a:xfrm>
        </p:spPr>
        <p:txBody>
          <a:bodyPr/>
          <a:lstStyle/>
          <a:p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penimbulan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film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laten</a:t>
            </a:r>
            <a:r>
              <a:rPr lang="en-US" dirty="0"/>
              <a:t> (</a:t>
            </a:r>
            <a:r>
              <a:rPr lang="en-US" dirty="0" err="1"/>
              <a:t>gelap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penimbul</a:t>
            </a:r>
            <a:r>
              <a:rPr lang="en-US" dirty="0"/>
              <a:t>, </a:t>
            </a:r>
            <a:r>
              <a:rPr lang="en-US" dirty="0" err="1"/>
              <a:t>bahan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kimiawi</a:t>
            </a:r>
            <a:r>
              <a:rPr lang="en-US" dirty="0"/>
              <a:t> (developer, </a:t>
            </a:r>
            <a:r>
              <a:rPr lang="en-US" dirty="0" err="1"/>
              <a:t>stopbath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fixer)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 smtClean="0"/>
              <a:t>klise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49" y="3720101"/>
            <a:ext cx="2618642" cy="25710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237" y="3332285"/>
            <a:ext cx="427672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91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CETAK </a:t>
            </a:r>
            <a:r>
              <a:rPr lang="en-US" dirty="0"/>
              <a:t>FOTO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35723"/>
            <a:ext cx="10178322" cy="5322277"/>
          </a:xfrm>
        </p:spPr>
        <p:txBody>
          <a:bodyPr/>
          <a:lstStyle/>
          <a:p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penyinaran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klise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foto</a:t>
            </a:r>
            <a:r>
              <a:rPr lang="en-US" dirty="0"/>
              <a:t> (</a:t>
            </a:r>
            <a:r>
              <a:rPr lang="en-US" dirty="0" err="1"/>
              <a:t>peka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)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enlarger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penimbulan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190" y="3348976"/>
            <a:ext cx="3751384" cy="28099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714" y="2702168"/>
            <a:ext cx="3955440" cy="393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866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886478"/>
            <a:ext cx="10178322" cy="1492132"/>
          </a:xfrm>
        </p:spPr>
        <p:txBody>
          <a:bodyPr/>
          <a:lstStyle/>
          <a:p>
            <a:pPr algn="ctr"/>
            <a:r>
              <a:rPr lang="en-US" dirty="0" smtClean="0"/>
              <a:t>KAMAR GELAP FOTOGRAFI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928" y="2255080"/>
            <a:ext cx="5235822" cy="3672890"/>
          </a:xfrm>
        </p:spPr>
      </p:pic>
    </p:spTree>
    <p:extLst>
      <p:ext uri="{BB962C8B-B14F-4D97-AF65-F5344CB8AC3E}">
        <p14:creationId xmlns:p14="http://schemas.microsoft.com/office/powerpoint/2010/main" val="374759525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53</TotalTime>
  <Words>104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manual PHOTOGRAPHY  PROCESS</vt:lpstr>
      <vt:lpstr>motret</vt:lpstr>
      <vt:lpstr>CUCI KLISE</vt:lpstr>
      <vt:lpstr>CETAK FOTO </vt:lpstr>
      <vt:lpstr>KAMAR GELAP FOTOGRAFI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PHOTOGRAPHY  PROCESS</dc:title>
  <dc:creator>Windows User</dc:creator>
  <cp:lastModifiedBy>Windows User</cp:lastModifiedBy>
  <cp:revision>5</cp:revision>
  <dcterms:created xsi:type="dcterms:W3CDTF">2020-06-18T03:05:44Z</dcterms:created>
  <dcterms:modified xsi:type="dcterms:W3CDTF">2020-06-18T03:59:15Z</dcterms:modified>
</cp:coreProperties>
</file>