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8431" y="245363"/>
            <a:ext cx="8327135" cy="1240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24840" y="949452"/>
            <a:ext cx="7894320" cy="1592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85800" y="990600"/>
            <a:ext cx="7772400" cy="1470025"/>
          </a:xfrm>
          <a:custGeom>
            <a:avLst/>
            <a:gdLst/>
            <a:ahLst/>
            <a:cxnLst/>
            <a:rect l="l" t="t" r="r" b="b"/>
            <a:pathLst>
              <a:path w="7772400" h="1470025">
                <a:moveTo>
                  <a:pt x="0" y="1470025"/>
                </a:moveTo>
                <a:lnTo>
                  <a:pt x="7772400" y="1470025"/>
                </a:lnTo>
                <a:lnTo>
                  <a:pt x="7772400" y="0"/>
                </a:lnTo>
                <a:lnTo>
                  <a:pt x="0" y="0"/>
                </a:lnTo>
                <a:lnTo>
                  <a:pt x="0" y="147002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85800" y="990600"/>
            <a:ext cx="7772400" cy="1470025"/>
          </a:xfrm>
          <a:custGeom>
            <a:avLst/>
            <a:gdLst/>
            <a:ahLst/>
            <a:cxnLst/>
            <a:rect l="l" t="t" r="r" b="b"/>
            <a:pathLst>
              <a:path w="7772400" h="1470025">
                <a:moveTo>
                  <a:pt x="0" y="1470025"/>
                </a:moveTo>
                <a:lnTo>
                  <a:pt x="7772400" y="1470025"/>
                </a:lnTo>
                <a:lnTo>
                  <a:pt x="7772400" y="0"/>
                </a:lnTo>
                <a:lnTo>
                  <a:pt x="0" y="0"/>
                </a:lnTo>
                <a:lnTo>
                  <a:pt x="0" y="1470025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80744" y="126238"/>
            <a:ext cx="6982510" cy="1367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45081"/>
            <a:ext cx="8072119" cy="396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2125" y="1341196"/>
            <a:ext cx="562292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50" b="0">
                <a:solidFill>
                  <a:srgbClr val="FFFFFF"/>
                </a:solidFill>
                <a:latin typeface="Arial"/>
                <a:cs typeface="Arial"/>
              </a:rPr>
              <a:t>SOSIOLOGI</a:t>
            </a:r>
            <a:r>
              <a:rPr dirty="0" spc="-240" b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pc="-420" b="0">
                <a:solidFill>
                  <a:srgbClr val="FFFFFF"/>
                </a:solidFill>
                <a:latin typeface="Arial"/>
                <a:cs typeface="Arial"/>
              </a:rPr>
              <a:t>KOMUNIKASI</a:t>
            </a:r>
          </a:p>
        </p:txBody>
      </p:sp>
      <p:sp>
        <p:nvSpPr>
          <p:cNvPr id="3" name="object 3"/>
          <p:cNvSpPr/>
          <p:nvPr/>
        </p:nvSpPr>
        <p:spPr>
          <a:xfrm>
            <a:off x="4543425" y="4143375"/>
            <a:ext cx="47625" cy="47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06167" y="3050285"/>
            <a:ext cx="5186933" cy="3989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40170" y="3267583"/>
            <a:ext cx="131571" cy="1202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047615" y="3130676"/>
            <a:ext cx="109220" cy="163830"/>
          </a:xfrm>
          <a:custGeom>
            <a:avLst/>
            <a:gdLst/>
            <a:ahLst/>
            <a:cxnLst/>
            <a:rect l="l" t="t" r="r" b="b"/>
            <a:pathLst>
              <a:path w="109220" h="163829">
                <a:moveTo>
                  <a:pt x="54483" y="0"/>
                </a:moveTo>
                <a:lnTo>
                  <a:pt x="0" y="163702"/>
                </a:lnTo>
                <a:lnTo>
                  <a:pt x="109220" y="163702"/>
                </a:lnTo>
                <a:lnTo>
                  <a:pt x="54737" y="0"/>
                </a:lnTo>
                <a:lnTo>
                  <a:pt x="54483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345051" y="3130676"/>
            <a:ext cx="109220" cy="163830"/>
          </a:xfrm>
          <a:custGeom>
            <a:avLst/>
            <a:gdLst/>
            <a:ahLst/>
            <a:cxnLst/>
            <a:rect l="l" t="t" r="r" b="b"/>
            <a:pathLst>
              <a:path w="109220" h="163829">
                <a:moveTo>
                  <a:pt x="54483" y="0"/>
                </a:moveTo>
                <a:lnTo>
                  <a:pt x="0" y="163702"/>
                </a:lnTo>
                <a:lnTo>
                  <a:pt x="109220" y="163702"/>
                </a:lnTo>
                <a:lnTo>
                  <a:pt x="54737" y="0"/>
                </a:lnTo>
                <a:lnTo>
                  <a:pt x="54483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33342" y="3130676"/>
            <a:ext cx="109220" cy="163830"/>
          </a:xfrm>
          <a:custGeom>
            <a:avLst/>
            <a:gdLst/>
            <a:ahLst/>
            <a:cxnLst/>
            <a:rect l="l" t="t" r="r" b="b"/>
            <a:pathLst>
              <a:path w="109220" h="163829">
                <a:moveTo>
                  <a:pt x="54483" y="0"/>
                </a:moveTo>
                <a:lnTo>
                  <a:pt x="0" y="163702"/>
                </a:lnTo>
                <a:lnTo>
                  <a:pt x="109220" y="163702"/>
                </a:lnTo>
                <a:lnTo>
                  <a:pt x="54737" y="0"/>
                </a:lnTo>
                <a:lnTo>
                  <a:pt x="54483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23514" y="3130676"/>
            <a:ext cx="109220" cy="163830"/>
          </a:xfrm>
          <a:custGeom>
            <a:avLst/>
            <a:gdLst/>
            <a:ahLst/>
            <a:cxnLst/>
            <a:rect l="l" t="t" r="r" b="b"/>
            <a:pathLst>
              <a:path w="109219" h="163829">
                <a:moveTo>
                  <a:pt x="54483" y="0"/>
                </a:moveTo>
                <a:lnTo>
                  <a:pt x="0" y="163702"/>
                </a:lnTo>
                <a:lnTo>
                  <a:pt x="109220" y="163702"/>
                </a:lnTo>
                <a:lnTo>
                  <a:pt x="54737" y="0"/>
                </a:lnTo>
                <a:lnTo>
                  <a:pt x="54483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080250" y="3111626"/>
            <a:ext cx="117220" cy="1198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991102" y="3111626"/>
            <a:ext cx="117221" cy="1198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440170" y="3110483"/>
            <a:ext cx="111633" cy="1106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07352" y="3057144"/>
            <a:ext cx="285750" cy="387350"/>
          </a:xfrm>
          <a:custGeom>
            <a:avLst/>
            <a:gdLst/>
            <a:ahLst/>
            <a:cxnLst/>
            <a:rect l="l" t="t" r="r" b="b"/>
            <a:pathLst>
              <a:path w="285750" h="387350">
                <a:moveTo>
                  <a:pt x="23241" y="0"/>
                </a:moveTo>
                <a:lnTo>
                  <a:pt x="122936" y="0"/>
                </a:lnTo>
                <a:lnTo>
                  <a:pt x="132969" y="0"/>
                </a:lnTo>
                <a:lnTo>
                  <a:pt x="141350" y="126"/>
                </a:lnTo>
                <a:lnTo>
                  <a:pt x="147954" y="634"/>
                </a:lnTo>
                <a:lnTo>
                  <a:pt x="154431" y="1015"/>
                </a:lnTo>
                <a:lnTo>
                  <a:pt x="160400" y="1523"/>
                </a:lnTo>
                <a:lnTo>
                  <a:pt x="197971" y="9622"/>
                </a:lnTo>
                <a:lnTo>
                  <a:pt x="232306" y="28247"/>
                </a:lnTo>
                <a:lnTo>
                  <a:pt x="258952" y="65023"/>
                </a:lnTo>
                <a:lnTo>
                  <a:pt x="265811" y="105663"/>
                </a:lnTo>
                <a:lnTo>
                  <a:pt x="265501" y="115091"/>
                </a:lnTo>
                <a:lnTo>
                  <a:pt x="254761" y="155987"/>
                </a:lnTo>
                <a:lnTo>
                  <a:pt x="229627" y="186275"/>
                </a:lnTo>
                <a:lnTo>
                  <a:pt x="191007" y="205993"/>
                </a:lnTo>
                <a:lnTo>
                  <a:pt x="196850" y="208787"/>
                </a:lnTo>
                <a:lnTo>
                  <a:pt x="226059" y="236219"/>
                </a:lnTo>
                <a:lnTo>
                  <a:pt x="245872" y="274446"/>
                </a:lnTo>
                <a:lnTo>
                  <a:pt x="278256" y="350265"/>
                </a:lnTo>
                <a:lnTo>
                  <a:pt x="284225" y="366902"/>
                </a:lnTo>
                <a:lnTo>
                  <a:pt x="285242" y="370331"/>
                </a:lnTo>
                <a:lnTo>
                  <a:pt x="285750" y="372998"/>
                </a:lnTo>
                <a:lnTo>
                  <a:pt x="285750" y="375030"/>
                </a:lnTo>
                <a:lnTo>
                  <a:pt x="285750" y="377189"/>
                </a:lnTo>
                <a:lnTo>
                  <a:pt x="285369" y="379094"/>
                </a:lnTo>
                <a:lnTo>
                  <a:pt x="284479" y="380491"/>
                </a:lnTo>
                <a:lnTo>
                  <a:pt x="283718" y="382015"/>
                </a:lnTo>
                <a:lnTo>
                  <a:pt x="252222" y="386968"/>
                </a:lnTo>
                <a:lnTo>
                  <a:pt x="242316" y="386968"/>
                </a:lnTo>
                <a:lnTo>
                  <a:pt x="233933" y="386968"/>
                </a:lnTo>
                <a:lnTo>
                  <a:pt x="204470" y="379983"/>
                </a:lnTo>
                <a:lnTo>
                  <a:pt x="203200" y="378205"/>
                </a:lnTo>
                <a:lnTo>
                  <a:pt x="202311" y="376173"/>
                </a:lnTo>
                <a:lnTo>
                  <a:pt x="201422" y="373888"/>
                </a:lnTo>
                <a:lnTo>
                  <a:pt x="167004" y="287781"/>
                </a:lnTo>
                <a:lnTo>
                  <a:pt x="146303" y="248030"/>
                </a:lnTo>
                <a:lnTo>
                  <a:pt x="141477" y="243077"/>
                </a:lnTo>
                <a:lnTo>
                  <a:pt x="136651" y="237997"/>
                </a:lnTo>
                <a:lnTo>
                  <a:pt x="131064" y="234187"/>
                </a:lnTo>
                <a:lnTo>
                  <a:pt x="124714" y="231520"/>
                </a:lnTo>
                <a:lnTo>
                  <a:pt x="118364" y="228980"/>
                </a:lnTo>
                <a:lnTo>
                  <a:pt x="110998" y="227710"/>
                </a:lnTo>
                <a:lnTo>
                  <a:pt x="102616" y="227710"/>
                </a:lnTo>
                <a:lnTo>
                  <a:pt x="78231" y="227710"/>
                </a:lnTo>
                <a:lnTo>
                  <a:pt x="78231" y="374395"/>
                </a:lnTo>
                <a:lnTo>
                  <a:pt x="78231" y="376427"/>
                </a:lnTo>
                <a:lnTo>
                  <a:pt x="77597" y="378205"/>
                </a:lnTo>
                <a:lnTo>
                  <a:pt x="76326" y="379856"/>
                </a:lnTo>
                <a:lnTo>
                  <a:pt x="75056" y="381380"/>
                </a:lnTo>
                <a:lnTo>
                  <a:pt x="72898" y="382650"/>
                </a:lnTo>
                <a:lnTo>
                  <a:pt x="69850" y="383666"/>
                </a:lnTo>
                <a:lnTo>
                  <a:pt x="66928" y="384682"/>
                </a:lnTo>
                <a:lnTo>
                  <a:pt x="62992" y="385444"/>
                </a:lnTo>
                <a:lnTo>
                  <a:pt x="58039" y="386079"/>
                </a:lnTo>
                <a:lnTo>
                  <a:pt x="53086" y="386588"/>
                </a:lnTo>
                <a:lnTo>
                  <a:pt x="46736" y="386968"/>
                </a:lnTo>
                <a:lnTo>
                  <a:pt x="38989" y="386968"/>
                </a:lnTo>
                <a:lnTo>
                  <a:pt x="31369" y="386968"/>
                </a:lnTo>
                <a:lnTo>
                  <a:pt x="8000" y="383666"/>
                </a:lnTo>
                <a:lnTo>
                  <a:pt x="5079" y="382650"/>
                </a:lnTo>
                <a:lnTo>
                  <a:pt x="2921" y="381380"/>
                </a:lnTo>
                <a:lnTo>
                  <a:pt x="1777" y="379856"/>
                </a:lnTo>
                <a:lnTo>
                  <a:pt x="507" y="378205"/>
                </a:lnTo>
                <a:lnTo>
                  <a:pt x="0" y="376427"/>
                </a:lnTo>
                <a:lnTo>
                  <a:pt x="0" y="374395"/>
                </a:lnTo>
                <a:lnTo>
                  <a:pt x="0" y="24637"/>
                </a:lnTo>
                <a:lnTo>
                  <a:pt x="0" y="16001"/>
                </a:lnTo>
                <a:lnTo>
                  <a:pt x="2158" y="9651"/>
                </a:lnTo>
                <a:lnTo>
                  <a:pt x="6603" y="5841"/>
                </a:lnTo>
                <a:lnTo>
                  <a:pt x="11175" y="1904"/>
                </a:lnTo>
                <a:lnTo>
                  <a:pt x="16637" y="0"/>
                </a:lnTo>
                <a:lnTo>
                  <a:pt x="23241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710171" y="3057144"/>
            <a:ext cx="228600" cy="385445"/>
          </a:xfrm>
          <a:custGeom>
            <a:avLst/>
            <a:gdLst/>
            <a:ahLst/>
            <a:cxnLst/>
            <a:rect l="l" t="t" r="r" b="b"/>
            <a:pathLst>
              <a:path w="228600" h="385445">
                <a:moveTo>
                  <a:pt x="23241" y="0"/>
                </a:moveTo>
                <a:lnTo>
                  <a:pt x="215519" y="0"/>
                </a:lnTo>
                <a:lnTo>
                  <a:pt x="217297" y="0"/>
                </a:lnTo>
                <a:lnTo>
                  <a:pt x="218821" y="507"/>
                </a:lnTo>
                <a:lnTo>
                  <a:pt x="220218" y="1523"/>
                </a:lnTo>
                <a:lnTo>
                  <a:pt x="221614" y="2412"/>
                </a:lnTo>
                <a:lnTo>
                  <a:pt x="222757" y="4190"/>
                </a:lnTo>
                <a:lnTo>
                  <a:pt x="223774" y="6730"/>
                </a:lnTo>
                <a:lnTo>
                  <a:pt x="224789" y="9143"/>
                </a:lnTo>
                <a:lnTo>
                  <a:pt x="225551" y="12318"/>
                </a:lnTo>
                <a:lnTo>
                  <a:pt x="226059" y="16255"/>
                </a:lnTo>
                <a:lnTo>
                  <a:pt x="226568" y="20065"/>
                </a:lnTo>
                <a:lnTo>
                  <a:pt x="226822" y="25018"/>
                </a:lnTo>
                <a:lnTo>
                  <a:pt x="226822" y="30987"/>
                </a:lnTo>
                <a:lnTo>
                  <a:pt x="226822" y="36448"/>
                </a:lnTo>
                <a:lnTo>
                  <a:pt x="226568" y="41275"/>
                </a:lnTo>
                <a:lnTo>
                  <a:pt x="226059" y="45084"/>
                </a:lnTo>
                <a:lnTo>
                  <a:pt x="225551" y="48894"/>
                </a:lnTo>
                <a:lnTo>
                  <a:pt x="224789" y="52069"/>
                </a:lnTo>
                <a:lnTo>
                  <a:pt x="217297" y="61340"/>
                </a:lnTo>
                <a:lnTo>
                  <a:pt x="215519" y="61340"/>
                </a:lnTo>
                <a:lnTo>
                  <a:pt x="77977" y="61340"/>
                </a:lnTo>
                <a:lnTo>
                  <a:pt x="77977" y="155320"/>
                </a:lnTo>
                <a:lnTo>
                  <a:pt x="194309" y="155320"/>
                </a:lnTo>
                <a:lnTo>
                  <a:pt x="196087" y="155320"/>
                </a:lnTo>
                <a:lnTo>
                  <a:pt x="205231" y="171322"/>
                </a:lnTo>
                <a:lnTo>
                  <a:pt x="205739" y="175132"/>
                </a:lnTo>
                <a:lnTo>
                  <a:pt x="205994" y="179831"/>
                </a:lnTo>
                <a:lnTo>
                  <a:pt x="205994" y="185419"/>
                </a:lnTo>
                <a:lnTo>
                  <a:pt x="205994" y="191134"/>
                </a:lnTo>
                <a:lnTo>
                  <a:pt x="199262" y="213740"/>
                </a:lnTo>
                <a:lnTo>
                  <a:pt x="197738" y="214756"/>
                </a:lnTo>
                <a:lnTo>
                  <a:pt x="196087" y="215137"/>
                </a:lnTo>
                <a:lnTo>
                  <a:pt x="194309" y="215137"/>
                </a:lnTo>
                <a:lnTo>
                  <a:pt x="77977" y="215137"/>
                </a:lnTo>
                <a:lnTo>
                  <a:pt x="77977" y="323850"/>
                </a:lnTo>
                <a:lnTo>
                  <a:pt x="216661" y="323850"/>
                </a:lnTo>
                <a:lnTo>
                  <a:pt x="218439" y="323850"/>
                </a:lnTo>
                <a:lnTo>
                  <a:pt x="220091" y="324357"/>
                </a:lnTo>
                <a:lnTo>
                  <a:pt x="221614" y="325500"/>
                </a:lnTo>
                <a:lnTo>
                  <a:pt x="223011" y="326516"/>
                </a:lnTo>
                <a:lnTo>
                  <a:pt x="228219" y="348741"/>
                </a:lnTo>
                <a:lnTo>
                  <a:pt x="228219" y="354456"/>
                </a:lnTo>
                <a:lnTo>
                  <a:pt x="228219" y="360298"/>
                </a:lnTo>
                <a:lnTo>
                  <a:pt x="218439" y="385190"/>
                </a:lnTo>
                <a:lnTo>
                  <a:pt x="216661" y="385190"/>
                </a:lnTo>
                <a:lnTo>
                  <a:pt x="23241" y="385190"/>
                </a:lnTo>
                <a:lnTo>
                  <a:pt x="16636" y="385190"/>
                </a:lnTo>
                <a:lnTo>
                  <a:pt x="11175" y="383158"/>
                </a:lnTo>
                <a:lnTo>
                  <a:pt x="6603" y="379348"/>
                </a:lnTo>
                <a:lnTo>
                  <a:pt x="2158" y="375538"/>
                </a:lnTo>
                <a:lnTo>
                  <a:pt x="0" y="369188"/>
                </a:lnTo>
                <a:lnTo>
                  <a:pt x="0" y="360425"/>
                </a:lnTo>
                <a:lnTo>
                  <a:pt x="0" y="24637"/>
                </a:lnTo>
                <a:lnTo>
                  <a:pt x="0" y="16001"/>
                </a:lnTo>
                <a:lnTo>
                  <a:pt x="2158" y="9651"/>
                </a:lnTo>
                <a:lnTo>
                  <a:pt x="6603" y="5841"/>
                </a:lnTo>
                <a:lnTo>
                  <a:pt x="11175" y="1904"/>
                </a:lnTo>
                <a:lnTo>
                  <a:pt x="16636" y="0"/>
                </a:lnTo>
                <a:lnTo>
                  <a:pt x="23241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368796" y="3057144"/>
            <a:ext cx="279400" cy="385445"/>
          </a:xfrm>
          <a:custGeom>
            <a:avLst/>
            <a:gdLst/>
            <a:ahLst/>
            <a:cxnLst/>
            <a:rect l="l" t="t" r="r" b="b"/>
            <a:pathLst>
              <a:path w="279400" h="385445">
                <a:moveTo>
                  <a:pt x="23240" y="0"/>
                </a:moveTo>
                <a:lnTo>
                  <a:pt x="119887" y="0"/>
                </a:lnTo>
                <a:lnTo>
                  <a:pt x="136935" y="379"/>
                </a:lnTo>
                <a:lnTo>
                  <a:pt x="179958" y="5968"/>
                </a:lnTo>
                <a:lnTo>
                  <a:pt x="221233" y="24002"/>
                </a:lnTo>
                <a:lnTo>
                  <a:pt x="247014" y="54482"/>
                </a:lnTo>
                <a:lnTo>
                  <a:pt x="255904" y="97916"/>
                </a:lnTo>
                <a:lnTo>
                  <a:pt x="255688" y="104792"/>
                </a:lnTo>
                <a:lnTo>
                  <a:pt x="241934" y="146684"/>
                </a:lnTo>
                <a:lnTo>
                  <a:pt x="237362" y="153415"/>
                </a:lnTo>
                <a:lnTo>
                  <a:pt x="202310" y="177037"/>
                </a:lnTo>
                <a:lnTo>
                  <a:pt x="210355" y="178825"/>
                </a:lnTo>
                <a:lnTo>
                  <a:pt x="245506" y="196056"/>
                </a:lnTo>
                <a:lnTo>
                  <a:pt x="269686" y="226597"/>
                </a:lnTo>
                <a:lnTo>
                  <a:pt x="278892" y="269620"/>
                </a:lnTo>
                <a:lnTo>
                  <a:pt x="278534" y="279667"/>
                </a:lnTo>
                <a:lnTo>
                  <a:pt x="266509" y="322564"/>
                </a:lnTo>
                <a:lnTo>
                  <a:pt x="240446" y="353530"/>
                </a:lnTo>
                <a:lnTo>
                  <a:pt x="203200" y="373506"/>
                </a:lnTo>
                <a:lnTo>
                  <a:pt x="157946" y="383530"/>
                </a:lnTo>
                <a:lnTo>
                  <a:pt x="125602" y="385190"/>
                </a:lnTo>
                <a:lnTo>
                  <a:pt x="23240" y="385190"/>
                </a:lnTo>
                <a:lnTo>
                  <a:pt x="16637" y="385190"/>
                </a:lnTo>
                <a:lnTo>
                  <a:pt x="11175" y="383158"/>
                </a:lnTo>
                <a:lnTo>
                  <a:pt x="6603" y="379348"/>
                </a:lnTo>
                <a:lnTo>
                  <a:pt x="2158" y="375538"/>
                </a:lnTo>
                <a:lnTo>
                  <a:pt x="0" y="369188"/>
                </a:lnTo>
                <a:lnTo>
                  <a:pt x="0" y="360425"/>
                </a:lnTo>
                <a:lnTo>
                  <a:pt x="0" y="24637"/>
                </a:lnTo>
                <a:lnTo>
                  <a:pt x="0" y="16001"/>
                </a:lnTo>
                <a:lnTo>
                  <a:pt x="2158" y="9651"/>
                </a:lnTo>
                <a:lnTo>
                  <a:pt x="6603" y="5841"/>
                </a:lnTo>
                <a:lnTo>
                  <a:pt x="11175" y="1904"/>
                </a:lnTo>
                <a:lnTo>
                  <a:pt x="16637" y="0"/>
                </a:lnTo>
                <a:lnTo>
                  <a:pt x="23240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246751" y="3057144"/>
            <a:ext cx="295275" cy="387350"/>
          </a:xfrm>
          <a:custGeom>
            <a:avLst/>
            <a:gdLst/>
            <a:ahLst/>
            <a:cxnLst/>
            <a:rect l="l" t="t" r="r" b="b"/>
            <a:pathLst>
              <a:path w="295275" h="387350">
                <a:moveTo>
                  <a:pt x="11684" y="0"/>
                </a:moveTo>
                <a:lnTo>
                  <a:pt x="283083" y="0"/>
                </a:lnTo>
                <a:lnTo>
                  <a:pt x="284861" y="0"/>
                </a:lnTo>
                <a:lnTo>
                  <a:pt x="286512" y="507"/>
                </a:lnTo>
                <a:lnTo>
                  <a:pt x="288036" y="1650"/>
                </a:lnTo>
                <a:lnTo>
                  <a:pt x="289560" y="2666"/>
                </a:lnTo>
                <a:lnTo>
                  <a:pt x="290702" y="4444"/>
                </a:lnTo>
                <a:lnTo>
                  <a:pt x="294766" y="26161"/>
                </a:lnTo>
                <a:lnTo>
                  <a:pt x="294766" y="32130"/>
                </a:lnTo>
                <a:lnTo>
                  <a:pt x="294766" y="37845"/>
                </a:lnTo>
                <a:lnTo>
                  <a:pt x="294513" y="42798"/>
                </a:lnTo>
                <a:lnTo>
                  <a:pt x="294004" y="46862"/>
                </a:lnTo>
                <a:lnTo>
                  <a:pt x="293497" y="50926"/>
                </a:lnTo>
                <a:lnTo>
                  <a:pt x="292735" y="54228"/>
                </a:lnTo>
                <a:lnTo>
                  <a:pt x="291719" y="56641"/>
                </a:lnTo>
                <a:lnTo>
                  <a:pt x="290702" y="59181"/>
                </a:lnTo>
                <a:lnTo>
                  <a:pt x="289560" y="60959"/>
                </a:lnTo>
                <a:lnTo>
                  <a:pt x="288036" y="62229"/>
                </a:lnTo>
                <a:lnTo>
                  <a:pt x="286512" y="63372"/>
                </a:lnTo>
                <a:lnTo>
                  <a:pt x="284861" y="64007"/>
                </a:lnTo>
                <a:lnTo>
                  <a:pt x="283083" y="64007"/>
                </a:lnTo>
                <a:lnTo>
                  <a:pt x="186689" y="64007"/>
                </a:lnTo>
                <a:lnTo>
                  <a:pt x="186689" y="374395"/>
                </a:lnTo>
                <a:lnTo>
                  <a:pt x="186689" y="376427"/>
                </a:lnTo>
                <a:lnTo>
                  <a:pt x="186054" y="378205"/>
                </a:lnTo>
                <a:lnTo>
                  <a:pt x="184785" y="379856"/>
                </a:lnTo>
                <a:lnTo>
                  <a:pt x="183514" y="381380"/>
                </a:lnTo>
                <a:lnTo>
                  <a:pt x="181356" y="382650"/>
                </a:lnTo>
                <a:lnTo>
                  <a:pt x="178308" y="383666"/>
                </a:lnTo>
                <a:lnTo>
                  <a:pt x="175387" y="384682"/>
                </a:lnTo>
                <a:lnTo>
                  <a:pt x="171323" y="385444"/>
                </a:lnTo>
                <a:lnTo>
                  <a:pt x="166243" y="386079"/>
                </a:lnTo>
                <a:lnTo>
                  <a:pt x="161289" y="386588"/>
                </a:lnTo>
                <a:lnTo>
                  <a:pt x="154939" y="386968"/>
                </a:lnTo>
                <a:lnTo>
                  <a:pt x="147447" y="386968"/>
                </a:lnTo>
                <a:lnTo>
                  <a:pt x="139826" y="386968"/>
                </a:lnTo>
                <a:lnTo>
                  <a:pt x="116459" y="383666"/>
                </a:lnTo>
                <a:lnTo>
                  <a:pt x="113411" y="382650"/>
                </a:lnTo>
                <a:lnTo>
                  <a:pt x="111378" y="381380"/>
                </a:lnTo>
                <a:lnTo>
                  <a:pt x="109982" y="379856"/>
                </a:lnTo>
                <a:lnTo>
                  <a:pt x="108712" y="378205"/>
                </a:lnTo>
                <a:lnTo>
                  <a:pt x="108076" y="376427"/>
                </a:lnTo>
                <a:lnTo>
                  <a:pt x="108076" y="374395"/>
                </a:lnTo>
                <a:lnTo>
                  <a:pt x="108076" y="64007"/>
                </a:lnTo>
                <a:lnTo>
                  <a:pt x="11684" y="64007"/>
                </a:lnTo>
                <a:lnTo>
                  <a:pt x="9651" y="64007"/>
                </a:lnTo>
                <a:lnTo>
                  <a:pt x="8000" y="63372"/>
                </a:lnTo>
                <a:lnTo>
                  <a:pt x="6603" y="62229"/>
                </a:lnTo>
                <a:lnTo>
                  <a:pt x="5207" y="60959"/>
                </a:lnTo>
                <a:lnTo>
                  <a:pt x="4063" y="59181"/>
                </a:lnTo>
                <a:lnTo>
                  <a:pt x="3048" y="56641"/>
                </a:lnTo>
                <a:lnTo>
                  <a:pt x="2032" y="54228"/>
                </a:lnTo>
                <a:lnTo>
                  <a:pt x="1270" y="50926"/>
                </a:lnTo>
                <a:lnTo>
                  <a:pt x="762" y="46862"/>
                </a:lnTo>
                <a:lnTo>
                  <a:pt x="253" y="42798"/>
                </a:lnTo>
                <a:lnTo>
                  <a:pt x="0" y="37845"/>
                </a:lnTo>
                <a:lnTo>
                  <a:pt x="0" y="32130"/>
                </a:lnTo>
                <a:lnTo>
                  <a:pt x="0" y="26161"/>
                </a:lnTo>
                <a:lnTo>
                  <a:pt x="6603" y="1650"/>
                </a:lnTo>
                <a:lnTo>
                  <a:pt x="8000" y="507"/>
                </a:lnTo>
                <a:lnTo>
                  <a:pt x="9651" y="0"/>
                </a:lnTo>
                <a:lnTo>
                  <a:pt x="11684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918203" y="3057144"/>
            <a:ext cx="285750" cy="387350"/>
          </a:xfrm>
          <a:custGeom>
            <a:avLst/>
            <a:gdLst/>
            <a:ahLst/>
            <a:cxnLst/>
            <a:rect l="l" t="t" r="r" b="b"/>
            <a:pathLst>
              <a:path w="285750" h="387350">
                <a:moveTo>
                  <a:pt x="23241" y="0"/>
                </a:moveTo>
                <a:lnTo>
                  <a:pt x="122936" y="0"/>
                </a:lnTo>
                <a:lnTo>
                  <a:pt x="132969" y="0"/>
                </a:lnTo>
                <a:lnTo>
                  <a:pt x="141350" y="126"/>
                </a:lnTo>
                <a:lnTo>
                  <a:pt x="147955" y="634"/>
                </a:lnTo>
                <a:lnTo>
                  <a:pt x="154432" y="1015"/>
                </a:lnTo>
                <a:lnTo>
                  <a:pt x="160400" y="1523"/>
                </a:lnTo>
                <a:lnTo>
                  <a:pt x="197971" y="9622"/>
                </a:lnTo>
                <a:lnTo>
                  <a:pt x="232306" y="28247"/>
                </a:lnTo>
                <a:lnTo>
                  <a:pt x="258953" y="65023"/>
                </a:lnTo>
                <a:lnTo>
                  <a:pt x="265811" y="105663"/>
                </a:lnTo>
                <a:lnTo>
                  <a:pt x="265501" y="115091"/>
                </a:lnTo>
                <a:lnTo>
                  <a:pt x="254762" y="155987"/>
                </a:lnTo>
                <a:lnTo>
                  <a:pt x="229627" y="186275"/>
                </a:lnTo>
                <a:lnTo>
                  <a:pt x="191008" y="205993"/>
                </a:lnTo>
                <a:lnTo>
                  <a:pt x="196850" y="208787"/>
                </a:lnTo>
                <a:lnTo>
                  <a:pt x="226060" y="236219"/>
                </a:lnTo>
                <a:lnTo>
                  <a:pt x="245872" y="274446"/>
                </a:lnTo>
                <a:lnTo>
                  <a:pt x="278257" y="350265"/>
                </a:lnTo>
                <a:lnTo>
                  <a:pt x="284225" y="366902"/>
                </a:lnTo>
                <a:lnTo>
                  <a:pt x="285242" y="370331"/>
                </a:lnTo>
                <a:lnTo>
                  <a:pt x="285750" y="372998"/>
                </a:lnTo>
                <a:lnTo>
                  <a:pt x="285750" y="375030"/>
                </a:lnTo>
                <a:lnTo>
                  <a:pt x="285750" y="377189"/>
                </a:lnTo>
                <a:lnTo>
                  <a:pt x="285369" y="379094"/>
                </a:lnTo>
                <a:lnTo>
                  <a:pt x="284480" y="380491"/>
                </a:lnTo>
                <a:lnTo>
                  <a:pt x="283718" y="382015"/>
                </a:lnTo>
                <a:lnTo>
                  <a:pt x="252222" y="386968"/>
                </a:lnTo>
                <a:lnTo>
                  <a:pt x="242316" y="386968"/>
                </a:lnTo>
                <a:lnTo>
                  <a:pt x="233934" y="386968"/>
                </a:lnTo>
                <a:lnTo>
                  <a:pt x="204470" y="379983"/>
                </a:lnTo>
                <a:lnTo>
                  <a:pt x="203200" y="378205"/>
                </a:lnTo>
                <a:lnTo>
                  <a:pt x="202311" y="376173"/>
                </a:lnTo>
                <a:lnTo>
                  <a:pt x="201422" y="373888"/>
                </a:lnTo>
                <a:lnTo>
                  <a:pt x="167005" y="287781"/>
                </a:lnTo>
                <a:lnTo>
                  <a:pt x="146304" y="248030"/>
                </a:lnTo>
                <a:lnTo>
                  <a:pt x="141478" y="243077"/>
                </a:lnTo>
                <a:lnTo>
                  <a:pt x="136651" y="237997"/>
                </a:lnTo>
                <a:lnTo>
                  <a:pt x="131063" y="234187"/>
                </a:lnTo>
                <a:lnTo>
                  <a:pt x="124713" y="231520"/>
                </a:lnTo>
                <a:lnTo>
                  <a:pt x="118363" y="228980"/>
                </a:lnTo>
                <a:lnTo>
                  <a:pt x="110998" y="227710"/>
                </a:lnTo>
                <a:lnTo>
                  <a:pt x="102616" y="227710"/>
                </a:lnTo>
                <a:lnTo>
                  <a:pt x="78232" y="227710"/>
                </a:lnTo>
                <a:lnTo>
                  <a:pt x="78232" y="374395"/>
                </a:lnTo>
                <a:lnTo>
                  <a:pt x="78232" y="376427"/>
                </a:lnTo>
                <a:lnTo>
                  <a:pt x="77597" y="378205"/>
                </a:lnTo>
                <a:lnTo>
                  <a:pt x="76326" y="379856"/>
                </a:lnTo>
                <a:lnTo>
                  <a:pt x="75057" y="381380"/>
                </a:lnTo>
                <a:lnTo>
                  <a:pt x="72898" y="382650"/>
                </a:lnTo>
                <a:lnTo>
                  <a:pt x="69850" y="383666"/>
                </a:lnTo>
                <a:lnTo>
                  <a:pt x="66929" y="384682"/>
                </a:lnTo>
                <a:lnTo>
                  <a:pt x="62992" y="385444"/>
                </a:lnTo>
                <a:lnTo>
                  <a:pt x="58038" y="386079"/>
                </a:lnTo>
                <a:lnTo>
                  <a:pt x="53086" y="386588"/>
                </a:lnTo>
                <a:lnTo>
                  <a:pt x="46736" y="386968"/>
                </a:lnTo>
                <a:lnTo>
                  <a:pt x="38988" y="386968"/>
                </a:lnTo>
                <a:lnTo>
                  <a:pt x="31369" y="386968"/>
                </a:lnTo>
                <a:lnTo>
                  <a:pt x="1778" y="379856"/>
                </a:lnTo>
                <a:lnTo>
                  <a:pt x="508" y="378205"/>
                </a:lnTo>
                <a:lnTo>
                  <a:pt x="0" y="376427"/>
                </a:lnTo>
                <a:lnTo>
                  <a:pt x="0" y="374395"/>
                </a:lnTo>
                <a:lnTo>
                  <a:pt x="0" y="24637"/>
                </a:lnTo>
                <a:lnTo>
                  <a:pt x="0" y="16001"/>
                </a:lnTo>
                <a:lnTo>
                  <a:pt x="2159" y="9651"/>
                </a:lnTo>
                <a:lnTo>
                  <a:pt x="6604" y="5841"/>
                </a:lnTo>
                <a:lnTo>
                  <a:pt x="11175" y="1904"/>
                </a:lnTo>
                <a:lnTo>
                  <a:pt x="16637" y="0"/>
                </a:lnTo>
                <a:lnTo>
                  <a:pt x="23241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06167" y="3057144"/>
            <a:ext cx="448945" cy="387350"/>
          </a:xfrm>
          <a:custGeom>
            <a:avLst/>
            <a:gdLst/>
            <a:ahLst/>
            <a:cxnLst/>
            <a:rect l="l" t="t" r="r" b="b"/>
            <a:pathLst>
              <a:path w="448944" h="387350">
                <a:moveTo>
                  <a:pt x="29463" y="0"/>
                </a:moveTo>
                <a:lnTo>
                  <a:pt x="80644" y="0"/>
                </a:lnTo>
                <a:lnTo>
                  <a:pt x="89788" y="0"/>
                </a:lnTo>
                <a:lnTo>
                  <a:pt x="97536" y="761"/>
                </a:lnTo>
                <a:lnTo>
                  <a:pt x="132969" y="23367"/>
                </a:lnTo>
                <a:lnTo>
                  <a:pt x="136144" y="28955"/>
                </a:lnTo>
                <a:lnTo>
                  <a:pt x="138937" y="35940"/>
                </a:lnTo>
                <a:lnTo>
                  <a:pt x="141350" y="44322"/>
                </a:lnTo>
                <a:lnTo>
                  <a:pt x="224662" y="273811"/>
                </a:lnTo>
                <a:lnTo>
                  <a:pt x="225932" y="273811"/>
                </a:lnTo>
                <a:lnTo>
                  <a:pt x="312165" y="44957"/>
                </a:lnTo>
                <a:lnTo>
                  <a:pt x="314832" y="36575"/>
                </a:lnTo>
                <a:lnTo>
                  <a:pt x="317626" y="29590"/>
                </a:lnTo>
                <a:lnTo>
                  <a:pt x="345820" y="2158"/>
                </a:lnTo>
                <a:lnTo>
                  <a:pt x="357886" y="0"/>
                </a:lnTo>
                <a:lnTo>
                  <a:pt x="365125" y="0"/>
                </a:lnTo>
                <a:lnTo>
                  <a:pt x="417830" y="0"/>
                </a:lnTo>
                <a:lnTo>
                  <a:pt x="423290" y="0"/>
                </a:lnTo>
                <a:lnTo>
                  <a:pt x="427863" y="634"/>
                </a:lnTo>
                <a:lnTo>
                  <a:pt x="431673" y="2031"/>
                </a:lnTo>
                <a:lnTo>
                  <a:pt x="435609" y="3428"/>
                </a:lnTo>
                <a:lnTo>
                  <a:pt x="438784" y="5460"/>
                </a:lnTo>
                <a:lnTo>
                  <a:pt x="441198" y="8127"/>
                </a:lnTo>
                <a:lnTo>
                  <a:pt x="443738" y="10794"/>
                </a:lnTo>
                <a:lnTo>
                  <a:pt x="445643" y="14096"/>
                </a:lnTo>
                <a:lnTo>
                  <a:pt x="446913" y="18033"/>
                </a:lnTo>
                <a:lnTo>
                  <a:pt x="448182" y="21843"/>
                </a:lnTo>
                <a:lnTo>
                  <a:pt x="448818" y="26288"/>
                </a:lnTo>
                <a:lnTo>
                  <a:pt x="448818" y="31241"/>
                </a:lnTo>
                <a:lnTo>
                  <a:pt x="448818" y="374395"/>
                </a:lnTo>
                <a:lnTo>
                  <a:pt x="448818" y="376427"/>
                </a:lnTo>
                <a:lnTo>
                  <a:pt x="448309" y="378205"/>
                </a:lnTo>
                <a:lnTo>
                  <a:pt x="447167" y="379856"/>
                </a:lnTo>
                <a:lnTo>
                  <a:pt x="446150" y="381380"/>
                </a:lnTo>
                <a:lnTo>
                  <a:pt x="444119" y="382650"/>
                </a:lnTo>
                <a:lnTo>
                  <a:pt x="441198" y="383666"/>
                </a:lnTo>
                <a:lnTo>
                  <a:pt x="438404" y="384682"/>
                </a:lnTo>
                <a:lnTo>
                  <a:pt x="434594" y="385444"/>
                </a:lnTo>
                <a:lnTo>
                  <a:pt x="429768" y="386079"/>
                </a:lnTo>
                <a:lnTo>
                  <a:pt x="425069" y="386588"/>
                </a:lnTo>
                <a:lnTo>
                  <a:pt x="418973" y="386968"/>
                </a:lnTo>
                <a:lnTo>
                  <a:pt x="411606" y="386968"/>
                </a:lnTo>
                <a:lnTo>
                  <a:pt x="404494" y="386968"/>
                </a:lnTo>
                <a:lnTo>
                  <a:pt x="376555" y="379856"/>
                </a:lnTo>
                <a:lnTo>
                  <a:pt x="375284" y="378205"/>
                </a:lnTo>
                <a:lnTo>
                  <a:pt x="374650" y="376427"/>
                </a:lnTo>
                <a:lnTo>
                  <a:pt x="374650" y="374395"/>
                </a:lnTo>
                <a:lnTo>
                  <a:pt x="374650" y="60959"/>
                </a:lnTo>
                <a:lnTo>
                  <a:pt x="374142" y="60959"/>
                </a:lnTo>
                <a:lnTo>
                  <a:pt x="262508" y="374141"/>
                </a:lnTo>
                <a:lnTo>
                  <a:pt x="261746" y="376681"/>
                </a:lnTo>
                <a:lnTo>
                  <a:pt x="260350" y="378840"/>
                </a:lnTo>
                <a:lnTo>
                  <a:pt x="258571" y="380491"/>
                </a:lnTo>
                <a:lnTo>
                  <a:pt x="256794" y="382269"/>
                </a:lnTo>
                <a:lnTo>
                  <a:pt x="254381" y="383539"/>
                </a:lnTo>
                <a:lnTo>
                  <a:pt x="251332" y="384555"/>
                </a:lnTo>
                <a:lnTo>
                  <a:pt x="248284" y="385571"/>
                </a:lnTo>
                <a:lnTo>
                  <a:pt x="244348" y="386206"/>
                </a:lnTo>
                <a:lnTo>
                  <a:pt x="239521" y="386460"/>
                </a:lnTo>
                <a:lnTo>
                  <a:pt x="234823" y="386841"/>
                </a:lnTo>
                <a:lnTo>
                  <a:pt x="229107" y="386968"/>
                </a:lnTo>
                <a:lnTo>
                  <a:pt x="222250" y="386968"/>
                </a:lnTo>
                <a:lnTo>
                  <a:pt x="215519" y="386968"/>
                </a:lnTo>
                <a:lnTo>
                  <a:pt x="209804" y="386714"/>
                </a:lnTo>
                <a:lnTo>
                  <a:pt x="205105" y="386206"/>
                </a:lnTo>
                <a:lnTo>
                  <a:pt x="200279" y="385698"/>
                </a:lnTo>
                <a:lnTo>
                  <a:pt x="196342" y="384936"/>
                </a:lnTo>
                <a:lnTo>
                  <a:pt x="193294" y="383793"/>
                </a:lnTo>
                <a:lnTo>
                  <a:pt x="190245" y="382777"/>
                </a:lnTo>
                <a:lnTo>
                  <a:pt x="187832" y="381380"/>
                </a:lnTo>
                <a:lnTo>
                  <a:pt x="186055" y="379856"/>
                </a:lnTo>
                <a:lnTo>
                  <a:pt x="184150" y="378205"/>
                </a:lnTo>
                <a:lnTo>
                  <a:pt x="183006" y="376300"/>
                </a:lnTo>
                <a:lnTo>
                  <a:pt x="182371" y="374141"/>
                </a:lnTo>
                <a:lnTo>
                  <a:pt x="74675" y="60959"/>
                </a:lnTo>
                <a:lnTo>
                  <a:pt x="74040" y="60959"/>
                </a:lnTo>
                <a:lnTo>
                  <a:pt x="74040" y="374395"/>
                </a:lnTo>
                <a:lnTo>
                  <a:pt x="74040" y="376427"/>
                </a:lnTo>
                <a:lnTo>
                  <a:pt x="73532" y="378205"/>
                </a:lnTo>
                <a:lnTo>
                  <a:pt x="72389" y="379856"/>
                </a:lnTo>
                <a:lnTo>
                  <a:pt x="71374" y="381380"/>
                </a:lnTo>
                <a:lnTo>
                  <a:pt x="69342" y="382650"/>
                </a:lnTo>
                <a:lnTo>
                  <a:pt x="66293" y="383666"/>
                </a:lnTo>
                <a:lnTo>
                  <a:pt x="63373" y="384682"/>
                </a:lnTo>
                <a:lnTo>
                  <a:pt x="59562" y="385444"/>
                </a:lnTo>
                <a:lnTo>
                  <a:pt x="54863" y="386079"/>
                </a:lnTo>
                <a:lnTo>
                  <a:pt x="50164" y="386588"/>
                </a:lnTo>
                <a:lnTo>
                  <a:pt x="44195" y="386968"/>
                </a:lnTo>
                <a:lnTo>
                  <a:pt x="36830" y="386968"/>
                </a:lnTo>
                <a:lnTo>
                  <a:pt x="29718" y="386968"/>
                </a:lnTo>
                <a:lnTo>
                  <a:pt x="1650" y="379856"/>
                </a:lnTo>
                <a:lnTo>
                  <a:pt x="507" y="378205"/>
                </a:lnTo>
                <a:lnTo>
                  <a:pt x="0" y="376427"/>
                </a:lnTo>
                <a:lnTo>
                  <a:pt x="0" y="374395"/>
                </a:lnTo>
                <a:lnTo>
                  <a:pt x="0" y="31241"/>
                </a:lnTo>
                <a:lnTo>
                  <a:pt x="0" y="21081"/>
                </a:lnTo>
                <a:lnTo>
                  <a:pt x="2667" y="13334"/>
                </a:lnTo>
                <a:lnTo>
                  <a:pt x="8000" y="8000"/>
                </a:lnTo>
                <a:lnTo>
                  <a:pt x="13334" y="2666"/>
                </a:lnTo>
                <a:lnTo>
                  <a:pt x="20446" y="0"/>
                </a:lnTo>
                <a:lnTo>
                  <a:pt x="29463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15101" y="3055366"/>
            <a:ext cx="306070" cy="389255"/>
          </a:xfrm>
          <a:custGeom>
            <a:avLst/>
            <a:gdLst/>
            <a:ahLst/>
            <a:cxnLst/>
            <a:rect l="l" t="t" r="r" b="b"/>
            <a:pathLst>
              <a:path w="306070" h="389254">
                <a:moveTo>
                  <a:pt x="41148" y="0"/>
                </a:moveTo>
                <a:lnTo>
                  <a:pt x="50291" y="0"/>
                </a:lnTo>
                <a:lnTo>
                  <a:pt x="57531" y="126"/>
                </a:lnTo>
                <a:lnTo>
                  <a:pt x="62991" y="635"/>
                </a:lnTo>
                <a:lnTo>
                  <a:pt x="68452" y="1016"/>
                </a:lnTo>
                <a:lnTo>
                  <a:pt x="130175" y="108585"/>
                </a:lnTo>
                <a:lnTo>
                  <a:pt x="145543" y="145180"/>
                </a:lnTo>
                <a:lnTo>
                  <a:pt x="154812" y="169291"/>
                </a:lnTo>
                <a:lnTo>
                  <a:pt x="155448" y="169291"/>
                </a:lnTo>
                <a:lnTo>
                  <a:pt x="170009" y="130597"/>
                </a:lnTo>
                <a:lnTo>
                  <a:pt x="172942" y="123301"/>
                </a:lnTo>
                <a:lnTo>
                  <a:pt x="175827" y="116171"/>
                </a:lnTo>
                <a:lnTo>
                  <a:pt x="178688" y="109220"/>
                </a:lnTo>
                <a:lnTo>
                  <a:pt x="220852" y="15112"/>
                </a:lnTo>
                <a:lnTo>
                  <a:pt x="221869" y="11937"/>
                </a:lnTo>
                <a:lnTo>
                  <a:pt x="223138" y="9398"/>
                </a:lnTo>
                <a:lnTo>
                  <a:pt x="224662" y="7620"/>
                </a:lnTo>
                <a:lnTo>
                  <a:pt x="226187" y="5714"/>
                </a:lnTo>
                <a:lnTo>
                  <a:pt x="243586" y="635"/>
                </a:lnTo>
                <a:lnTo>
                  <a:pt x="248665" y="126"/>
                </a:lnTo>
                <a:lnTo>
                  <a:pt x="255524" y="0"/>
                </a:lnTo>
                <a:lnTo>
                  <a:pt x="264033" y="0"/>
                </a:lnTo>
                <a:lnTo>
                  <a:pt x="303275" y="4572"/>
                </a:lnTo>
                <a:lnTo>
                  <a:pt x="306070" y="9779"/>
                </a:lnTo>
                <a:lnTo>
                  <a:pt x="304800" y="13970"/>
                </a:lnTo>
                <a:lnTo>
                  <a:pt x="303657" y="18161"/>
                </a:lnTo>
                <a:lnTo>
                  <a:pt x="301244" y="23749"/>
                </a:lnTo>
                <a:lnTo>
                  <a:pt x="297688" y="30987"/>
                </a:lnTo>
                <a:lnTo>
                  <a:pt x="192277" y="240792"/>
                </a:lnTo>
                <a:lnTo>
                  <a:pt x="192277" y="376174"/>
                </a:lnTo>
                <a:lnTo>
                  <a:pt x="192277" y="378206"/>
                </a:lnTo>
                <a:lnTo>
                  <a:pt x="191643" y="379984"/>
                </a:lnTo>
                <a:lnTo>
                  <a:pt x="160527" y="388747"/>
                </a:lnTo>
                <a:lnTo>
                  <a:pt x="153035" y="388747"/>
                </a:lnTo>
                <a:lnTo>
                  <a:pt x="145287" y="388747"/>
                </a:lnTo>
                <a:lnTo>
                  <a:pt x="121920" y="385445"/>
                </a:lnTo>
                <a:lnTo>
                  <a:pt x="118872" y="384429"/>
                </a:lnTo>
                <a:lnTo>
                  <a:pt x="116712" y="383159"/>
                </a:lnTo>
                <a:lnTo>
                  <a:pt x="115570" y="381635"/>
                </a:lnTo>
                <a:lnTo>
                  <a:pt x="114300" y="379984"/>
                </a:lnTo>
                <a:lnTo>
                  <a:pt x="113791" y="378206"/>
                </a:lnTo>
                <a:lnTo>
                  <a:pt x="113791" y="376174"/>
                </a:lnTo>
                <a:lnTo>
                  <a:pt x="113791" y="240792"/>
                </a:lnTo>
                <a:lnTo>
                  <a:pt x="8382" y="30987"/>
                </a:lnTo>
                <a:lnTo>
                  <a:pt x="4572" y="23622"/>
                </a:lnTo>
                <a:lnTo>
                  <a:pt x="2159" y="17907"/>
                </a:lnTo>
                <a:lnTo>
                  <a:pt x="1143" y="13843"/>
                </a:lnTo>
                <a:lnTo>
                  <a:pt x="0" y="9779"/>
                </a:lnTo>
                <a:lnTo>
                  <a:pt x="635" y="6731"/>
                </a:lnTo>
                <a:lnTo>
                  <a:pt x="33406" y="47"/>
                </a:lnTo>
                <a:lnTo>
                  <a:pt x="41148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928742" y="3055366"/>
            <a:ext cx="355600" cy="389255"/>
          </a:xfrm>
          <a:custGeom>
            <a:avLst/>
            <a:gdLst/>
            <a:ahLst/>
            <a:cxnLst/>
            <a:rect l="l" t="t" r="r" b="b"/>
            <a:pathLst>
              <a:path w="355600" h="389254">
                <a:moveTo>
                  <a:pt x="174498" y="0"/>
                </a:moveTo>
                <a:lnTo>
                  <a:pt x="214884" y="1397"/>
                </a:lnTo>
                <a:lnTo>
                  <a:pt x="218694" y="2539"/>
                </a:lnTo>
                <a:lnTo>
                  <a:pt x="222504" y="3556"/>
                </a:lnTo>
                <a:lnTo>
                  <a:pt x="231394" y="16383"/>
                </a:lnTo>
                <a:lnTo>
                  <a:pt x="350393" y="357759"/>
                </a:lnTo>
                <a:lnTo>
                  <a:pt x="352806" y="364871"/>
                </a:lnTo>
                <a:lnTo>
                  <a:pt x="354330" y="370586"/>
                </a:lnTo>
                <a:lnTo>
                  <a:pt x="354838" y="374776"/>
                </a:lnTo>
                <a:lnTo>
                  <a:pt x="355473" y="378841"/>
                </a:lnTo>
                <a:lnTo>
                  <a:pt x="354711" y="382016"/>
                </a:lnTo>
                <a:lnTo>
                  <a:pt x="352425" y="384048"/>
                </a:lnTo>
                <a:lnTo>
                  <a:pt x="350266" y="386207"/>
                </a:lnTo>
                <a:lnTo>
                  <a:pt x="346456" y="387476"/>
                </a:lnTo>
                <a:lnTo>
                  <a:pt x="340868" y="387985"/>
                </a:lnTo>
                <a:lnTo>
                  <a:pt x="335280" y="388493"/>
                </a:lnTo>
                <a:lnTo>
                  <a:pt x="327660" y="388747"/>
                </a:lnTo>
                <a:lnTo>
                  <a:pt x="318008" y="388747"/>
                </a:lnTo>
                <a:lnTo>
                  <a:pt x="307848" y="388747"/>
                </a:lnTo>
                <a:lnTo>
                  <a:pt x="299974" y="388620"/>
                </a:lnTo>
                <a:lnTo>
                  <a:pt x="294259" y="388238"/>
                </a:lnTo>
                <a:lnTo>
                  <a:pt x="288671" y="387985"/>
                </a:lnTo>
                <a:lnTo>
                  <a:pt x="272161" y="376555"/>
                </a:lnTo>
                <a:lnTo>
                  <a:pt x="246253" y="299085"/>
                </a:lnTo>
                <a:lnTo>
                  <a:pt x="101600" y="299085"/>
                </a:lnTo>
                <a:lnTo>
                  <a:pt x="77216" y="374396"/>
                </a:lnTo>
                <a:lnTo>
                  <a:pt x="76327" y="377189"/>
                </a:lnTo>
                <a:lnTo>
                  <a:pt x="75311" y="379603"/>
                </a:lnTo>
                <a:lnTo>
                  <a:pt x="74041" y="381381"/>
                </a:lnTo>
                <a:lnTo>
                  <a:pt x="72771" y="383286"/>
                </a:lnTo>
                <a:lnTo>
                  <a:pt x="70612" y="384810"/>
                </a:lnTo>
                <a:lnTo>
                  <a:pt x="43434" y="388747"/>
                </a:lnTo>
                <a:lnTo>
                  <a:pt x="34925" y="388747"/>
                </a:lnTo>
                <a:lnTo>
                  <a:pt x="25781" y="388747"/>
                </a:lnTo>
                <a:lnTo>
                  <a:pt x="2794" y="383539"/>
                </a:lnTo>
                <a:lnTo>
                  <a:pt x="762" y="381254"/>
                </a:lnTo>
                <a:lnTo>
                  <a:pt x="0" y="377951"/>
                </a:lnTo>
                <a:lnTo>
                  <a:pt x="635" y="373888"/>
                </a:lnTo>
                <a:lnTo>
                  <a:pt x="1270" y="369697"/>
                </a:lnTo>
                <a:lnTo>
                  <a:pt x="123825" y="15494"/>
                </a:lnTo>
                <a:lnTo>
                  <a:pt x="135636" y="2539"/>
                </a:lnTo>
                <a:lnTo>
                  <a:pt x="139065" y="1397"/>
                </a:lnTo>
                <a:lnTo>
                  <a:pt x="143891" y="762"/>
                </a:lnTo>
                <a:lnTo>
                  <a:pt x="150114" y="381"/>
                </a:lnTo>
                <a:lnTo>
                  <a:pt x="156210" y="126"/>
                </a:lnTo>
                <a:lnTo>
                  <a:pt x="164337" y="0"/>
                </a:lnTo>
                <a:lnTo>
                  <a:pt x="174498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629911" y="3055366"/>
            <a:ext cx="281305" cy="389255"/>
          </a:xfrm>
          <a:custGeom>
            <a:avLst/>
            <a:gdLst/>
            <a:ahLst/>
            <a:cxnLst/>
            <a:rect l="l" t="t" r="r" b="b"/>
            <a:pathLst>
              <a:path w="281304" h="389254">
                <a:moveTo>
                  <a:pt x="39242" y="0"/>
                </a:moveTo>
                <a:lnTo>
                  <a:pt x="46989" y="0"/>
                </a:lnTo>
                <a:lnTo>
                  <a:pt x="53339" y="254"/>
                </a:lnTo>
                <a:lnTo>
                  <a:pt x="58292" y="888"/>
                </a:lnTo>
                <a:lnTo>
                  <a:pt x="63246" y="1524"/>
                </a:lnTo>
                <a:lnTo>
                  <a:pt x="67183" y="2286"/>
                </a:lnTo>
                <a:lnTo>
                  <a:pt x="70230" y="3301"/>
                </a:lnTo>
                <a:lnTo>
                  <a:pt x="73151" y="4191"/>
                </a:lnTo>
                <a:lnTo>
                  <a:pt x="75311" y="5587"/>
                </a:lnTo>
                <a:lnTo>
                  <a:pt x="76453" y="7112"/>
                </a:lnTo>
                <a:lnTo>
                  <a:pt x="77597" y="8762"/>
                </a:lnTo>
                <a:lnTo>
                  <a:pt x="78232" y="10541"/>
                </a:lnTo>
                <a:lnTo>
                  <a:pt x="78232" y="12826"/>
                </a:lnTo>
                <a:lnTo>
                  <a:pt x="78232" y="176784"/>
                </a:lnTo>
                <a:lnTo>
                  <a:pt x="191008" y="13081"/>
                </a:lnTo>
                <a:lnTo>
                  <a:pt x="192404" y="10541"/>
                </a:lnTo>
                <a:lnTo>
                  <a:pt x="194183" y="8382"/>
                </a:lnTo>
                <a:lnTo>
                  <a:pt x="196087" y="6731"/>
                </a:lnTo>
                <a:lnTo>
                  <a:pt x="198120" y="4953"/>
                </a:lnTo>
                <a:lnTo>
                  <a:pt x="200660" y="3683"/>
                </a:lnTo>
                <a:lnTo>
                  <a:pt x="203835" y="2667"/>
                </a:lnTo>
                <a:lnTo>
                  <a:pt x="207010" y="1650"/>
                </a:lnTo>
                <a:lnTo>
                  <a:pt x="211074" y="1016"/>
                </a:lnTo>
                <a:lnTo>
                  <a:pt x="216026" y="635"/>
                </a:lnTo>
                <a:lnTo>
                  <a:pt x="220979" y="126"/>
                </a:lnTo>
                <a:lnTo>
                  <a:pt x="227329" y="0"/>
                </a:lnTo>
                <a:lnTo>
                  <a:pt x="235076" y="0"/>
                </a:lnTo>
                <a:lnTo>
                  <a:pt x="243077" y="0"/>
                </a:lnTo>
                <a:lnTo>
                  <a:pt x="249554" y="254"/>
                </a:lnTo>
                <a:lnTo>
                  <a:pt x="254762" y="888"/>
                </a:lnTo>
                <a:lnTo>
                  <a:pt x="259968" y="1524"/>
                </a:lnTo>
                <a:lnTo>
                  <a:pt x="264033" y="2286"/>
                </a:lnTo>
                <a:lnTo>
                  <a:pt x="267080" y="3429"/>
                </a:lnTo>
                <a:lnTo>
                  <a:pt x="270128" y="4445"/>
                </a:lnTo>
                <a:lnTo>
                  <a:pt x="272288" y="5842"/>
                </a:lnTo>
                <a:lnTo>
                  <a:pt x="273558" y="7366"/>
                </a:lnTo>
                <a:lnTo>
                  <a:pt x="274700" y="9017"/>
                </a:lnTo>
                <a:lnTo>
                  <a:pt x="275336" y="10795"/>
                </a:lnTo>
                <a:lnTo>
                  <a:pt x="275336" y="12826"/>
                </a:lnTo>
                <a:lnTo>
                  <a:pt x="275336" y="16129"/>
                </a:lnTo>
                <a:lnTo>
                  <a:pt x="274447" y="19685"/>
                </a:lnTo>
                <a:lnTo>
                  <a:pt x="272668" y="23241"/>
                </a:lnTo>
                <a:lnTo>
                  <a:pt x="270890" y="26797"/>
                </a:lnTo>
                <a:lnTo>
                  <a:pt x="267462" y="32385"/>
                </a:lnTo>
                <a:lnTo>
                  <a:pt x="262509" y="40132"/>
                </a:lnTo>
                <a:lnTo>
                  <a:pt x="156845" y="178562"/>
                </a:lnTo>
                <a:lnTo>
                  <a:pt x="272034" y="352679"/>
                </a:lnTo>
                <a:lnTo>
                  <a:pt x="281304" y="373761"/>
                </a:lnTo>
                <a:lnTo>
                  <a:pt x="281304" y="375285"/>
                </a:lnTo>
                <a:lnTo>
                  <a:pt x="281304" y="377444"/>
                </a:lnTo>
                <a:lnTo>
                  <a:pt x="248665" y="388747"/>
                </a:lnTo>
                <a:lnTo>
                  <a:pt x="240411" y="388747"/>
                </a:lnTo>
                <a:lnTo>
                  <a:pt x="200405" y="382778"/>
                </a:lnTo>
                <a:lnTo>
                  <a:pt x="194690" y="375666"/>
                </a:lnTo>
                <a:lnTo>
                  <a:pt x="78232" y="192912"/>
                </a:lnTo>
                <a:lnTo>
                  <a:pt x="78232" y="375666"/>
                </a:lnTo>
                <a:lnTo>
                  <a:pt x="78232" y="377825"/>
                </a:lnTo>
                <a:lnTo>
                  <a:pt x="77597" y="379730"/>
                </a:lnTo>
                <a:lnTo>
                  <a:pt x="76453" y="381254"/>
                </a:lnTo>
                <a:lnTo>
                  <a:pt x="75311" y="382905"/>
                </a:lnTo>
                <a:lnTo>
                  <a:pt x="73151" y="384175"/>
                </a:lnTo>
                <a:lnTo>
                  <a:pt x="46989" y="388747"/>
                </a:lnTo>
                <a:lnTo>
                  <a:pt x="39242" y="388747"/>
                </a:lnTo>
                <a:lnTo>
                  <a:pt x="31750" y="388747"/>
                </a:lnTo>
                <a:lnTo>
                  <a:pt x="1904" y="381254"/>
                </a:lnTo>
                <a:lnTo>
                  <a:pt x="635" y="379730"/>
                </a:lnTo>
                <a:lnTo>
                  <a:pt x="0" y="377825"/>
                </a:lnTo>
                <a:lnTo>
                  <a:pt x="0" y="375666"/>
                </a:lnTo>
                <a:lnTo>
                  <a:pt x="0" y="12826"/>
                </a:lnTo>
                <a:lnTo>
                  <a:pt x="0" y="10541"/>
                </a:lnTo>
                <a:lnTo>
                  <a:pt x="635" y="8762"/>
                </a:lnTo>
                <a:lnTo>
                  <a:pt x="1904" y="7112"/>
                </a:lnTo>
                <a:lnTo>
                  <a:pt x="3175" y="5587"/>
                </a:lnTo>
                <a:lnTo>
                  <a:pt x="5334" y="4191"/>
                </a:lnTo>
                <a:lnTo>
                  <a:pt x="8254" y="3301"/>
                </a:lnTo>
                <a:lnTo>
                  <a:pt x="11302" y="2286"/>
                </a:lnTo>
                <a:lnTo>
                  <a:pt x="15239" y="1524"/>
                </a:lnTo>
                <a:lnTo>
                  <a:pt x="20320" y="888"/>
                </a:lnTo>
                <a:lnTo>
                  <a:pt x="25400" y="254"/>
                </a:lnTo>
                <a:lnTo>
                  <a:pt x="31750" y="0"/>
                </a:lnTo>
                <a:lnTo>
                  <a:pt x="39242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226178" y="3055366"/>
            <a:ext cx="355600" cy="389255"/>
          </a:xfrm>
          <a:custGeom>
            <a:avLst/>
            <a:gdLst/>
            <a:ahLst/>
            <a:cxnLst/>
            <a:rect l="l" t="t" r="r" b="b"/>
            <a:pathLst>
              <a:path w="355600" h="389254">
                <a:moveTo>
                  <a:pt x="174498" y="0"/>
                </a:moveTo>
                <a:lnTo>
                  <a:pt x="214884" y="1397"/>
                </a:lnTo>
                <a:lnTo>
                  <a:pt x="218694" y="2539"/>
                </a:lnTo>
                <a:lnTo>
                  <a:pt x="222504" y="3556"/>
                </a:lnTo>
                <a:lnTo>
                  <a:pt x="231394" y="16383"/>
                </a:lnTo>
                <a:lnTo>
                  <a:pt x="350393" y="357759"/>
                </a:lnTo>
                <a:lnTo>
                  <a:pt x="352806" y="364871"/>
                </a:lnTo>
                <a:lnTo>
                  <a:pt x="354330" y="370586"/>
                </a:lnTo>
                <a:lnTo>
                  <a:pt x="354838" y="374776"/>
                </a:lnTo>
                <a:lnTo>
                  <a:pt x="355473" y="378841"/>
                </a:lnTo>
                <a:lnTo>
                  <a:pt x="354711" y="382016"/>
                </a:lnTo>
                <a:lnTo>
                  <a:pt x="352425" y="384048"/>
                </a:lnTo>
                <a:lnTo>
                  <a:pt x="350266" y="386207"/>
                </a:lnTo>
                <a:lnTo>
                  <a:pt x="346456" y="387476"/>
                </a:lnTo>
                <a:lnTo>
                  <a:pt x="340868" y="387985"/>
                </a:lnTo>
                <a:lnTo>
                  <a:pt x="335280" y="388493"/>
                </a:lnTo>
                <a:lnTo>
                  <a:pt x="327660" y="388747"/>
                </a:lnTo>
                <a:lnTo>
                  <a:pt x="318008" y="388747"/>
                </a:lnTo>
                <a:lnTo>
                  <a:pt x="307848" y="388747"/>
                </a:lnTo>
                <a:lnTo>
                  <a:pt x="299974" y="388620"/>
                </a:lnTo>
                <a:lnTo>
                  <a:pt x="294259" y="388238"/>
                </a:lnTo>
                <a:lnTo>
                  <a:pt x="288671" y="387985"/>
                </a:lnTo>
                <a:lnTo>
                  <a:pt x="272161" y="376555"/>
                </a:lnTo>
                <a:lnTo>
                  <a:pt x="246253" y="299085"/>
                </a:lnTo>
                <a:lnTo>
                  <a:pt x="101600" y="299085"/>
                </a:lnTo>
                <a:lnTo>
                  <a:pt x="77216" y="374396"/>
                </a:lnTo>
                <a:lnTo>
                  <a:pt x="76326" y="377189"/>
                </a:lnTo>
                <a:lnTo>
                  <a:pt x="75311" y="379603"/>
                </a:lnTo>
                <a:lnTo>
                  <a:pt x="74041" y="381381"/>
                </a:lnTo>
                <a:lnTo>
                  <a:pt x="72771" y="383286"/>
                </a:lnTo>
                <a:lnTo>
                  <a:pt x="70612" y="384810"/>
                </a:lnTo>
                <a:lnTo>
                  <a:pt x="43434" y="388747"/>
                </a:lnTo>
                <a:lnTo>
                  <a:pt x="34925" y="388747"/>
                </a:lnTo>
                <a:lnTo>
                  <a:pt x="25781" y="388747"/>
                </a:lnTo>
                <a:lnTo>
                  <a:pt x="2794" y="383539"/>
                </a:lnTo>
                <a:lnTo>
                  <a:pt x="762" y="381254"/>
                </a:lnTo>
                <a:lnTo>
                  <a:pt x="0" y="377951"/>
                </a:lnTo>
                <a:lnTo>
                  <a:pt x="635" y="373888"/>
                </a:lnTo>
                <a:lnTo>
                  <a:pt x="1270" y="369697"/>
                </a:lnTo>
                <a:lnTo>
                  <a:pt x="123825" y="15494"/>
                </a:lnTo>
                <a:lnTo>
                  <a:pt x="135636" y="2539"/>
                </a:lnTo>
                <a:lnTo>
                  <a:pt x="139065" y="1397"/>
                </a:lnTo>
                <a:lnTo>
                  <a:pt x="143891" y="762"/>
                </a:lnTo>
                <a:lnTo>
                  <a:pt x="150113" y="381"/>
                </a:lnTo>
                <a:lnTo>
                  <a:pt x="156210" y="126"/>
                </a:lnTo>
                <a:lnTo>
                  <a:pt x="164337" y="0"/>
                </a:lnTo>
                <a:lnTo>
                  <a:pt x="174498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514471" y="3055366"/>
            <a:ext cx="355600" cy="389255"/>
          </a:xfrm>
          <a:custGeom>
            <a:avLst/>
            <a:gdLst/>
            <a:ahLst/>
            <a:cxnLst/>
            <a:rect l="l" t="t" r="r" b="b"/>
            <a:pathLst>
              <a:path w="355600" h="389254">
                <a:moveTo>
                  <a:pt x="174498" y="0"/>
                </a:moveTo>
                <a:lnTo>
                  <a:pt x="214883" y="1397"/>
                </a:lnTo>
                <a:lnTo>
                  <a:pt x="218693" y="2539"/>
                </a:lnTo>
                <a:lnTo>
                  <a:pt x="222503" y="3556"/>
                </a:lnTo>
                <a:lnTo>
                  <a:pt x="231393" y="16383"/>
                </a:lnTo>
                <a:lnTo>
                  <a:pt x="350392" y="357759"/>
                </a:lnTo>
                <a:lnTo>
                  <a:pt x="352805" y="364871"/>
                </a:lnTo>
                <a:lnTo>
                  <a:pt x="354329" y="370586"/>
                </a:lnTo>
                <a:lnTo>
                  <a:pt x="354838" y="374776"/>
                </a:lnTo>
                <a:lnTo>
                  <a:pt x="355473" y="378841"/>
                </a:lnTo>
                <a:lnTo>
                  <a:pt x="354711" y="382016"/>
                </a:lnTo>
                <a:lnTo>
                  <a:pt x="352425" y="384048"/>
                </a:lnTo>
                <a:lnTo>
                  <a:pt x="350265" y="386207"/>
                </a:lnTo>
                <a:lnTo>
                  <a:pt x="346455" y="387476"/>
                </a:lnTo>
                <a:lnTo>
                  <a:pt x="340867" y="387985"/>
                </a:lnTo>
                <a:lnTo>
                  <a:pt x="335279" y="388493"/>
                </a:lnTo>
                <a:lnTo>
                  <a:pt x="327659" y="388747"/>
                </a:lnTo>
                <a:lnTo>
                  <a:pt x="318007" y="388747"/>
                </a:lnTo>
                <a:lnTo>
                  <a:pt x="307848" y="388747"/>
                </a:lnTo>
                <a:lnTo>
                  <a:pt x="299974" y="388620"/>
                </a:lnTo>
                <a:lnTo>
                  <a:pt x="294258" y="388238"/>
                </a:lnTo>
                <a:lnTo>
                  <a:pt x="288670" y="387985"/>
                </a:lnTo>
                <a:lnTo>
                  <a:pt x="272161" y="376555"/>
                </a:lnTo>
                <a:lnTo>
                  <a:pt x="246252" y="299085"/>
                </a:lnTo>
                <a:lnTo>
                  <a:pt x="101600" y="299085"/>
                </a:lnTo>
                <a:lnTo>
                  <a:pt x="77215" y="374396"/>
                </a:lnTo>
                <a:lnTo>
                  <a:pt x="76326" y="377189"/>
                </a:lnTo>
                <a:lnTo>
                  <a:pt x="75311" y="379603"/>
                </a:lnTo>
                <a:lnTo>
                  <a:pt x="74040" y="381381"/>
                </a:lnTo>
                <a:lnTo>
                  <a:pt x="72770" y="383286"/>
                </a:lnTo>
                <a:lnTo>
                  <a:pt x="70612" y="384810"/>
                </a:lnTo>
                <a:lnTo>
                  <a:pt x="43433" y="388747"/>
                </a:lnTo>
                <a:lnTo>
                  <a:pt x="34925" y="388747"/>
                </a:lnTo>
                <a:lnTo>
                  <a:pt x="25780" y="388747"/>
                </a:lnTo>
                <a:lnTo>
                  <a:pt x="2793" y="383539"/>
                </a:lnTo>
                <a:lnTo>
                  <a:pt x="762" y="381254"/>
                </a:lnTo>
                <a:lnTo>
                  <a:pt x="0" y="377951"/>
                </a:lnTo>
                <a:lnTo>
                  <a:pt x="634" y="373888"/>
                </a:lnTo>
                <a:lnTo>
                  <a:pt x="1269" y="369697"/>
                </a:lnTo>
                <a:lnTo>
                  <a:pt x="123825" y="15494"/>
                </a:lnTo>
                <a:lnTo>
                  <a:pt x="135636" y="2539"/>
                </a:lnTo>
                <a:lnTo>
                  <a:pt x="139064" y="1397"/>
                </a:lnTo>
                <a:lnTo>
                  <a:pt x="143890" y="762"/>
                </a:lnTo>
                <a:lnTo>
                  <a:pt x="150113" y="381"/>
                </a:lnTo>
                <a:lnTo>
                  <a:pt x="156209" y="126"/>
                </a:lnTo>
                <a:lnTo>
                  <a:pt x="164337" y="0"/>
                </a:lnTo>
                <a:lnTo>
                  <a:pt x="174498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247517" y="3055366"/>
            <a:ext cx="306070" cy="389255"/>
          </a:xfrm>
          <a:custGeom>
            <a:avLst/>
            <a:gdLst/>
            <a:ahLst/>
            <a:cxnLst/>
            <a:rect l="l" t="t" r="r" b="b"/>
            <a:pathLst>
              <a:path w="306070" h="389254">
                <a:moveTo>
                  <a:pt x="41147" y="0"/>
                </a:moveTo>
                <a:lnTo>
                  <a:pt x="50292" y="0"/>
                </a:lnTo>
                <a:lnTo>
                  <a:pt x="57531" y="126"/>
                </a:lnTo>
                <a:lnTo>
                  <a:pt x="62992" y="635"/>
                </a:lnTo>
                <a:lnTo>
                  <a:pt x="68453" y="1016"/>
                </a:lnTo>
                <a:lnTo>
                  <a:pt x="82931" y="7112"/>
                </a:lnTo>
                <a:lnTo>
                  <a:pt x="84455" y="8889"/>
                </a:lnTo>
                <a:lnTo>
                  <a:pt x="130174" y="108585"/>
                </a:lnTo>
                <a:lnTo>
                  <a:pt x="145543" y="145180"/>
                </a:lnTo>
                <a:lnTo>
                  <a:pt x="154812" y="169291"/>
                </a:lnTo>
                <a:lnTo>
                  <a:pt x="155447" y="169291"/>
                </a:lnTo>
                <a:lnTo>
                  <a:pt x="170009" y="130597"/>
                </a:lnTo>
                <a:lnTo>
                  <a:pt x="172942" y="123301"/>
                </a:lnTo>
                <a:lnTo>
                  <a:pt x="175827" y="116171"/>
                </a:lnTo>
                <a:lnTo>
                  <a:pt x="178688" y="109220"/>
                </a:lnTo>
                <a:lnTo>
                  <a:pt x="220853" y="15112"/>
                </a:lnTo>
                <a:lnTo>
                  <a:pt x="221869" y="11937"/>
                </a:lnTo>
                <a:lnTo>
                  <a:pt x="223138" y="9398"/>
                </a:lnTo>
                <a:lnTo>
                  <a:pt x="224662" y="7620"/>
                </a:lnTo>
                <a:lnTo>
                  <a:pt x="226186" y="5714"/>
                </a:lnTo>
                <a:lnTo>
                  <a:pt x="243585" y="635"/>
                </a:lnTo>
                <a:lnTo>
                  <a:pt x="248666" y="126"/>
                </a:lnTo>
                <a:lnTo>
                  <a:pt x="255523" y="0"/>
                </a:lnTo>
                <a:lnTo>
                  <a:pt x="264032" y="0"/>
                </a:lnTo>
                <a:lnTo>
                  <a:pt x="303275" y="4572"/>
                </a:lnTo>
                <a:lnTo>
                  <a:pt x="306069" y="9779"/>
                </a:lnTo>
                <a:lnTo>
                  <a:pt x="304799" y="13970"/>
                </a:lnTo>
                <a:lnTo>
                  <a:pt x="303656" y="18161"/>
                </a:lnTo>
                <a:lnTo>
                  <a:pt x="301244" y="23749"/>
                </a:lnTo>
                <a:lnTo>
                  <a:pt x="297687" y="30987"/>
                </a:lnTo>
                <a:lnTo>
                  <a:pt x="192278" y="240792"/>
                </a:lnTo>
                <a:lnTo>
                  <a:pt x="192278" y="376174"/>
                </a:lnTo>
                <a:lnTo>
                  <a:pt x="192278" y="378206"/>
                </a:lnTo>
                <a:lnTo>
                  <a:pt x="191643" y="379984"/>
                </a:lnTo>
                <a:lnTo>
                  <a:pt x="160528" y="388747"/>
                </a:lnTo>
                <a:lnTo>
                  <a:pt x="153034" y="388747"/>
                </a:lnTo>
                <a:lnTo>
                  <a:pt x="145287" y="388747"/>
                </a:lnTo>
                <a:lnTo>
                  <a:pt x="121919" y="385445"/>
                </a:lnTo>
                <a:lnTo>
                  <a:pt x="118871" y="384429"/>
                </a:lnTo>
                <a:lnTo>
                  <a:pt x="116712" y="383159"/>
                </a:lnTo>
                <a:lnTo>
                  <a:pt x="115569" y="381635"/>
                </a:lnTo>
                <a:lnTo>
                  <a:pt x="114299" y="379984"/>
                </a:lnTo>
                <a:lnTo>
                  <a:pt x="113792" y="378206"/>
                </a:lnTo>
                <a:lnTo>
                  <a:pt x="113792" y="376174"/>
                </a:lnTo>
                <a:lnTo>
                  <a:pt x="113792" y="240792"/>
                </a:lnTo>
                <a:lnTo>
                  <a:pt x="8381" y="30987"/>
                </a:lnTo>
                <a:lnTo>
                  <a:pt x="4571" y="23622"/>
                </a:lnTo>
                <a:lnTo>
                  <a:pt x="2158" y="17907"/>
                </a:lnTo>
                <a:lnTo>
                  <a:pt x="1143" y="13843"/>
                </a:lnTo>
                <a:lnTo>
                  <a:pt x="0" y="9779"/>
                </a:lnTo>
                <a:lnTo>
                  <a:pt x="634" y="6731"/>
                </a:lnTo>
                <a:lnTo>
                  <a:pt x="33406" y="47"/>
                </a:lnTo>
                <a:lnTo>
                  <a:pt x="41147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04642" y="3055366"/>
            <a:ext cx="355600" cy="389255"/>
          </a:xfrm>
          <a:custGeom>
            <a:avLst/>
            <a:gdLst/>
            <a:ahLst/>
            <a:cxnLst/>
            <a:rect l="l" t="t" r="r" b="b"/>
            <a:pathLst>
              <a:path w="355600" h="389254">
                <a:moveTo>
                  <a:pt x="174498" y="0"/>
                </a:moveTo>
                <a:lnTo>
                  <a:pt x="214883" y="1397"/>
                </a:lnTo>
                <a:lnTo>
                  <a:pt x="218694" y="2539"/>
                </a:lnTo>
                <a:lnTo>
                  <a:pt x="222504" y="3556"/>
                </a:lnTo>
                <a:lnTo>
                  <a:pt x="231394" y="16383"/>
                </a:lnTo>
                <a:lnTo>
                  <a:pt x="350393" y="357759"/>
                </a:lnTo>
                <a:lnTo>
                  <a:pt x="352806" y="364871"/>
                </a:lnTo>
                <a:lnTo>
                  <a:pt x="354330" y="370586"/>
                </a:lnTo>
                <a:lnTo>
                  <a:pt x="354838" y="374776"/>
                </a:lnTo>
                <a:lnTo>
                  <a:pt x="355473" y="378841"/>
                </a:lnTo>
                <a:lnTo>
                  <a:pt x="354711" y="382016"/>
                </a:lnTo>
                <a:lnTo>
                  <a:pt x="352425" y="384048"/>
                </a:lnTo>
                <a:lnTo>
                  <a:pt x="350265" y="386207"/>
                </a:lnTo>
                <a:lnTo>
                  <a:pt x="346456" y="387476"/>
                </a:lnTo>
                <a:lnTo>
                  <a:pt x="340868" y="387985"/>
                </a:lnTo>
                <a:lnTo>
                  <a:pt x="335280" y="388493"/>
                </a:lnTo>
                <a:lnTo>
                  <a:pt x="327659" y="388747"/>
                </a:lnTo>
                <a:lnTo>
                  <a:pt x="318007" y="388747"/>
                </a:lnTo>
                <a:lnTo>
                  <a:pt x="307848" y="388747"/>
                </a:lnTo>
                <a:lnTo>
                  <a:pt x="299974" y="388620"/>
                </a:lnTo>
                <a:lnTo>
                  <a:pt x="294258" y="388238"/>
                </a:lnTo>
                <a:lnTo>
                  <a:pt x="288670" y="387985"/>
                </a:lnTo>
                <a:lnTo>
                  <a:pt x="272161" y="376555"/>
                </a:lnTo>
                <a:lnTo>
                  <a:pt x="246252" y="299085"/>
                </a:lnTo>
                <a:lnTo>
                  <a:pt x="101600" y="299085"/>
                </a:lnTo>
                <a:lnTo>
                  <a:pt x="77215" y="374396"/>
                </a:lnTo>
                <a:lnTo>
                  <a:pt x="76326" y="377189"/>
                </a:lnTo>
                <a:lnTo>
                  <a:pt x="75311" y="379603"/>
                </a:lnTo>
                <a:lnTo>
                  <a:pt x="74040" y="381381"/>
                </a:lnTo>
                <a:lnTo>
                  <a:pt x="72770" y="383286"/>
                </a:lnTo>
                <a:lnTo>
                  <a:pt x="70612" y="384810"/>
                </a:lnTo>
                <a:lnTo>
                  <a:pt x="43433" y="388747"/>
                </a:lnTo>
                <a:lnTo>
                  <a:pt x="34925" y="388747"/>
                </a:lnTo>
                <a:lnTo>
                  <a:pt x="25781" y="388747"/>
                </a:lnTo>
                <a:lnTo>
                  <a:pt x="2793" y="383539"/>
                </a:lnTo>
                <a:lnTo>
                  <a:pt x="762" y="381254"/>
                </a:lnTo>
                <a:lnTo>
                  <a:pt x="0" y="377951"/>
                </a:lnTo>
                <a:lnTo>
                  <a:pt x="634" y="373888"/>
                </a:lnTo>
                <a:lnTo>
                  <a:pt x="1269" y="369697"/>
                </a:lnTo>
                <a:lnTo>
                  <a:pt x="123825" y="15494"/>
                </a:lnTo>
                <a:lnTo>
                  <a:pt x="135636" y="2539"/>
                </a:lnTo>
                <a:lnTo>
                  <a:pt x="139064" y="1397"/>
                </a:lnTo>
                <a:lnTo>
                  <a:pt x="143890" y="762"/>
                </a:lnTo>
                <a:lnTo>
                  <a:pt x="150113" y="381"/>
                </a:lnTo>
                <a:lnTo>
                  <a:pt x="156209" y="126"/>
                </a:lnTo>
                <a:lnTo>
                  <a:pt x="164337" y="0"/>
                </a:lnTo>
                <a:lnTo>
                  <a:pt x="174498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710173" y="3050920"/>
            <a:ext cx="285115" cy="398145"/>
          </a:xfrm>
          <a:custGeom>
            <a:avLst/>
            <a:gdLst/>
            <a:ahLst/>
            <a:cxnLst/>
            <a:rect l="l" t="t" r="r" b="b"/>
            <a:pathLst>
              <a:path w="285114" h="398145">
                <a:moveTo>
                  <a:pt x="178688" y="0"/>
                </a:moveTo>
                <a:lnTo>
                  <a:pt x="216910" y="4097"/>
                </a:lnTo>
                <a:lnTo>
                  <a:pt x="259841" y="19557"/>
                </a:lnTo>
                <a:lnTo>
                  <a:pt x="274065" y="29337"/>
                </a:lnTo>
                <a:lnTo>
                  <a:pt x="276733" y="32003"/>
                </a:lnTo>
                <a:lnTo>
                  <a:pt x="278511" y="34162"/>
                </a:lnTo>
                <a:lnTo>
                  <a:pt x="279526" y="35940"/>
                </a:lnTo>
                <a:lnTo>
                  <a:pt x="280542" y="37718"/>
                </a:lnTo>
                <a:lnTo>
                  <a:pt x="281304" y="40004"/>
                </a:lnTo>
                <a:lnTo>
                  <a:pt x="281939" y="42799"/>
                </a:lnTo>
                <a:lnTo>
                  <a:pt x="282575" y="45592"/>
                </a:lnTo>
                <a:lnTo>
                  <a:pt x="282955" y="48894"/>
                </a:lnTo>
                <a:lnTo>
                  <a:pt x="283210" y="52704"/>
                </a:lnTo>
                <a:lnTo>
                  <a:pt x="283590" y="56387"/>
                </a:lnTo>
                <a:lnTo>
                  <a:pt x="283717" y="61087"/>
                </a:lnTo>
                <a:lnTo>
                  <a:pt x="283717" y="66675"/>
                </a:lnTo>
                <a:lnTo>
                  <a:pt x="283717" y="72643"/>
                </a:lnTo>
                <a:lnTo>
                  <a:pt x="277495" y="97536"/>
                </a:lnTo>
                <a:lnTo>
                  <a:pt x="276098" y="98805"/>
                </a:lnTo>
                <a:lnTo>
                  <a:pt x="274447" y="99313"/>
                </a:lnTo>
                <a:lnTo>
                  <a:pt x="272668" y="99313"/>
                </a:lnTo>
                <a:lnTo>
                  <a:pt x="269748" y="99313"/>
                </a:lnTo>
                <a:lnTo>
                  <a:pt x="265938" y="97662"/>
                </a:lnTo>
                <a:lnTo>
                  <a:pt x="261365" y="94106"/>
                </a:lnTo>
                <a:lnTo>
                  <a:pt x="256793" y="90677"/>
                </a:lnTo>
                <a:lnTo>
                  <a:pt x="217804" y="70992"/>
                </a:lnTo>
                <a:lnTo>
                  <a:pt x="181863" y="65786"/>
                </a:lnTo>
                <a:lnTo>
                  <a:pt x="170741" y="66359"/>
                </a:lnTo>
                <a:lnTo>
                  <a:pt x="132330" y="80297"/>
                </a:lnTo>
                <a:lnTo>
                  <a:pt x="104384" y="111049"/>
                </a:lnTo>
                <a:lnTo>
                  <a:pt x="88278" y="156781"/>
                </a:lnTo>
                <a:lnTo>
                  <a:pt x="84581" y="199643"/>
                </a:lnTo>
                <a:lnTo>
                  <a:pt x="85012" y="216046"/>
                </a:lnTo>
                <a:lnTo>
                  <a:pt x="91566" y="258444"/>
                </a:lnTo>
                <a:lnTo>
                  <a:pt x="111505" y="299338"/>
                </a:lnTo>
                <a:lnTo>
                  <a:pt x="142748" y="323341"/>
                </a:lnTo>
                <a:lnTo>
                  <a:pt x="184023" y="331215"/>
                </a:lnTo>
                <a:lnTo>
                  <a:pt x="194067" y="330908"/>
                </a:lnTo>
                <a:lnTo>
                  <a:pt x="234092" y="321167"/>
                </a:lnTo>
                <a:lnTo>
                  <a:pt x="263905" y="304800"/>
                </a:lnTo>
                <a:lnTo>
                  <a:pt x="268604" y="301625"/>
                </a:lnTo>
                <a:lnTo>
                  <a:pt x="272161" y="299974"/>
                </a:lnTo>
                <a:lnTo>
                  <a:pt x="274827" y="299974"/>
                </a:lnTo>
                <a:lnTo>
                  <a:pt x="276733" y="299974"/>
                </a:lnTo>
                <a:lnTo>
                  <a:pt x="278384" y="300354"/>
                </a:lnTo>
                <a:lnTo>
                  <a:pt x="279526" y="301243"/>
                </a:lnTo>
                <a:lnTo>
                  <a:pt x="280797" y="302005"/>
                </a:lnTo>
                <a:lnTo>
                  <a:pt x="284352" y="315975"/>
                </a:lnTo>
                <a:lnTo>
                  <a:pt x="284734" y="320166"/>
                </a:lnTo>
                <a:lnTo>
                  <a:pt x="284861" y="325881"/>
                </a:lnTo>
                <a:lnTo>
                  <a:pt x="284861" y="332993"/>
                </a:lnTo>
                <a:lnTo>
                  <a:pt x="284861" y="337946"/>
                </a:lnTo>
                <a:lnTo>
                  <a:pt x="284734" y="342264"/>
                </a:lnTo>
                <a:lnTo>
                  <a:pt x="284479" y="345693"/>
                </a:lnTo>
                <a:lnTo>
                  <a:pt x="284225" y="349123"/>
                </a:lnTo>
                <a:lnTo>
                  <a:pt x="283717" y="352170"/>
                </a:lnTo>
                <a:lnTo>
                  <a:pt x="283083" y="354583"/>
                </a:lnTo>
                <a:lnTo>
                  <a:pt x="282575" y="357124"/>
                </a:lnTo>
                <a:lnTo>
                  <a:pt x="263271" y="375919"/>
                </a:lnTo>
                <a:lnTo>
                  <a:pt x="257048" y="379475"/>
                </a:lnTo>
                <a:lnTo>
                  <a:pt x="217926" y="392600"/>
                </a:lnTo>
                <a:lnTo>
                  <a:pt x="171830" y="397637"/>
                </a:lnTo>
                <a:lnTo>
                  <a:pt x="152497" y="396875"/>
                </a:lnTo>
                <a:lnTo>
                  <a:pt x="100329" y="385444"/>
                </a:lnTo>
                <a:lnTo>
                  <a:pt x="57967" y="360352"/>
                </a:lnTo>
                <a:lnTo>
                  <a:pt x="26463" y="321659"/>
                </a:lnTo>
                <a:lnTo>
                  <a:pt x="6750" y="269486"/>
                </a:lnTo>
                <a:lnTo>
                  <a:pt x="758" y="227195"/>
                </a:lnTo>
                <a:lnTo>
                  <a:pt x="0" y="203834"/>
                </a:lnTo>
                <a:lnTo>
                  <a:pt x="831" y="179951"/>
                </a:lnTo>
                <a:lnTo>
                  <a:pt x="7447" y="136326"/>
                </a:lnTo>
                <a:lnTo>
                  <a:pt x="20351" y="98299"/>
                </a:lnTo>
                <a:lnTo>
                  <a:pt x="49784" y="52704"/>
                </a:lnTo>
                <a:lnTo>
                  <a:pt x="90289" y="20808"/>
                </a:lnTo>
                <a:lnTo>
                  <a:pt x="140763" y="3333"/>
                </a:lnTo>
                <a:lnTo>
                  <a:pt x="159303" y="833"/>
                </a:lnTo>
                <a:lnTo>
                  <a:pt x="178688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985135" y="3050285"/>
            <a:ext cx="251460" cy="399415"/>
          </a:xfrm>
          <a:custGeom>
            <a:avLst/>
            <a:gdLst/>
            <a:ahLst/>
            <a:cxnLst/>
            <a:rect l="l" t="t" r="r" b="b"/>
            <a:pathLst>
              <a:path w="251460" h="399414">
                <a:moveTo>
                  <a:pt x="135762" y="0"/>
                </a:moveTo>
                <a:lnTo>
                  <a:pt x="176323" y="4508"/>
                </a:lnTo>
                <a:lnTo>
                  <a:pt x="216026" y="18796"/>
                </a:lnTo>
                <a:lnTo>
                  <a:pt x="221995" y="23240"/>
                </a:lnTo>
                <a:lnTo>
                  <a:pt x="224027" y="25146"/>
                </a:lnTo>
                <a:lnTo>
                  <a:pt x="225425" y="26924"/>
                </a:lnTo>
                <a:lnTo>
                  <a:pt x="226059" y="28321"/>
                </a:lnTo>
                <a:lnTo>
                  <a:pt x="226694" y="29717"/>
                </a:lnTo>
                <a:lnTo>
                  <a:pt x="228853" y="42417"/>
                </a:lnTo>
                <a:lnTo>
                  <a:pt x="229107" y="45847"/>
                </a:lnTo>
                <a:lnTo>
                  <a:pt x="229234" y="50164"/>
                </a:lnTo>
                <a:lnTo>
                  <a:pt x="229234" y="55372"/>
                </a:lnTo>
                <a:lnTo>
                  <a:pt x="229234" y="61087"/>
                </a:lnTo>
                <a:lnTo>
                  <a:pt x="228981" y="66039"/>
                </a:lnTo>
                <a:lnTo>
                  <a:pt x="228726" y="69976"/>
                </a:lnTo>
                <a:lnTo>
                  <a:pt x="228472" y="73913"/>
                </a:lnTo>
                <a:lnTo>
                  <a:pt x="227964" y="77215"/>
                </a:lnTo>
                <a:lnTo>
                  <a:pt x="227202" y="79755"/>
                </a:lnTo>
                <a:lnTo>
                  <a:pt x="226567" y="82296"/>
                </a:lnTo>
                <a:lnTo>
                  <a:pt x="225551" y="84200"/>
                </a:lnTo>
                <a:lnTo>
                  <a:pt x="224281" y="85471"/>
                </a:lnTo>
                <a:lnTo>
                  <a:pt x="223012" y="86613"/>
                </a:lnTo>
                <a:lnTo>
                  <a:pt x="221233" y="87249"/>
                </a:lnTo>
                <a:lnTo>
                  <a:pt x="219075" y="87249"/>
                </a:lnTo>
                <a:lnTo>
                  <a:pt x="216915" y="87249"/>
                </a:lnTo>
                <a:lnTo>
                  <a:pt x="213359" y="85851"/>
                </a:lnTo>
                <a:lnTo>
                  <a:pt x="208660" y="83058"/>
                </a:lnTo>
                <a:lnTo>
                  <a:pt x="203834" y="80263"/>
                </a:lnTo>
                <a:lnTo>
                  <a:pt x="167004" y="65024"/>
                </a:lnTo>
                <a:lnTo>
                  <a:pt x="136906" y="60960"/>
                </a:lnTo>
                <a:lnTo>
                  <a:pt x="128396" y="60960"/>
                </a:lnTo>
                <a:lnTo>
                  <a:pt x="120903" y="62102"/>
                </a:lnTo>
                <a:lnTo>
                  <a:pt x="114553" y="64135"/>
                </a:lnTo>
                <a:lnTo>
                  <a:pt x="108203" y="66166"/>
                </a:lnTo>
                <a:lnTo>
                  <a:pt x="102869" y="69087"/>
                </a:lnTo>
                <a:lnTo>
                  <a:pt x="98678" y="72771"/>
                </a:lnTo>
                <a:lnTo>
                  <a:pt x="94360" y="76453"/>
                </a:lnTo>
                <a:lnTo>
                  <a:pt x="91185" y="80899"/>
                </a:lnTo>
                <a:lnTo>
                  <a:pt x="89153" y="85978"/>
                </a:lnTo>
                <a:lnTo>
                  <a:pt x="86994" y="91186"/>
                </a:lnTo>
                <a:lnTo>
                  <a:pt x="85978" y="96647"/>
                </a:lnTo>
                <a:lnTo>
                  <a:pt x="85978" y="102362"/>
                </a:lnTo>
                <a:lnTo>
                  <a:pt x="85978" y="110871"/>
                </a:lnTo>
                <a:lnTo>
                  <a:pt x="111759" y="141224"/>
                </a:lnTo>
                <a:lnTo>
                  <a:pt x="145905" y="158206"/>
                </a:lnTo>
                <a:lnTo>
                  <a:pt x="153463" y="161543"/>
                </a:lnTo>
                <a:lnTo>
                  <a:pt x="191660" y="180280"/>
                </a:lnTo>
                <a:lnTo>
                  <a:pt x="225551" y="206375"/>
                </a:lnTo>
                <a:lnTo>
                  <a:pt x="247495" y="245153"/>
                </a:lnTo>
                <a:lnTo>
                  <a:pt x="251459" y="276478"/>
                </a:lnTo>
                <a:lnTo>
                  <a:pt x="250765" y="291242"/>
                </a:lnTo>
                <a:lnTo>
                  <a:pt x="240156" y="329818"/>
                </a:lnTo>
                <a:lnTo>
                  <a:pt x="209550" y="368046"/>
                </a:lnTo>
                <a:lnTo>
                  <a:pt x="164337" y="391160"/>
                </a:lnTo>
                <a:lnTo>
                  <a:pt x="123440" y="398410"/>
                </a:lnTo>
                <a:lnTo>
                  <a:pt x="108965" y="398906"/>
                </a:lnTo>
                <a:lnTo>
                  <a:pt x="99153" y="398694"/>
                </a:lnTo>
                <a:lnTo>
                  <a:pt x="55768" y="392001"/>
                </a:lnTo>
                <a:lnTo>
                  <a:pt x="19812" y="378078"/>
                </a:lnTo>
                <a:lnTo>
                  <a:pt x="7112" y="369062"/>
                </a:lnTo>
                <a:lnTo>
                  <a:pt x="4571" y="366522"/>
                </a:lnTo>
                <a:lnTo>
                  <a:pt x="2666" y="362838"/>
                </a:lnTo>
                <a:lnTo>
                  <a:pt x="1650" y="357886"/>
                </a:lnTo>
                <a:lnTo>
                  <a:pt x="507" y="353060"/>
                </a:lnTo>
                <a:lnTo>
                  <a:pt x="0" y="346075"/>
                </a:lnTo>
                <a:lnTo>
                  <a:pt x="0" y="336930"/>
                </a:lnTo>
                <a:lnTo>
                  <a:pt x="0" y="330835"/>
                </a:lnTo>
                <a:lnTo>
                  <a:pt x="126" y="325627"/>
                </a:lnTo>
                <a:lnTo>
                  <a:pt x="634" y="321437"/>
                </a:lnTo>
                <a:lnTo>
                  <a:pt x="1015" y="317246"/>
                </a:lnTo>
                <a:lnTo>
                  <a:pt x="1650" y="313943"/>
                </a:lnTo>
                <a:lnTo>
                  <a:pt x="2539" y="311403"/>
                </a:lnTo>
                <a:lnTo>
                  <a:pt x="3428" y="308737"/>
                </a:lnTo>
                <a:lnTo>
                  <a:pt x="4571" y="306959"/>
                </a:lnTo>
                <a:lnTo>
                  <a:pt x="6095" y="305815"/>
                </a:lnTo>
                <a:lnTo>
                  <a:pt x="7619" y="304800"/>
                </a:lnTo>
                <a:lnTo>
                  <a:pt x="9270" y="304164"/>
                </a:lnTo>
                <a:lnTo>
                  <a:pt x="11302" y="304164"/>
                </a:lnTo>
                <a:lnTo>
                  <a:pt x="14096" y="304164"/>
                </a:lnTo>
                <a:lnTo>
                  <a:pt x="18033" y="305815"/>
                </a:lnTo>
                <a:lnTo>
                  <a:pt x="23113" y="309117"/>
                </a:lnTo>
                <a:lnTo>
                  <a:pt x="28066" y="312419"/>
                </a:lnTo>
                <a:lnTo>
                  <a:pt x="34670" y="315975"/>
                </a:lnTo>
                <a:lnTo>
                  <a:pt x="70992" y="330835"/>
                </a:lnTo>
                <a:lnTo>
                  <a:pt x="109219" y="335788"/>
                </a:lnTo>
                <a:lnTo>
                  <a:pt x="116175" y="335573"/>
                </a:lnTo>
                <a:lnTo>
                  <a:pt x="154050" y="322706"/>
                </a:lnTo>
                <a:lnTo>
                  <a:pt x="170306" y="294131"/>
                </a:lnTo>
                <a:lnTo>
                  <a:pt x="170306" y="286638"/>
                </a:lnTo>
                <a:lnTo>
                  <a:pt x="170306" y="277875"/>
                </a:lnTo>
                <a:lnTo>
                  <a:pt x="167894" y="270383"/>
                </a:lnTo>
                <a:lnTo>
                  <a:pt x="163067" y="264160"/>
                </a:lnTo>
                <a:lnTo>
                  <a:pt x="158369" y="257937"/>
                </a:lnTo>
                <a:lnTo>
                  <a:pt x="125559" y="237093"/>
                </a:lnTo>
                <a:lnTo>
                  <a:pt x="111109" y="230540"/>
                </a:lnTo>
                <a:lnTo>
                  <a:pt x="103631" y="227202"/>
                </a:lnTo>
                <a:lnTo>
                  <a:pt x="65674" y="208466"/>
                </a:lnTo>
                <a:lnTo>
                  <a:pt x="32257" y="182372"/>
                </a:lnTo>
                <a:lnTo>
                  <a:pt x="10548" y="143323"/>
                </a:lnTo>
                <a:lnTo>
                  <a:pt x="6476" y="110998"/>
                </a:lnTo>
                <a:lnTo>
                  <a:pt x="7119" y="97593"/>
                </a:lnTo>
                <a:lnTo>
                  <a:pt x="22357" y="52312"/>
                </a:lnTo>
                <a:lnTo>
                  <a:pt x="53593" y="21056"/>
                </a:lnTo>
                <a:lnTo>
                  <a:pt x="97597" y="3857"/>
                </a:lnTo>
                <a:lnTo>
                  <a:pt x="122691" y="428"/>
                </a:lnTo>
                <a:lnTo>
                  <a:pt x="135762" y="0"/>
                </a:lnTo>
                <a:close/>
              </a:path>
            </a:pathLst>
          </a:custGeom>
          <a:ln w="10668">
            <a:solidFill>
              <a:srgbClr val="4579B8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199644"/>
            <a:ext cx="8327135" cy="12405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/>
          <a:ln w="12700">
            <a:solidFill>
              <a:srgbClr val="97B853"/>
            </a:solidFill>
          </a:ln>
        </p:spPr>
        <p:txBody>
          <a:bodyPr wrap="square" lIns="0" tIns="200025" rIns="0" bIns="0" rtlCol="0" vert="horz">
            <a:spAutoFit/>
          </a:bodyPr>
          <a:lstStyle/>
          <a:p>
            <a:pPr marL="1579245">
              <a:lnSpc>
                <a:spcPct val="100000"/>
              </a:lnSpc>
              <a:spcBef>
                <a:spcPts val="1575"/>
              </a:spcBef>
            </a:pPr>
            <a:r>
              <a:rPr dirty="0" spc="-210" b="0">
                <a:latin typeface="Arial"/>
                <a:cs typeface="Arial"/>
              </a:rPr>
              <a:t>Kelompok </a:t>
            </a:r>
            <a:r>
              <a:rPr dirty="0" spc="-300" b="0">
                <a:latin typeface="Arial"/>
                <a:cs typeface="Arial"/>
              </a:rPr>
              <a:t>Sosial</a:t>
            </a:r>
            <a:r>
              <a:rPr dirty="0" spc="-295" b="0">
                <a:latin typeface="Arial"/>
                <a:cs typeface="Arial"/>
              </a:rPr>
              <a:t> </a:t>
            </a:r>
            <a:r>
              <a:rPr dirty="0" spc="-235" b="0">
                <a:latin typeface="Arial"/>
                <a:cs typeface="Arial"/>
              </a:rPr>
              <a:t>Maya</a:t>
            </a:r>
          </a:p>
        </p:txBody>
      </p:sp>
      <p:sp>
        <p:nvSpPr>
          <p:cNvPr id="5" name="object 5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25399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1609090"/>
            <a:ext cx="8006715" cy="4324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33337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000" spc="-220">
                <a:latin typeface="Arial"/>
                <a:cs typeface="Arial"/>
              </a:rPr>
              <a:t>Dua </a:t>
            </a:r>
            <a:r>
              <a:rPr dirty="0" sz="3000" spc="-90">
                <a:latin typeface="Arial"/>
                <a:cs typeface="Arial"/>
              </a:rPr>
              <a:t>model </a:t>
            </a:r>
            <a:r>
              <a:rPr dirty="0" sz="3000" spc="-165">
                <a:latin typeface="Arial"/>
                <a:cs typeface="Arial"/>
              </a:rPr>
              <a:t>keanggotaan </a:t>
            </a:r>
            <a:r>
              <a:rPr dirty="0" sz="3000" spc="-120">
                <a:latin typeface="Arial"/>
                <a:cs typeface="Arial"/>
              </a:rPr>
              <a:t>kelompok </a:t>
            </a:r>
            <a:r>
              <a:rPr dirty="0" sz="3000" spc="-160">
                <a:latin typeface="Arial"/>
                <a:cs typeface="Arial"/>
              </a:rPr>
              <a:t>sosial </a:t>
            </a:r>
            <a:r>
              <a:rPr dirty="0" sz="3000" spc="-180">
                <a:latin typeface="Arial"/>
                <a:cs typeface="Arial"/>
              </a:rPr>
              <a:t>maya,  </a:t>
            </a:r>
            <a:r>
              <a:rPr dirty="0" sz="3000" spc="-65">
                <a:latin typeface="Arial"/>
                <a:cs typeface="Arial"/>
              </a:rPr>
              <a:t>yaitu </a:t>
            </a:r>
            <a:r>
              <a:rPr dirty="0" sz="3000" spc="-114">
                <a:latin typeface="Arial"/>
                <a:cs typeface="Arial"/>
              </a:rPr>
              <a:t>kelompok </a:t>
            </a:r>
            <a:r>
              <a:rPr dirty="0" sz="3000" spc="-40">
                <a:latin typeface="Arial"/>
                <a:cs typeface="Arial"/>
              </a:rPr>
              <a:t>intra </a:t>
            </a:r>
            <a:r>
              <a:rPr dirty="0" sz="3000" spc="-145">
                <a:latin typeface="Arial"/>
                <a:cs typeface="Arial"/>
              </a:rPr>
              <a:t>dan</a:t>
            </a:r>
            <a:r>
              <a:rPr dirty="0" sz="3000" spc="-430">
                <a:latin typeface="Arial"/>
                <a:cs typeface="Arial"/>
              </a:rPr>
              <a:t> </a:t>
            </a:r>
            <a:r>
              <a:rPr dirty="0" sz="3000" spc="-85">
                <a:latin typeface="Arial"/>
                <a:cs typeface="Arial"/>
              </a:rPr>
              <a:t>inter.</a:t>
            </a:r>
            <a:endParaRPr sz="3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000" spc="-150">
                <a:latin typeface="Arial"/>
                <a:cs typeface="Arial"/>
              </a:rPr>
              <a:t>Kelompok </a:t>
            </a:r>
            <a:r>
              <a:rPr dirty="0" sz="3000" spc="-40">
                <a:latin typeface="Arial"/>
                <a:cs typeface="Arial"/>
              </a:rPr>
              <a:t>intra </a:t>
            </a:r>
            <a:r>
              <a:rPr dirty="0" sz="3000" spc="-165">
                <a:latin typeface="Arial"/>
                <a:cs typeface="Arial"/>
              </a:rPr>
              <a:t>keanggotaan </a:t>
            </a:r>
            <a:r>
              <a:rPr dirty="0" sz="3000" spc="-195">
                <a:latin typeface="Arial"/>
                <a:cs typeface="Arial"/>
              </a:rPr>
              <a:t>seseorang </a:t>
            </a:r>
            <a:r>
              <a:rPr dirty="0" sz="3000" spc="-135">
                <a:latin typeface="Arial"/>
                <a:cs typeface="Arial"/>
              </a:rPr>
              <a:t>dalam  </a:t>
            </a:r>
            <a:r>
              <a:rPr dirty="0" sz="3000" spc="-15">
                <a:latin typeface="Arial"/>
                <a:cs typeface="Arial"/>
              </a:rPr>
              <a:t>unit-unit </a:t>
            </a:r>
            <a:r>
              <a:rPr dirty="0" sz="3000" spc="-120">
                <a:latin typeface="Arial"/>
                <a:cs typeface="Arial"/>
              </a:rPr>
              <a:t>kelompok </a:t>
            </a:r>
            <a:r>
              <a:rPr dirty="0" sz="3000" spc="-40">
                <a:latin typeface="Arial"/>
                <a:cs typeface="Arial"/>
              </a:rPr>
              <a:t>intra </a:t>
            </a:r>
            <a:r>
              <a:rPr dirty="0" sz="3000" spc="-195">
                <a:latin typeface="Arial"/>
                <a:cs typeface="Arial"/>
              </a:rPr>
              <a:t>yang </a:t>
            </a:r>
            <a:r>
              <a:rPr dirty="0" sz="3000" spc="-110">
                <a:latin typeface="Arial"/>
                <a:cs typeface="Arial"/>
              </a:rPr>
              <a:t>berpusat </a:t>
            </a:r>
            <a:r>
              <a:rPr dirty="0" sz="3000" spc="-170">
                <a:latin typeface="Arial"/>
                <a:cs typeface="Arial"/>
              </a:rPr>
              <a:t>pada  </a:t>
            </a:r>
            <a:r>
              <a:rPr dirty="0" sz="3000" spc="-165" i="1">
                <a:latin typeface="Trebuchet MS"/>
                <a:cs typeface="Trebuchet MS"/>
              </a:rPr>
              <a:t>server </a:t>
            </a:r>
            <a:r>
              <a:rPr dirty="0" sz="3000" spc="-15">
                <a:latin typeface="Arial"/>
                <a:cs typeface="Arial"/>
              </a:rPr>
              <a:t>tertentu </a:t>
            </a:r>
            <a:r>
              <a:rPr dirty="0" sz="3000" spc="-195">
                <a:latin typeface="Arial"/>
                <a:cs typeface="Arial"/>
              </a:rPr>
              <a:t>yang </a:t>
            </a:r>
            <a:r>
              <a:rPr dirty="0" sz="3000" spc="-125">
                <a:latin typeface="Arial"/>
                <a:cs typeface="Arial"/>
              </a:rPr>
              <a:t>sifatnya </a:t>
            </a:r>
            <a:r>
              <a:rPr dirty="0" sz="3000" spc="-120">
                <a:latin typeface="Arial"/>
                <a:cs typeface="Arial"/>
              </a:rPr>
              <a:t>menyerupai</a:t>
            </a:r>
            <a:r>
              <a:rPr dirty="0" sz="3000" spc="-300">
                <a:latin typeface="Arial"/>
                <a:cs typeface="Arial"/>
              </a:rPr>
              <a:t> </a:t>
            </a:r>
            <a:r>
              <a:rPr dirty="0" sz="3000" spc="-55">
                <a:latin typeface="Arial"/>
                <a:cs typeface="Arial"/>
              </a:rPr>
              <a:t>institusi</a:t>
            </a:r>
            <a:endParaRPr sz="3000">
              <a:latin typeface="Arial"/>
              <a:cs typeface="Arial"/>
            </a:endParaRPr>
          </a:p>
          <a:p>
            <a:pPr marL="355600" marR="48260" indent="-342900">
              <a:lnSpc>
                <a:spcPct val="100000"/>
              </a:lnSpc>
              <a:spcBef>
                <a:spcPts val="72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000" spc="-150">
                <a:latin typeface="Arial"/>
                <a:cs typeface="Arial"/>
              </a:rPr>
              <a:t>Kelompok </a:t>
            </a:r>
            <a:r>
              <a:rPr dirty="0" sz="3000" spc="-40">
                <a:latin typeface="Arial"/>
                <a:cs typeface="Arial"/>
              </a:rPr>
              <a:t>intra </a:t>
            </a:r>
            <a:r>
              <a:rPr dirty="0" sz="3000" spc="-20">
                <a:latin typeface="Arial"/>
                <a:cs typeface="Arial"/>
              </a:rPr>
              <a:t>ini </a:t>
            </a:r>
            <a:r>
              <a:rPr dirty="0" sz="3000" spc="-180">
                <a:latin typeface="Arial"/>
                <a:cs typeface="Arial"/>
              </a:rPr>
              <a:t>biasa </a:t>
            </a:r>
            <a:r>
              <a:rPr dirty="0" sz="3000" spc="-90">
                <a:latin typeface="Arial"/>
                <a:cs typeface="Arial"/>
              </a:rPr>
              <a:t>disebut </a:t>
            </a:r>
            <a:r>
              <a:rPr dirty="0" sz="3000" spc="-45">
                <a:latin typeface="Arial"/>
                <a:cs typeface="Arial"/>
              </a:rPr>
              <a:t>intranet,</a:t>
            </a:r>
            <a:r>
              <a:rPr dirty="0" sz="3000" spc="-490">
                <a:latin typeface="Arial"/>
                <a:cs typeface="Arial"/>
              </a:rPr>
              <a:t> </a:t>
            </a:r>
            <a:r>
              <a:rPr dirty="0" sz="3000" spc="-125">
                <a:latin typeface="Arial"/>
                <a:cs typeface="Arial"/>
              </a:rPr>
              <a:t>dimana  </a:t>
            </a:r>
            <a:r>
              <a:rPr dirty="0" sz="3000" spc="-210">
                <a:latin typeface="Arial"/>
                <a:cs typeface="Arial"/>
              </a:rPr>
              <a:t>secara </a:t>
            </a:r>
            <a:r>
              <a:rPr dirty="0" sz="3000" spc="-55">
                <a:latin typeface="Arial"/>
                <a:cs typeface="Arial"/>
              </a:rPr>
              <a:t>otonom </a:t>
            </a:r>
            <a:r>
              <a:rPr dirty="0" sz="3000" spc="-105">
                <a:latin typeface="Arial"/>
                <a:cs typeface="Arial"/>
              </a:rPr>
              <a:t>mengatur </a:t>
            </a:r>
            <a:r>
              <a:rPr dirty="0" sz="3000" spc="-10">
                <a:latin typeface="Arial"/>
                <a:cs typeface="Arial"/>
              </a:rPr>
              <a:t>diri </a:t>
            </a:r>
            <a:r>
              <a:rPr dirty="0" sz="3000" spc="-145">
                <a:latin typeface="Arial"/>
                <a:cs typeface="Arial"/>
              </a:rPr>
              <a:t>mereka </a:t>
            </a:r>
            <a:r>
              <a:rPr dirty="0" sz="3000" spc="-95">
                <a:latin typeface="Arial"/>
                <a:cs typeface="Arial"/>
              </a:rPr>
              <a:t>sendiri,  </a:t>
            </a:r>
            <a:r>
              <a:rPr dirty="0" sz="3000" spc="-60">
                <a:latin typeface="Arial"/>
                <a:cs typeface="Arial"/>
              </a:rPr>
              <a:t>memiliki </a:t>
            </a:r>
            <a:r>
              <a:rPr dirty="0" sz="3000" spc="-90">
                <a:latin typeface="Arial"/>
                <a:cs typeface="Arial"/>
              </a:rPr>
              <a:t>aturan, </a:t>
            </a:r>
            <a:r>
              <a:rPr dirty="0" sz="3000" spc="-60">
                <a:latin typeface="Arial"/>
                <a:cs typeface="Arial"/>
              </a:rPr>
              <a:t>memiliki </a:t>
            </a:r>
            <a:r>
              <a:rPr dirty="0" sz="3000" spc="-210">
                <a:latin typeface="Arial"/>
                <a:cs typeface="Arial"/>
              </a:rPr>
              <a:t>bahasa </a:t>
            </a:r>
            <a:r>
              <a:rPr dirty="0" sz="3000" spc="-204">
                <a:latin typeface="Arial"/>
                <a:cs typeface="Arial"/>
              </a:rPr>
              <a:t>sapaan </a:t>
            </a:r>
            <a:r>
              <a:rPr dirty="0" sz="3000" spc="-95">
                <a:latin typeface="Arial"/>
                <a:cs typeface="Arial"/>
              </a:rPr>
              <a:t>sendiri  </a:t>
            </a:r>
            <a:r>
              <a:rPr dirty="0" sz="3000" spc="-25">
                <a:latin typeface="Arial"/>
                <a:cs typeface="Arial"/>
              </a:rPr>
              <a:t>dll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066800"/>
            <a:ext cx="8229600" cy="4724400"/>
          </a:xfrm>
          <a:custGeom>
            <a:avLst/>
            <a:gdLst/>
            <a:ahLst/>
            <a:cxnLst/>
            <a:rect l="l" t="t" r="r" b="b"/>
            <a:pathLst>
              <a:path w="8229600" h="4724400">
                <a:moveTo>
                  <a:pt x="0" y="4724400"/>
                </a:moveTo>
                <a:lnTo>
                  <a:pt x="8229600" y="4724400"/>
                </a:lnTo>
                <a:lnTo>
                  <a:pt x="8229600" y="0"/>
                </a:lnTo>
                <a:lnTo>
                  <a:pt x="0" y="0"/>
                </a:lnTo>
                <a:lnTo>
                  <a:pt x="0" y="472440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1074165"/>
            <a:ext cx="7861300" cy="45142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145">
                <a:latin typeface="Arial"/>
                <a:cs typeface="Arial"/>
              </a:rPr>
              <a:t>Walaupun </a:t>
            </a:r>
            <a:r>
              <a:rPr dirty="0" sz="3200" spc="-225">
                <a:latin typeface="Arial"/>
                <a:cs typeface="Arial"/>
              </a:rPr>
              <a:t>secara </a:t>
            </a:r>
            <a:r>
              <a:rPr dirty="0" sz="3200" spc="-105">
                <a:latin typeface="Arial"/>
                <a:cs typeface="Arial"/>
              </a:rPr>
              <a:t>umum </a:t>
            </a:r>
            <a:r>
              <a:rPr dirty="0" sz="3200" spc="-150">
                <a:latin typeface="Arial"/>
                <a:cs typeface="Arial"/>
              </a:rPr>
              <a:t>hubungan </a:t>
            </a:r>
            <a:r>
              <a:rPr dirty="0" sz="3200" spc="-40">
                <a:latin typeface="Arial"/>
                <a:cs typeface="Arial"/>
              </a:rPr>
              <a:t>intranet  </a:t>
            </a:r>
            <a:r>
              <a:rPr dirty="0" sz="3200" spc="-90">
                <a:latin typeface="Arial"/>
                <a:cs typeface="Arial"/>
              </a:rPr>
              <a:t>bersifat </a:t>
            </a:r>
            <a:r>
              <a:rPr dirty="0" sz="3200" spc="-60">
                <a:latin typeface="Arial"/>
                <a:cs typeface="Arial"/>
              </a:rPr>
              <a:t>internal, </a:t>
            </a:r>
            <a:r>
              <a:rPr dirty="0" sz="3200" spc="-135">
                <a:latin typeface="Arial"/>
                <a:cs typeface="Arial"/>
              </a:rPr>
              <a:t>namun </a:t>
            </a:r>
            <a:r>
              <a:rPr dirty="0" sz="3200" spc="-180">
                <a:latin typeface="Arial"/>
                <a:cs typeface="Arial"/>
              </a:rPr>
              <a:t>sebenarnya </a:t>
            </a:r>
            <a:r>
              <a:rPr dirty="0" sz="3200" spc="-40">
                <a:latin typeface="Arial"/>
                <a:cs typeface="Arial"/>
              </a:rPr>
              <a:t>intranet  </a:t>
            </a:r>
            <a:r>
              <a:rPr dirty="0" sz="3200" spc="-20">
                <a:latin typeface="Arial"/>
                <a:cs typeface="Arial"/>
              </a:rPr>
              <a:t>ini </a:t>
            </a:r>
            <a:r>
              <a:rPr dirty="0" sz="3200" spc="-150">
                <a:latin typeface="Arial"/>
                <a:cs typeface="Arial"/>
              </a:rPr>
              <a:t>adalah </a:t>
            </a:r>
            <a:r>
              <a:rPr dirty="0" sz="3200" spc="-175">
                <a:latin typeface="Arial"/>
                <a:cs typeface="Arial"/>
              </a:rPr>
              <a:t>sel </a:t>
            </a:r>
            <a:r>
              <a:rPr dirty="0" sz="3200" spc="-80">
                <a:latin typeface="Arial"/>
                <a:cs typeface="Arial"/>
              </a:rPr>
              <a:t>hidup </a:t>
            </a:r>
            <a:r>
              <a:rPr dirty="0" sz="3200" spc="-140">
                <a:latin typeface="Arial"/>
                <a:cs typeface="Arial"/>
              </a:rPr>
              <a:t>dalam </a:t>
            </a:r>
            <a:r>
              <a:rPr dirty="0" sz="3200" spc="-150">
                <a:latin typeface="Arial"/>
                <a:cs typeface="Arial"/>
              </a:rPr>
              <a:t>sistem </a:t>
            </a:r>
            <a:r>
              <a:rPr dirty="0" sz="3200" spc="-170">
                <a:latin typeface="Arial"/>
                <a:cs typeface="Arial"/>
              </a:rPr>
              <a:t>sosial</a:t>
            </a:r>
            <a:r>
              <a:rPr dirty="0" sz="3200" spc="-365">
                <a:latin typeface="Arial"/>
                <a:cs typeface="Arial"/>
              </a:rPr>
              <a:t> </a:t>
            </a:r>
            <a:r>
              <a:rPr dirty="0" sz="3200" spc="-110">
                <a:latin typeface="Arial"/>
                <a:cs typeface="Arial"/>
              </a:rPr>
              <a:t>dunia  </a:t>
            </a:r>
            <a:r>
              <a:rPr dirty="0" sz="3200" spc="-220">
                <a:latin typeface="Arial"/>
                <a:cs typeface="Arial"/>
              </a:rPr>
              <a:t>maya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70">
                <a:latin typeface="Arial"/>
                <a:cs typeface="Arial"/>
              </a:rPr>
              <a:t>lebih </a:t>
            </a:r>
            <a:r>
              <a:rPr dirty="0" sz="3200" spc="-155">
                <a:latin typeface="Arial"/>
                <a:cs typeface="Arial"/>
              </a:rPr>
              <a:t>luas, </a:t>
            </a:r>
            <a:r>
              <a:rPr dirty="0" sz="3200" spc="-70">
                <a:latin typeface="Arial"/>
                <a:cs typeface="Arial"/>
              </a:rPr>
              <a:t>yaitu</a:t>
            </a:r>
            <a:r>
              <a:rPr dirty="0" sz="3200" spc="-140">
                <a:latin typeface="Arial"/>
                <a:cs typeface="Arial"/>
              </a:rPr>
              <a:t> </a:t>
            </a:r>
            <a:r>
              <a:rPr dirty="0" sz="3200" spc="-35">
                <a:latin typeface="Arial"/>
                <a:cs typeface="Arial"/>
              </a:rPr>
              <a:t>internet.</a:t>
            </a:r>
            <a:endParaRPr sz="3200">
              <a:latin typeface="Arial"/>
              <a:cs typeface="Arial"/>
            </a:endParaRPr>
          </a:p>
          <a:p>
            <a:pPr marL="355600" marR="16700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190">
                <a:latin typeface="Arial"/>
                <a:cs typeface="Arial"/>
              </a:rPr>
              <a:t>Dalam </a:t>
            </a:r>
            <a:r>
              <a:rPr dirty="0" sz="3200" spc="-150">
                <a:latin typeface="Arial"/>
                <a:cs typeface="Arial"/>
              </a:rPr>
              <a:t>sistem </a:t>
            </a:r>
            <a:r>
              <a:rPr dirty="0" sz="3200" spc="-30">
                <a:latin typeface="Arial"/>
                <a:cs typeface="Arial"/>
              </a:rPr>
              <a:t>internet </a:t>
            </a:r>
            <a:r>
              <a:rPr dirty="0" sz="3200" spc="-175">
                <a:latin typeface="Arial"/>
                <a:cs typeface="Arial"/>
              </a:rPr>
              <a:t>keanggotaan </a:t>
            </a:r>
            <a:r>
              <a:rPr dirty="0" sz="3200" spc="-105">
                <a:latin typeface="Arial"/>
                <a:cs typeface="Arial"/>
              </a:rPr>
              <a:t>terbesar  </a:t>
            </a:r>
            <a:r>
              <a:rPr dirty="0" sz="3200" spc="-150">
                <a:latin typeface="Arial"/>
                <a:cs typeface="Arial"/>
              </a:rPr>
              <a:t>adalah </a:t>
            </a:r>
            <a:r>
              <a:rPr dirty="0" sz="3200" spc="-155">
                <a:latin typeface="Arial"/>
                <a:cs typeface="Arial"/>
              </a:rPr>
              <a:t>didasarkan </a:t>
            </a:r>
            <a:r>
              <a:rPr dirty="0" sz="3200" spc="-175">
                <a:latin typeface="Arial"/>
                <a:cs typeface="Arial"/>
              </a:rPr>
              <a:t>pada </a:t>
            </a:r>
            <a:r>
              <a:rPr dirty="0" sz="3200" spc="-114">
                <a:latin typeface="Arial"/>
                <a:cs typeface="Arial"/>
              </a:rPr>
              <a:t>kebutuhan </a:t>
            </a:r>
            <a:r>
              <a:rPr dirty="0" sz="3200" spc="-170">
                <a:latin typeface="Arial"/>
                <a:cs typeface="Arial"/>
              </a:rPr>
              <a:t>layanan  </a:t>
            </a:r>
            <a:r>
              <a:rPr dirty="0" sz="3200" spc="-65">
                <a:latin typeface="Arial"/>
                <a:cs typeface="Arial"/>
              </a:rPr>
              <a:t>tuan </a:t>
            </a:r>
            <a:r>
              <a:rPr dirty="0" sz="3200" spc="-100">
                <a:latin typeface="Arial"/>
                <a:cs typeface="Arial"/>
              </a:rPr>
              <a:t>rumah </a:t>
            </a:r>
            <a:r>
              <a:rPr dirty="0" sz="3200" spc="-105">
                <a:latin typeface="Arial"/>
                <a:cs typeface="Arial"/>
              </a:rPr>
              <a:t>(website) </a:t>
            </a:r>
            <a:r>
              <a:rPr dirty="0" sz="3200" spc="-180">
                <a:latin typeface="Arial"/>
                <a:cs typeface="Arial"/>
              </a:rPr>
              <a:t>dengan </a:t>
            </a:r>
            <a:r>
              <a:rPr dirty="0" sz="3200" spc="-135">
                <a:latin typeface="Arial"/>
                <a:cs typeface="Arial"/>
              </a:rPr>
              <a:t>status  </a:t>
            </a:r>
            <a:r>
              <a:rPr dirty="0" sz="3200" spc="-175">
                <a:latin typeface="Arial"/>
                <a:cs typeface="Arial"/>
              </a:rPr>
              <a:t>keanggotaan </a:t>
            </a:r>
            <a:r>
              <a:rPr dirty="0" sz="3200" spc="-235" i="1">
                <a:latin typeface="Trebuchet MS"/>
                <a:cs typeface="Trebuchet MS"/>
              </a:rPr>
              <a:t>free </a:t>
            </a:r>
            <a:r>
              <a:rPr dirty="0" sz="3200" spc="-85">
                <a:latin typeface="Arial"/>
                <a:cs typeface="Arial"/>
              </a:rPr>
              <a:t>seperti </a:t>
            </a:r>
            <a:r>
              <a:rPr dirty="0" sz="3200" spc="-180" i="1">
                <a:latin typeface="Trebuchet MS"/>
                <a:cs typeface="Trebuchet MS"/>
              </a:rPr>
              <a:t>chatting, </a:t>
            </a:r>
            <a:r>
              <a:rPr dirty="0" sz="3200" spc="-185" i="1">
                <a:latin typeface="Trebuchet MS"/>
                <a:cs typeface="Trebuchet MS"/>
              </a:rPr>
              <a:t>e-mail </a:t>
            </a:r>
            <a:r>
              <a:rPr dirty="0" sz="3200" spc="-25">
                <a:latin typeface="Arial"/>
                <a:cs typeface="Arial"/>
              </a:rPr>
              <a:t>dll  </a:t>
            </a:r>
            <a:r>
              <a:rPr dirty="0" sz="3200" spc="-150">
                <a:latin typeface="Arial"/>
                <a:cs typeface="Arial"/>
              </a:rPr>
              <a:t>dan</a:t>
            </a:r>
            <a:r>
              <a:rPr dirty="0" sz="3200" spc="-170">
                <a:latin typeface="Arial"/>
                <a:cs typeface="Arial"/>
              </a:rPr>
              <a:t> </a:t>
            </a:r>
            <a:r>
              <a:rPr dirty="0" sz="3200" spc="-160" i="1">
                <a:latin typeface="Trebuchet MS"/>
                <a:cs typeface="Trebuchet MS"/>
              </a:rPr>
              <a:t>member</a:t>
            </a:r>
            <a:r>
              <a:rPr dirty="0" sz="3200" spc="-16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9079" y="320040"/>
            <a:ext cx="8624316" cy="923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/>
          <a:ln w="12700">
            <a:solidFill>
              <a:srgbClr val="97B853"/>
            </a:solidFill>
          </a:ln>
        </p:spPr>
        <p:txBody>
          <a:bodyPr wrap="square" lIns="0" tIns="200025" rIns="0" bIns="0" rtlCol="0" vert="horz">
            <a:spAutoFit/>
          </a:bodyPr>
          <a:lstStyle/>
          <a:p>
            <a:pPr marL="180340">
              <a:lnSpc>
                <a:spcPct val="100000"/>
              </a:lnSpc>
              <a:spcBef>
                <a:spcPts val="1575"/>
              </a:spcBef>
            </a:pPr>
            <a:r>
              <a:rPr dirty="0" spc="-290" b="0">
                <a:latin typeface="Arial"/>
                <a:cs typeface="Arial"/>
              </a:rPr>
              <a:t>Kebudayaan </a:t>
            </a:r>
            <a:r>
              <a:rPr dirty="0" spc="-204" b="0">
                <a:latin typeface="Arial"/>
                <a:cs typeface="Arial"/>
              </a:rPr>
              <a:t>dan </a:t>
            </a:r>
            <a:r>
              <a:rPr dirty="0" spc="-215" b="0">
                <a:latin typeface="Arial"/>
                <a:cs typeface="Arial"/>
              </a:rPr>
              <a:t>Masyarakat</a:t>
            </a:r>
            <a:r>
              <a:rPr dirty="0" spc="-285" b="0">
                <a:latin typeface="Arial"/>
                <a:cs typeface="Arial"/>
              </a:rPr>
              <a:t> </a:t>
            </a:r>
            <a:r>
              <a:rPr dirty="0" spc="-235" b="0">
                <a:latin typeface="Arial"/>
                <a:cs typeface="Arial"/>
              </a:rPr>
              <a:t>Maya</a:t>
            </a:r>
          </a:p>
        </p:txBody>
      </p:sp>
      <p:sp>
        <p:nvSpPr>
          <p:cNvPr id="5" name="object 5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25399">
            <a:solidFill>
              <a:srgbClr val="F795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1526794"/>
            <a:ext cx="8067675" cy="423291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2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000" spc="-240">
                <a:latin typeface="Arial"/>
                <a:cs typeface="Arial"/>
              </a:rPr>
              <a:t>Salah </a:t>
            </a:r>
            <a:r>
              <a:rPr dirty="0" sz="3000" spc="-130">
                <a:latin typeface="Arial"/>
                <a:cs typeface="Arial"/>
              </a:rPr>
              <a:t>satu </a:t>
            </a:r>
            <a:r>
              <a:rPr dirty="0" sz="3000" spc="-40">
                <a:latin typeface="Arial"/>
                <a:cs typeface="Arial"/>
              </a:rPr>
              <a:t>ciri </a:t>
            </a:r>
            <a:r>
              <a:rPr dirty="0" sz="3000" spc="-165">
                <a:latin typeface="Arial"/>
                <a:cs typeface="Arial"/>
              </a:rPr>
              <a:t>masyarakat </a:t>
            </a:r>
            <a:r>
              <a:rPr dirty="0" sz="3000" spc="-145">
                <a:latin typeface="Arial"/>
                <a:cs typeface="Arial"/>
              </a:rPr>
              <a:t>adalah </a:t>
            </a:r>
            <a:r>
              <a:rPr dirty="0" sz="3000" spc="-120">
                <a:latin typeface="Arial"/>
                <a:cs typeface="Arial"/>
              </a:rPr>
              <a:t>menciptakan  </a:t>
            </a:r>
            <a:r>
              <a:rPr dirty="0" sz="3000" spc="-170">
                <a:latin typeface="Arial"/>
                <a:cs typeface="Arial"/>
              </a:rPr>
              <a:t>kebudayaan, </a:t>
            </a:r>
            <a:r>
              <a:rPr dirty="0" sz="3000" spc="-130">
                <a:latin typeface="Arial"/>
                <a:cs typeface="Arial"/>
              </a:rPr>
              <a:t>dalam </a:t>
            </a:r>
            <a:r>
              <a:rPr dirty="0" sz="3000" spc="-165">
                <a:latin typeface="Arial"/>
                <a:cs typeface="Arial"/>
              </a:rPr>
              <a:t>masyarakat </a:t>
            </a:r>
            <a:r>
              <a:rPr dirty="0" sz="3000" spc="-204">
                <a:latin typeface="Arial"/>
                <a:cs typeface="Arial"/>
              </a:rPr>
              <a:t>maya </a:t>
            </a:r>
            <a:r>
              <a:rPr dirty="0" sz="3000" spc="-175">
                <a:latin typeface="Arial"/>
                <a:cs typeface="Arial"/>
              </a:rPr>
              <a:t>kebudayaan  </a:t>
            </a:r>
            <a:r>
              <a:rPr dirty="0" sz="3000" spc="-195">
                <a:latin typeface="Arial"/>
                <a:cs typeface="Arial"/>
              </a:rPr>
              <a:t>yang </a:t>
            </a:r>
            <a:r>
              <a:rPr dirty="0" sz="3000" spc="-150">
                <a:latin typeface="Arial"/>
                <a:cs typeface="Arial"/>
              </a:rPr>
              <a:t>dikembangkan </a:t>
            </a:r>
            <a:r>
              <a:rPr dirty="0" sz="3000" spc="-145">
                <a:latin typeface="Arial"/>
                <a:cs typeface="Arial"/>
              </a:rPr>
              <a:t>adalah </a:t>
            </a:r>
            <a:r>
              <a:rPr dirty="0" sz="3000" spc="-165">
                <a:latin typeface="Arial"/>
                <a:cs typeface="Arial"/>
              </a:rPr>
              <a:t>budaya-budaya  </a:t>
            </a:r>
            <a:r>
              <a:rPr dirty="0" sz="3000" spc="-105">
                <a:latin typeface="Arial"/>
                <a:cs typeface="Arial"/>
              </a:rPr>
              <a:t>pencitraan </a:t>
            </a:r>
            <a:r>
              <a:rPr dirty="0" sz="3000" spc="-145">
                <a:latin typeface="Arial"/>
                <a:cs typeface="Arial"/>
              </a:rPr>
              <a:t>dan </a:t>
            </a:r>
            <a:r>
              <a:rPr dirty="0" sz="3000" spc="-160">
                <a:latin typeface="Arial"/>
                <a:cs typeface="Arial"/>
              </a:rPr>
              <a:t>makna </a:t>
            </a:r>
            <a:r>
              <a:rPr dirty="0" sz="3000" spc="-195">
                <a:latin typeface="Arial"/>
                <a:cs typeface="Arial"/>
              </a:rPr>
              <a:t>yang </a:t>
            </a:r>
            <a:r>
              <a:rPr dirty="0" sz="3000" spc="-110">
                <a:latin typeface="Arial"/>
                <a:cs typeface="Arial"/>
              </a:rPr>
              <a:t>setiap </a:t>
            </a:r>
            <a:r>
              <a:rPr dirty="0" sz="3000" spc="-165">
                <a:latin typeface="Arial"/>
                <a:cs typeface="Arial"/>
              </a:rPr>
              <a:t>saat  </a:t>
            </a:r>
            <a:r>
              <a:rPr dirty="0" sz="3000" spc="-90">
                <a:latin typeface="Arial"/>
                <a:cs typeface="Arial"/>
              </a:rPr>
              <a:t>dipertukarkan </a:t>
            </a:r>
            <a:r>
              <a:rPr dirty="0" sz="3000" spc="-135">
                <a:latin typeface="Arial"/>
                <a:cs typeface="Arial"/>
              </a:rPr>
              <a:t>dalam </a:t>
            </a:r>
            <a:r>
              <a:rPr dirty="0" sz="3000" spc="-130">
                <a:latin typeface="Arial"/>
                <a:cs typeface="Arial"/>
              </a:rPr>
              <a:t>ruang </a:t>
            </a:r>
            <a:r>
              <a:rPr dirty="0" sz="3000" spc="-100">
                <a:latin typeface="Arial"/>
                <a:cs typeface="Arial"/>
              </a:rPr>
              <a:t>interaksi</a:t>
            </a:r>
            <a:r>
              <a:rPr dirty="0" sz="3000" spc="-290">
                <a:latin typeface="Arial"/>
                <a:cs typeface="Arial"/>
              </a:rPr>
              <a:t> </a:t>
            </a:r>
            <a:r>
              <a:rPr dirty="0" sz="3000" spc="-110">
                <a:latin typeface="Arial"/>
                <a:cs typeface="Arial"/>
              </a:rPr>
              <a:t>simbolis.</a:t>
            </a:r>
            <a:endParaRPr sz="3000">
              <a:latin typeface="Arial"/>
              <a:cs typeface="Arial"/>
            </a:endParaRPr>
          </a:p>
          <a:p>
            <a:pPr marL="355600" marR="121920" indent="-342900">
              <a:lnSpc>
                <a:spcPct val="8000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000" spc="-215">
                <a:latin typeface="Arial"/>
                <a:cs typeface="Arial"/>
              </a:rPr>
              <a:t>Budaya </a:t>
            </a:r>
            <a:r>
              <a:rPr dirty="0" sz="3000" spc="-20">
                <a:latin typeface="Arial"/>
                <a:cs typeface="Arial"/>
              </a:rPr>
              <a:t>ini </a:t>
            </a:r>
            <a:r>
              <a:rPr dirty="0" sz="3000" spc="-105">
                <a:latin typeface="Arial"/>
                <a:cs typeface="Arial"/>
              </a:rPr>
              <a:t>didominasi </a:t>
            </a:r>
            <a:r>
              <a:rPr dirty="0" sz="3000" spc="-90">
                <a:latin typeface="Arial"/>
                <a:cs typeface="Arial"/>
              </a:rPr>
              <a:t>oleh, </a:t>
            </a:r>
            <a:r>
              <a:rPr dirty="0" sz="3000" spc="-100">
                <a:latin typeface="Arial"/>
                <a:cs typeface="Arial"/>
              </a:rPr>
              <a:t>pertama </a:t>
            </a:r>
            <a:r>
              <a:rPr dirty="0" sz="3000" spc="-120">
                <a:latin typeface="Arial"/>
                <a:cs typeface="Arial"/>
              </a:rPr>
              <a:t>kelompok  </a:t>
            </a:r>
            <a:r>
              <a:rPr dirty="0" sz="3000" spc="-105">
                <a:latin typeface="Arial"/>
                <a:cs typeface="Arial"/>
              </a:rPr>
              <a:t>pencipta </a:t>
            </a:r>
            <a:r>
              <a:rPr dirty="0" sz="3000" spc="-135">
                <a:latin typeface="Arial"/>
                <a:cs typeface="Arial"/>
              </a:rPr>
              <a:t>mesin-mesin </a:t>
            </a:r>
            <a:r>
              <a:rPr dirty="0" sz="3000" spc="-75">
                <a:latin typeface="Arial"/>
                <a:cs typeface="Arial"/>
              </a:rPr>
              <a:t>teknologi </a:t>
            </a:r>
            <a:r>
              <a:rPr dirty="0" sz="3000" spc="-90">
                <a:latin typeface="Arial"/>
                <a:cs typeface="Arial"/>
              </a:rPr>
              <a:t>informasi,</a:t>
            </a:r>
            <a:r>
              <a:rPr dirty="0" sz="3000" spc="-295">
                <a:latin typeface="Arial"/>
                <a:cs typeface="Arial"/>
              </a:rPr>
              <a:t> </a:t>
            </a:r>
            <a:r>
              <a:rPr dirty="0" sz="3000" spc="-170">
                <a:latin typeface="Arial"/>
                <a:cs typeface="Arial"/>
              </a:rPr>
              <a:t>kedua  </a:t>
            </a:r>
            <a:r>
              <a:rPr dirty="0" sz="3000" spc="-120">
                <a:latin typeface="Arial"/>
                <a:cs typeface="Arial"/>
              </a:rPr>
              <a:t>kelompok </a:t>
            </a:r>
            <a:r>
              <a:rPr dirty="0" sz="3000" spc="-195">
                <a:latin typeface="Arial"/>
                <a:cs typeface="Arial"/>
              </a:rPr>
              <a:t>yang </a:t>
            </a:r>
            <a:r>
              <a:rPr dirty="0" sz="3000" spc="-110">
                <a:latin typeface="Arial"/>
                <a:cs typeface="Arial"/>
              </a:rPr>
              <a:t>setiap </a:t>
            </a:r>
            <a:r>
              <a:rPr dirty="0" sz="3000" spc="-165">
                <a:latin typeface="Arial"/>
                <a:cs typeface="Arial"/>
              </a:rPr>
              <a:t>saat menggunakan </a:t>
            </a:r>
            <a:r>
              <a:rPr dirty="0" sz="3000" spc="-130">
                <a:latin typeface="Arial"/>
                <a:cs typeface="Arial"/>
              </a:rPr>
              <a:t>mesin-  </a:t>
            </a:r>
            <a:r>
              <a:rPr dirty="0" sz="3000" spc="-140">
                <a:latin typeface="Arial"/>
                <a:cs typeface="Arial"/>
              </a:rPr>
              <a:t>mesin </a:t>
            </a:r>
            <a:r>
              <a:rPr dirty="0" sz="3000" spc="-105">
                <a:latin typeface="Arial"/>
                <a:cs typeface="Arial"/>
              </a:rPr>
              <a:t>pencipta </a:t>
            </a:r>
            <a:r>
              <a:rPr dirty="0" sz="3000" spc="-150">
                <a:latin typeface="Arial"/>
                <a:cs typeface="Arial"/>
              </a:rPr>
              <a:t>karya-karya </a:t>
            </a:r>
            <a:r>
              <a:rPr dirty="0" sz="3000" spc="-100">
                <a:latin typeface="Arial"/>
                <a:cs typeface="Arial"/>
              </a:rPr>
              <a:t>imajinasi </a:t>
            </a:r>
            <a:r>
              <a:rPr dirty="0" sz="3000" spc="-145">
                <a:latin typeface="Arial"/>
                <a:cs typeface="Arial"/>
              </a:rPr>
              <a:t>dan </a:t>
            </a:r>
            <a:r>
              <a:rPr dirty="0" sz="3000" spc="-135">
                <a:latin typeface="Arial"/>
                <a:cs typeface="Arial"/>
              </a:rPr>
              <a:t>ketiga  </a:t>
            </a:r>
            <a:r>
              <a:rPr dirty="0" sz="3000" spc="-160">
                <a:latin typeface="Arial"/>
                <a:cs typeface="Arial"/>
              </a:rPr>
              <a:t>masarakat </a:t>
            </a:r>
            <a:r>
              <a:rPr dirty="0" sz="3000" spc="-195">
                <a:latin typeface="Arial"/>
                <a:cs typeface="Arial"/>
              </a:rPr>
              <a:t>yang </a:t>
            </a:r>
            <a:r>
              <a:rPr dirty="0" sz="3000" spc="-165">
                <a:latin typeface="Arial"/>
                <a:cs typeface="Arial"/>
              </a:rPr>
              <a:t>menggunakan </a:t>
            </a:r>
            <a:r>
              <a:rPr dirty="0" sz="3000" spc="-135">
                <a:latin typeface="Arial"/>
                <a:cs typeface="Arial"/>
              </a:rPr>
              <a:t>mesin-mesin </a:t>
            </a:r>
            <a:r>
              <a:rPr dirty="0" sz="3000" spc="-145">
                <a:latin typeface="Arial"/>
                <a:cs typeface="Arial"/>
              </a:rPr>
              <a:t>dan  </a:t>
            </a:r>
            <a:r>
              <a:rPr dirty="0" sz="3000" spc="-150">
                <a:latin typeface="Arial"/>
                <a:cs typeface="Arial"/>
              </a:rPr>
              <a:t>karya-karya </a:t>
            </a:r>
            <a:r>
              <a:rPr dirty="0" sz="3000" spc="-100">
                <a:latin typeface="Arial"/>
                <a:cs typeface="Arial"/>
              </a:rPr>
              <a:t>imajinasi</a:t>
            </a:r>
            <a:r>
              <a:rPr dirty="0" sz="3000" spc="-200">
                <a:latin typeface="Arial"/>
                <a:cs typeface="Arial"/>
              </a:rPr>
              <a:t> </a:t>
            </a:r>
            <a:r>
              <a:rPr dirty="0" sz="3000" spc="-75">
                <a:latin typeface="Arial"/>
                <a:cs typeface="Arial"/>
              </a:rPr>
              <a:t>tersebut.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85736"/>
            <a:ext cx="8229600" cy="5440680"/>
          </a:xfrm>
          <a:custGeom>
            <a:avLst/>
            <a:gdLst/>
            <a:ahLst/>
            <a:cxnLst/>
            <a:rect l="l" t="t" r="r" b="b"/>
            <a:pathLst>
              <a:path w="8229600" h="5440680">
                <a:moveTo>
                  <a:pt x="0" y="5440426"/>
                </a:moveTo>
                <a:lnTo>
                  <a:pt x="8229600" y="5440426"/>
                </a:lnTo>
                <a:lnTo>
                  <a:pt x="8229600" y="0"/>
                </a:lnTo>
                <a:lnTo>
                  <a:pt x="0" y="0"/>
                </a:lnTo>
                <a:lnTo>
                  <a:pt x="0" y="5440426"/>
                </a:lnTo>
                <a:close/>
              </a:path>
            </a:pathLst>
          </a:custGeom>
          <a:ln w="25399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693165"/>
            <a:ext cx="8058784" cy="50768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121729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160">
                <a:latin typeface="Arial"/>
                <a:cs typeface="Arial"/>
              </a:rPr>
              <a:t>Masyarakat </a:t>
            </a:r>
            <a:r>
              <a:rPr dirty="0" sz="3200" spc="-220">
                <a:latin typeface="Arial"/>
                <a:cs typeface="Arial"/>
              </a:rPr>
              <a:t>maya </a:t>
            </a:r>
            <a:r>
              <a:rPr dirty="0" sz="3200" spc="-130">
                <a:latin typeface="Arial"/>
                <a:cs typeface="Arial"/>
              </a:rPr>
              <a:t>menciptakan </a:t>
            </a:r>
            <a:r>
              <a:rPr dirty="0" sz="3200" spc="-204" i="1">
                <a:latin typeface="Trebuchet MS"/>
                <a:cs typeface="Trebuchet MS"/>
              </a:rPr>
              <a:t>culture  </a:t>
            </a:r>
            <a:r>
              <a:rPr dirty="0" sz="3200" spc="-185" i="1">
                <a:latin typeface="Trebuchet MS"/>
                <a:cs typeface="Trebuchet MS"/>
              </a:rPr>
              <a:t>universal,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110">
                <a:latin typeface="Arial"/>
                <a:cs typeface="Arial"/>
              </a:rPr>
              <a:t>dapat </a:t>
            </a:r>
            <a:r>
              <a:rPr dirty="0" sz="3200" spc="-140">
                <a:latin typeface="Arial"/>
                <a:cs typeface="Arial"/>
              </a:rPr>
              <a:t>dijelaskan </a:t>
            </a:r>
            <a:r>
              <a:rPr dirty="0" sz="3200" spc="-85">
                <a:latin typeface="Arial"/>
                <a:cs typeface="Arial"/>
              </a:rPr>
              <a:t>seperti  </a:t>
            </a:r>
            <a:r>
              <a:rPr dirty="0" sz="3200" spc="-35">
                <a:latin typeface="Arial"/>
                <a:cs typeface="Arial"/>
              </a:rPr>
              <a:t>dimiliki </a:t>
            </a:r>
            <a:r>
              <a:rPr dirty="0" sz="3200" spc="-180">
                <a:latin typeface="Arial"/>
                <a:cs typeface="Arial"/>
              </a:rPr>
              <a:t>masyarakat </a:t>
            </a:r>
            <a:r>
              <a:rPr dirty="0" sz="3200" spc="-140">
                <a:latin typeface="Arial"/>
                <a:cs typeface="Arial"/>
              </a:rPr>
              <a:t>nyata,</a:t>
            </a:r>
            <a:r>
              <a:rPr dirty="0" sz="3200" spc="-240">
                <a:latin typeface="Arial"/>
                <a:cs typeface="Arial"/>
              </a:rPr>
              <a:t> </a:t>
            </a:r>
            <a:r>
              <a:rPr dirty="0" sz="3200" spc="-65">
                <a:latin typeface="Arial"/>
                <a:cs typeface="Arial"/>
              </a:rPr>
              <a:t>yaitu:</a:t>
            </a:r>
            <a:endParaRPr sz="3200">
              <a:latin typeface="Arial"/>
              <a:cs typeface="Arial"/>
            </a:endParaRPr>
          </a:p>
          <a:p>
            <a:pPr lvl="1" marL="984885" marR="400050" indent="-514984">
              <a:lnSpc>
                <a:spcPct val="100000"/>
              </a:lnSpc>
              <a:spcBef>
                <a:spcPts val="690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dirty="0" sz="2800" spc="-150">
                <a:latin typeface="Arial"/>
                <a:cs typeface="Arial"/>
              </a:rPr>
              <a:t>Peralatan </a:t>
            </a:r>
            <a:r>
              <a:rPr dirty="0" sz="2800" spc="-135">
                <a:latin typeface="Arial"/>
                <a:cs typeface="Arial"/>
              </a:rPr>
              <a:t>dan </a:t>
            </a:r>
            <a:r>
              <a:rPr dirty="0" sz="2800" spc="-130">
                <a:latin typeface="Arial"/>
                <a:cs typeface="Arial"/>
              </a:rPr>
              <a:t>perlengkapan </a:t>
            </a:r>
            <a:r>
              <a:rPr dirty="0" sz="2800" spc="-75">
                <a:latin typeface="Arial"/>
                <a:cs typeface="Arial"/>
              </a:rPr>
              <a:t>hidup </a:t>
            </a:r>
            <a:r>
              <a:rPr dirty="0" sz="2800" spc="-160">
                <a:latin typeface="Arial"/>
                <a:cs typeface="Arial"/>
              </a:rPr>
              <a:t>masyarakat  </a:t>
            </a:r>
            <a:r>
              <a:rPr dirty="0" sz="2800" spc="-195">
                <a:latin typeface="Arial"/>
                <a:cs typeface="Arial"/>
              </a:rPr>
              <a:t>maya </a:t>
            </a:r>
            <a:r>
              <a:rPr dirty="0" sz="2800" spc="-140">
                <a:latin typeface="Arial"/>
                <a:cs typeface="Arial"/>
              </a:rPr>
              <a:t>adalah </a:t>
            </a:r>
            <a:r>
              <a:rPr dirty="0" sz="2800" spc="-75">
                <a:latin typeface="Arial"/>
                <a:cs typeface="Arial"/>
              </a:rPr>
              <a:t>teknologi </a:t>
            </a:r>
            <a:r>
              <a:rPr dirty="0" sz="2800" spc="-85">
                <a:latin typeface="Arial"/>
                <a:cs typeface="Arial"/>
              </a:rPr>
              <a:t>informasi </a:t>
            </a:r>
            <a:r>
              <a:rPr dirty="0" sz="2800" spc="-65">
                <a:latin typeface="Arial"/>
                <a:cs typeface="Arial"/>
              </a:rPr>
              <a:t>yaitu </a:t>
            </a:r>
            <a:r>
              <a:rPr dirty="0" sz="2800" spc="-135">
                <a:latin typeface="Arial"/>
                <a:cs typeface="Arial"/>
              </a:rPr>
              <a:t>mesin  </a:t>
            </a:r>
            <a:r>
              <a:rPr dirty="0" sz="2800" spc="-110">
                <a:latin typeface="Arial"/>
                <a:cs typeface="Arial"/>
              </a:rPr>
              <a:t>komputer.</a:t>
            </a:r>
            <a:endParaRPr sz="2800">
              <a:latin typeface="Arial"/>
              <a:cs typeface="Arial"/>
            </a:endParaRPr>
          </a:p>
          <a:p>
            <a:pPr lvl="1" marL="984885" marR="5080" indent="-514984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984885" algn="l"/>
                <a:tab pos="985519" algn="l"/>
              </a:tabLst>
            </a:pPr>
            <a:r>
              <a:rPr dirty="0" sz="2800" spc="-75">
                <a:latin typeface="Arial"/>
                <a:cs typeface="Arial"/>
              </a:rPr>
              <a:t>Mata </a:t>
            </a:r>
            <a:r>
              <a:rPr dirty="0" sz="2800" spc="-130">
                <a:latin typeface="Arial"/>
                <a:cs typeface="Arial"/>
              </a:rPr>
              <a:t>pencaharian </a:t>
            </a:r>
            <a:r>
              <a:rPr dirty="0" sz="2800" spc="-135">
                <a:latin typeface="Arial"/>
                <a:cs typeface="Arial"/>
              </a:rPr>
              <a:t>dan sistem </a:t>
            </a:r>
            <a:r>
              <a:rPr dirty="0" sz="2800" spc="-105">
                <a:latin typeface="Arial"/>
                <a:cs typeface="Arial"/>
              </a:rPr>
              <a:t>ekonomi, </a:t>
            </a:r>
            <a:r>
              <a:rPr dirty="0" sz="2800" spc="-65">
                <a:latin typeface="Arial"/>
                <a:cs typeface="Arial"/>
              </a:rPr>
              <a:t>yaitu  </a:t>
            </a:r>
            <a:r>
              <a:rPr dirty="0" sz="2800" spc="-85">
                <a:latin typeface="Arial"/>
                <a:cs typeface="Arial"/>
              </a:rPr>
              <a:t>menjual </a:t>
            </a:r>
            <a:r>
              <a:rPr dirty="0" sz="2800" spc="-180">
                <a:latin typeface="Arial"/>
                <a:cs typeface="Arial"/>
              </a:rPr>
              <a:t>jasa </a:t>
            </a:r>
            <a:r>
              <a:rPr dirty="0" sz="2800" spc="-160">
                <a:latin typeface="Arial"/>
                <a:cs typeface="Arial"/>
              </a:rPr>
              <a:t>dengan </a:t>
            </a:r>
            <a:r>
              <a:rPr dirty="0" sz="2800" spc="-135">
                <a:latin typeface="Arial"/>
                <a:cs typeface="Arial"/>
              </a:rPr>
              <a:t>sistem </a:t>
            </a:r>
            <a:r>
              <a:rPr dirty="0" sz="2800" spc="-110">
                <a:latin typeface="Arial"/>
                <a:cs typeface="Arial"/>
              </a:rPr>
              <a:t>ekonomi </a:t>
            </a:r>
            <a:r>
              <a:rPr dirty="0" sz="2800" spc="-90">
                <a:latin typeface="Arial"/>
                <a:cs typeface="Arial"/>
              </a:rPr>
              <a:t>substitusi,  </a:t>
            </a:r>
            <a:r>
              <a:rPr dirty="0" sz="2800" spc="-65">
                <a:latin typeface="Arial"/>
                <a:cs typeface="Arial"/>
              </a:rPr>
              <a:t>yaitu </a:t>
            </a:r>
            <a:r>
              <a:rPr dirty="0" sz="2800" spc="-175">
                <a:latin typeface="Arial"/>
                <a:cs typeface="Arial"/>
              </a:rPr>
              <a:t>ada </a:t>
            </a:r>
            <a:r>
              <a:rPr dirty="0" sz="2800" spc="-95">
                <a:latin typeface="Arial"/>
                <a:cs typeface="Arial"/>
              </a:rPr>
              <a:t>substitusi </a:t>
            </a:r>
            <a:r>
              <a:rPr dirty="0" sz="2800" spc="-85">
                <a:latin typeface="Arial"/>
                <a:cs typeface="Arial"/>
              </a:rPr>
              <a:t>iuran </a:t>
            </a:r>
            <a:r>
              <a:rPr dirty="0" sz="2800" spc="-185">
                <a:latin typeface="Arial"/>
                <a:cs typeface="Arial"/>
              </a:rPr>
              <a:t>sebagai </a:t>
            </a:r>
            <a:r>
              <a:rPr dirty="0" sz="2800" spc="-180">
                <a:latin typeface="Arial"/>
                <a:cs typeface="Arial"/>
              </a:rPr>
              <a:t>jasa </a:t>
            </a:r>
            <a:r>
              <a:rPr dirty="0" sz="2800" spc="-155">
                <a:latin typeface="Arial"/>
                <a:cs typeface="Arial"/>
              </a:rPr>
              <a:t>persewaan  </a:t>
            </a:r>
            <a:r>
              <a:rPr dirty="0" sz="2800" spc="-105">
                <a:latin typeface="Arial"/>
                <a:cs typeface="Arial"/>
              </a:rPr>
              <a:t>ketika </a:t>
            </a:r>
            <a:r>
              <a:rPr dirty="0" sz="2800" spc="-185">
                <a:latin typeface="Arial"/>
                <a:cs typeface="Arial"/>
              </a:rPr>
              <a:t>seseorang </a:t>
            </a:r>
            <a:r>
              <a:rPr dirty="0" sz="2800" spc="-150">
                <a:latin typeface="Arial"/>
                <a:cs typeface="Arial"/>
              </a:rPr>
              <a:t>menyewa </a:t>
            </a:r>
            <a:r>
              <a:rPr dirty="0" sz="2800" spc="-204">
                <a:latin typeface="Arial"/>
                <a:cs typeface="Arial"/>
              </a:rPr>
              <a:t>space </a:t>
            </a:r>
            <a:r>
              <a:rPr dirty="0" sz="2800" spc="-160">
                <a:latin typeface="Arial"/>
                <a:cs typeface="Arial"/>
              </a:rPr>
              <a:t>pada </a:t>
            </a:r>
            <a:r>
              <a:rPr dirty="0" sz="2800" spc="-95">
                <a:latin typeface="Arial"/>
                <a:cs typeface="Arial"/>
              </a:rPr>
              <a:t>website  </a:t>
            </a:r>
            <a:r>
              <a:rPr dirty="0" sz="2800" spc="-10">
                <a:latin typeface="Arial"/>
                <a:cs typeface="Arial"/>
              </a:rPr>
              <a:t>tertentu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761936"/>
            <a:ext cx="8229600" cy="5364480"/>
          </a:xfrm>
          <a:custGeom>
            <a:avLst/>
            <a:gdLst/>
            <a:ahLst/>
            <a:cxnLst/>
            <a:rect l="l" t="t" r="r" b="b"/>
            <a:pathLst>
              <a:path w="8229600" h="5364480">
                <a:moveTo>
                  <a:pt x="0" y="5364226"/>
                </a:moveTo>
                <a:lnTo>
                  <a:pt x="8229600" y="5364226"/>
                </a:lnTo>
                <a:lnTo>
                  <a:pt x="8229600" y="0"/>
                </a:lnTo>
                <a:lnTo>
                  <a:pt x="0" y="0"/>
                </a:lnTo>
                <a:lnTo>
                  <a:pt x="0" y="5364226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688594"/>
            <a:ext cx="8063865" cy="487299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584200" marR="68580" indent="-571500">
              <a:lnSpc>
                <a:spcPct val="80000"/>
              </a:lnSpc>
              <a:spcBef>
                <a:spcPts val="820"/>
              </a:spcBef>
              <a:buAutoNum type="arabicPeriod" startAt="3"/>
              <a:tabLst>
                <a:tab pos="584200" algn="l"/>
                <a:tab pos="584835" algn="l"/>
              </a:tabLst>
            </a:pPr>
            <a:r>
              <a:rPr dirty="0" sz="3000" spc="-190">
                <a:latin typeface="Arial"/>
                <a:cs typeface="Arial"/>
              </a:rPr>
              <a:t>Sistem </a:t>
            </a:r>
            <a:r>
              <a:rPr dirty="0" sz="3000" spc="-175">
                <a:latin typeface="Arial"/>
                <a:cs typeface="Arial"/>
              </a:rPr>
              <a:t>kemasyarakatan </a:t>
            </a:r>
            <a:r>
              <a:rPr dirty="0" sz="3000" spc="-145">
                <a:latin typeface="Arial"/>
                <a:cs typeface="Arial"/>
              </a:rPr>
              <a:t>adalah </a:t>
            </a:r>
            <a:r>
              <a:rPr dirty="0" sz="3000" spc="-140">
                <a:latin typeface="Arial"/>
                <a:cs typeface="Arial"/>
              </a:rPr>
              <a:t>sistem </a:t>
            </a:r>
            <a:r>
              <a:rPr dirty="0" sz="3000" spc="-120">
                <a:latin typeface="Arial"/>
                <a:cs typeface="Arial"/>
              </a:rPr>
              <a:t>kelompok  </a:t>
            </a:r>
            <a:r>
              <a:rPr dirty="0" sz="3000" spc="-110">
                <a:latin typeface="Arial"/>
                <a:cs typeface="Arial"/>
              </a:rPr>
              <a:t>jaringan</a:t>
            </a:r>
            <a:endParaRPr sz="3000">
              <a:latin typeface="Arial"/>
              <a:cs typeface="Arial"/>
            </a:endParaRPr>
          </a:p>
          <a:p>
            <a:pPr marL="584200" marR="1633855" indent="-571500">
              <a:lnSpc>
                <a:spcPts val="2880"/>
              </a:lnSpc>
              <a:spcBef>
                <a:spcPts val="695"/>
              </a:spcBef>
              <a:buAutoNum type="arabicPeriod" startAt="3"/>
              <a:tabLst>
                <a:tab pos="584200" algn="l"/>
                <a:tab pos="584835" algn="l"/>
              </a:tabLst>
            </a:pPr>
            <a:r>
              <a:rPr dirty="0" sz="3000" spc="-250">
                <a:latin typeface="Arial"/>
                <a:cs typeface="Arial"/>
              </a:rPr>
              <a:t>Bahasa </a:t>
            </a:r>
            <a:r>
              <a:rPr dirty="0" sz="3000" spc="-165">
                <a:latin typeface="Arial"/>
                <a:cs typeface="Arial"/>
              </a:rPr>
              <a:t>masyarakat </a:t>
            </a:r>
            <a:r>
              <a:rPr dirty="0" sz="3000" spc="-204">
                <a:latin typeface="Arial"/>
                <a:cs typeface="Arial"/>
              </a:rPr>
              <a:t>maya </a:t>
            </a:r>
            <a:r>
              <a:rPr dirty="0" sz="3000" spc="-145">
                <a:latin typeface="Arial"/>
                <a:cs typeface="Arial"/>
              </a:rPr>
              <a:t>adalah </a:t>
            </a:r>
            <a:r>
              <a:rPr dirty="0" sz="3000" spc="-170">
                <a:latin typeface="Arial"/>
                <a:cs typeface="Arial"/>
              </a:rPr>
              <a:t>pada  </a:t>
            </a:r>
            <a:r>
              <a:rPr dirty="0" sz="3000" spc="-145">
                <a:latin typeface="Arial"/>
                <a:cs typeface="Arial"/>
              </a:rPr>
              <a:t>umumnya </a:t>
            </a:r>
            <a:r>
              <a:rPr dirty="0" sz="3000" spc="-204">
                <a:latin typeface="Arial"/>
                <a:cs typeface="Arial"/>
              </a:rPr>
              <a:t>bahasa</a:t>
            </a:r>
            <a:r>
              <a:rPr dirty="0" sz="3000" spc="-165">
                <a:latin typeface="Arial"/>
                <a:cs typeface="Arial"/>
              </a:rPr>
              <a:t> </a:t>
            </a:r>
            <a:r>
              <a:rPr dirty="0" sz="3000" spc="-120">
                <a:latin typeface="Arial"/>
                <a:cs typeface="Arial"/>
              </a:rPr>
              <a:t>inggris</a:t>
            </a:r>
            <a:endParaRPr sz="3000">
              <a:latin typeface="Arial"/>
              <a:cs typeface="Arial"/>
            </a:endParaRPr>
          </a:p>
          <a:p>
            <a:pPr marL="584200" marR="5080" indent="-571500">
              <a:lnSpc>
                <a:spcPct val="80000"/>
              </a:lnSpc>
              <a:spcBef>
                <a:spcPts val="745"/>
              </a:spcBef>
              <a:buAutoNum type="arabicPeriod" startAt="3"/>
              <a:tabLst>
                <a:tab pos="584200" algn="l"/>
                <a:tab pos="584835" algn="l"/>
              </a:tabLst>
            </a:pPr>
            <a:r>
              <a:rPr dirty="0" sz="3000" spc="-220">
                <a:latin typeface="Arial"/>
                <a:cs typeface="Arial"/>
              </a:rPr>
              <a:t>Karya </a:t>
            </a:r>
            <a:r>
              <a:rPr dirty="0" sz="3000" spc="-165">
                <a:latin typeface="Arial"/>
                <a:cs typeface="Arial"/>
              </a:rPr>
              <a:t>masyarakat </a:t>
            </a:r>
            <a:r>
              <a:rPr dirty="0" sz="3000" spc="-204">
                <a:latin typeface="Arial"/>
                <a:cs typeface="Arial"/>
              </a:rPr>
              <a:t>maya </a:t>
            </a:r>
            <a:r>
              <a:rPr dirty="0" sz="3000" spc="-145">
                <a:latin typeface="Arial"/>
                <a:cs typeface="Arial"/>
              </a:rPr>
              <a:t>adalah </a:t>
            </a:r>
            <a:r>
              <a:rPr dirty="0" sz="3000" spc="-155">
                <a:latin typeface="Arial"/>
                <a:cs typeface="Arial"/>
              </a:rPr>
              <a:t>bagian </a:t>
            </a:r>
            <a:r>
              <a:rPr dirty="0" sz="3000" spc="-70">
                <a:latin typeface="Arial"/>
                <a:cs typeface="Arial"/>
              </a:rPr>
              <a:t>dari </a:t>
            </a:r>
            <a:r>
              <a:rPr dirty="0" sz="3000" spc="-160">
                <a:latin typeface="Arial"/>
                <a:cs typeface="Arial"/>
              </a:rPr>
              <a:t>karya  </a:t>
            </a:r>
            <a:r>
              <a:rPr dirty="0" sz="3000" spc="-150">
                <a:latin typeface="Arial"/>
                <a:cs typeface="Arial"/>
              </a:rPr>
              <a:t>seni </a:t>
            </a:r>
            <a:r>
              <a:rPr dirty="0" sz="3000" spc="-170">
                <a:latin typeface="Arial"/>
                <a:cs typeface="Arial"/>
              </a:rPr>
              <a:t>pada</a:t>
            </a:r>
            <a:r>
              <a:rPr dirty="0" sz="3000" spc="-195">
                <a:latin typeface="Arial"/>
                <a:cs typeface="Arial"/>
              </a:rPr>
              <a:t> </a:t>
            </a:r>
            <a:r>
              <a:rPr dirty="0" sz="3000" spc="-145">
                <a:latin typeface="Arial"/>
                <a:cs typeface="Arial"/>
              </a:rPr>
              <a:t>umumnya</a:t>
            </a:r>
            <a:endParaRPr sz="3000">
              <a:latin typeface="Arial"/>
              <a:cs typeface="Arial"/>
            </a:endParaRPr>
          </a:p>
          <a:p>
            <a:pPr marL="584200" marR="565785" indent="-571500">
              <a:lnSpc>
                <a:spcPct val="80000"/>
              </a:lnSpc>
              <a:spcBef>
                <a:spcPts val="720"/>
              </a:spcBef>
              <a:buAutoNum type="arabicPeriod" startAt="3"/>
              <a:tabLst>
                <a:tab pos="584200" algn="l"/>
                <a:tab pos="584835" algn="l"/>
              </a:tabLst>
            </a:pPr>
            <a:r>
              <a:rPr dirty="0" sz="3000" spc="-190">
                <a:latin typeface="Arial"/>
                <a:cs typeface="Arial"/>
              </a:rPr>
              <a:t>Sistem </a:t>
            </a:r>
            <a:r>
              <a:rPr dirty="0" sz="3000" spc="-135">
                <a:latin typeface="Arial"/>
                <a:cs typeface="Arial"/>
              </a:rPr>
              <a:t>pengetahuan </a:t>
            </a:r>
            <a:r>
              <a:rPr dirty="0" sz="3000" spc="-150">
                <a:latin typeface="Arial"/>
                <a:cs typeface="Arial"/>
              </a:rPr>
              <a:t>dikembangkan  </a:t>
            </a:r>
            <a:r>
              <a:rPr dirty="0" sz="3000" spc="-165">
                <a:latin typeface="Arial"/>
                <a:cs typeface="Arial"/>
              </a:rPr>
              <a:t>menggunakan </a:t>
            </a:r>
            <a:r>
              <a:rPr dirty="0" sz="3000" spc="-175">
                <a:latin typeface="Arial"/>
                <a:cs typeface="Arial"/>
              </a:rPr>
              <a:t>proses </a:t>
            </a:r>
            <a:r>
              <a:rPr dirty="0" sz="3000" spc="-95">
                <a:latin typeface="Arial"/>
                <a:cs typeface="Arial"/>
              </a:rPr>
              <a:t>pemebritahuan </a:t>
            </a:r>
            <a:r>
              <a:rPr dirty="0" sz="3000" spc="-145">
                <a:latin typeface="Arial"/>
                <a:cs typeface="Arial"/>
              </a:rPr>
              <a:t>dan  </a:t>
            </a:r>
            <a:r>
              <a:rPr dirty="0" sz="3000" spc="-120">
                <a:latin typeface="Arial"/>
                <a:cs typeface="Arial"/>
              </a:rPr>
              <a:t>pembelajaran </a:t>
            </a:r>
            <a:r>
              <a:rPr dirty="0" sz="3000" spc="-170">
                <a:latin typeface="Arial"/>
                <a:cs typeface="Arial"/>
              </a:rPr>
              <a:t>langsung </a:t>
            </a:r>
            <a:r>
              <a:rPr dirty="0" sz="3000" spc="-210">
                <a:latin typeface="Arial"/>
                <a:cs typeface="Arial"/>
              </a:rPr>
              <a:t>secara </a:t>
            </a:r>
            <a:r>
              <a:rPr dirty="0" sz="3000" spc="-204" i="1">
                <a:latin typeface="Trebuchet MS"/>
                <a:cs typeface="Trebuchet MS"/>
              </a:rPr>
              <a:t>trial </a:t>
            </a:r>
            <a:r>
              <a:rPr dirty="0" sz="3000" spc="-145">
                <a:latin typeface="Arial"/>
                <a:cs typeface="Arial"/>
              </a:rPr>
              <a:t>dan</a:t>
            </a:r>
            <a:r>
              <a:rPr dirty="0" sz="3000" spc="-180">
                <a:latin typeface="Arial"/>
                <a:cs typeface="Arial"/>
              </a:rPr>
              <a:t> </a:t>
            </a:r>
            <a:r>
              <a:rPr dirty="0" sz="3000" spc="-185" i="1">
                <a:latin typeface="Trebuchet MS"/>
                <a:cs typeface="Trebuchet MS"/>
              </a:rPr>
              <a:t>error</a:t>
            </a:r>
            <a:endParaRPr sz="3000">
              <a:latin typeface="Trebuchet MS"/>
              <a:cs typeface="Trebuchet MS"/>
            </a:endParaRPr>
          </a:p>
          <a:p>
            <a:pPr marL="584200" marR="564515" indent="-571500">
              <a:lnSpc>
                <a:spcPct val="80000"/>
              </a:lnSpc>
              <a:spcBef>
                <a:spcPts val="720"/>
              </a:spcBef>
              <a:buAutoNum type="arabicPeriod" startAt="3"/>
              <a:tabLst>
                <a:tab pos="584200" algn="l"/>
                <a:tab pos="584835" algn="l"/>
              </a:tabLst>
            </a:pPr>
            <a:r>
              <a:rPr dirty="0" sz="3000" spc="-190">
                <a:latin typeface="Arial"/>
                <a:cs typeface="Arial"/>
              </a:rPr>
              <a:t>Sistem </a:t>
            </a:r>
            <a:r>
              <a:rPr dirty="0" sz="3000" spc="-65">
                <a:latin typeface="Arial"/>
                <a:cs typeface="Arial"/>
              </a:rPr>
              <a:t>religi </a:t>
            </a:r>
            <a:r>
              <a:rPr dirty="0" sz="3000" spc="-170">
                <a:latin typeface="Arial"/>
                <a:cs typeface="Arial"/>
              </a:rPr>
              <a:t>(kepercayaan) </a:t>
            </a:r>
            <a:r>
              <a:rPr dirty="0" sz="3000" spc="-165">
                <a:latin typeface="Arial"/>
                <a:cs typeface="Arial"/>
              </a:rPr>
              <a:t>masyarakat </a:t>
            </a:r>
            <a:r>
              <a:rPr dirty="0" sz="3000" spc="-204">
                <a:latin typeface="Arial"/>
                <a:cs typeface="Arial"/>
              </a:rPr>
              <a:t>maya  </a:t>
            </a:r>
            <a:r>
              <a:rPr dirty="0" sz="3000" spc="-145">
                <a:latin typeface="Arial"/>
                <a:cs typeface="Arial"/>
              </a:rPr>
              <a:t>adalah </a:t>
            </a:r>
            <a:r>
              <a:rPr dirty="0" sz="3000" spc="-70">
                <a:latin typeface="Arial"/>
                <a:cs typeface="Arial"/>
              </a:rPr>
              <a:t>waktu </a:t>
            </a:r>
            <a:r>
              <a:rPr dirty="0" sz="3000" spc="-145">
                <a:latin typeface="Arial"/>
                <a:cs typeface="Arial"/>
              </a:rPr>
              <a:t>dan </a:t>
            </a:r>
            <a:r>
              <a:rPr dirty="0" sz="3000" spc="-155">
                <a:latin typeface="Arial"/>
                <a:cs typeface="Arial"/>
              </a:rPr>
              <a:t>keyakinan </a:t>
            </a:r>
            <a:r>
              <a:rPr dirty="0" sz="3000" spc="-150">
                <a:latin typeface="Arial"/>
                <a:cs typeface="Arial"/>
              </a:rPr>
              <a:t>bahwa </a:t>
            </a:r>
            <a:r>
              <a:rPr dirty="0" sz="3000" spc="-110">
                <a:latin typeface="Arial"/>
                <a:cs typeface="Arial"/>
              </a:rPr>
              <a:t>setiap  </a:t>
            </a:r>
            <a:r>
              <a:rPr dirty="0" sz="3000" spc="-65">
                <a:latin typeface="Arial"/>
                <a:cs typeface="Arial"/>
              </a:rPr>
              <a:t>misteri </a:t>
            </a:r>
            <a:r>
              <a:rPr dirty="0" sz="3000" spc="-130">
                <a:latin typeface="Arial"/>
                <a:cs typeface="Arial"/>
              </a:rPr>
              <a:t>dalam </a:t>
            </a:r>
            <a:r>
              <a:rPr dirty="0" sz="3000" spc="-105">
                <a:latin typeface="Arial"/>
                <a:cs typeface="Arial"/>
              </a:rPr>
              <a:t>dunia </a:t>
            </a:r>
            <a:r>
              <a:rPr dirty="0" sz="3000" spc="-204">
                <a:latin typeface="Arial"/>
                <a:cs typeface="Arial"/>
              </a:rPr>
              <a:t>maya </a:t>
            </a:r>
            <a:r>
              <a:rPr dirty="0" sz="3000" spc="-105">
                <a:latin typeface="Arial"/>
                <a:cs typeface="Arial"/>
              </a:rPr>
              <a:t>dapat</a:t>
            </a:r>
            <a:r>
              <a:rPr dirty="0" sz="3000" spc="-320">
                <a:latin typeface="Arial"/>
                <a:cs typeface="Arial"/>
              </a:rPr>
              <a:t> </a:t>
            </a:r>
            <a:r>
              <a:rPr dirty="0" sz="3000" spc="-140">
                <a:latin typeface="Arial"/>
                <a:cs typeface="Arial"/>
              </a:rPr>
              <a:t>dipecahkan.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/>
          <a:ln w="12700">
            <a:solidFill>
              <a:srgbClr val="97B853"/>
            </a:solidFill>
          </a:ln>
        </p:spPr>
        <p:txBody>
          <a:bodyPr wrap="square" lIns="0" tIns="302260" rIns="0" bIns="0" rtlCol="0" vert="horz">
            <a:spAutoFit/>
          </a:bodyPr>
          <a:lstStyle/>
          <a:p>
            <a:pPr marL="457834">
              <a:lnSpc>
                <a:spcPct val="100000"/>
              </a:lnSpc>
              <a:spcBef>
                <a:spcPts val="2380"/>
              </a:spcBef>
            </a:pPr>
            <a:r>
              <a:rPr dirty="0" sz="3200" spc="-170" b="0">
                <a:latin typeface="Arial"/>
                <a:cs typeface="Arial"/>
              </a:rPr>
              <a:t>Pranata </a:t>
            </a:r>
            <a:r>
              <a:rPr dirty="0" sz="3200" spc="-150" b="0">
                <a:latin typeface="Arial"/>
                <a:cs typeface="Arial"/>
              </a:rPr>
              <a:t>dan </a:t>
            </a:r>
            <a:r>
              <a:rPr dirty="0" sz="3200" spc="-90" b="0">
                <a:latin typeface="Arial"/>
                <a:cs typeface="Arial"/>
              </a:rPr>
              <a:t>Kontrol </a:t>
            </a:r>
            <a:r>
              <a:rPr dirty="0" sz="3200" spc="-220" b="0">
                <a:latin typeface="Arial"/>
                <a:cs typeface="Arial"/>
              </a:rPr>
              <a:t>Sosial </a:t>
            </a:r>
            <a:r>
              <a:rPr dirty="0" sz="3200" spc="-160" b="0">
                <a:latin typeface="Arial"/>
                <a:cs typeface="Arial"/>
              </a:rPr>
              <a:t>Masyarakat</a:t>
            </a:r>
            <a:r>
              <a:rPr dirty="0" sz="3200" spc="-280" b="0">
                <a:latin typeface="Arial"/>
                <a:cs typeface="Arial"/>
              </a:rPr>
              <a:t> </a:t>
            </a:r>
            <a:r>
              <a:rPr dirty="0" sz="3200" spc="-170" b="0">
                <a:latin typeface="Arial"/>
                <a:cs typeface="Arial"/>
              </a:rPr>
              <a:t>Maya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1828800"/>
            <a:ext cx="8229600" cy="4114800"/>
          </a:xfrm>
          <a:custGeom>
            <a:avLst/>
            <a:gdLst/>
            <a:ahLst/>
            <a:cxnLst/>
            <a:rect l="l" t="t" r="r" b="b"/>
            <a:pathLst>
              <a:path w="8229600" h="4114800">
                <a:moveTo>
                  <a:pt x="0" y="4114800"/>
                </a:moveTo>
                <a:lnTo>
                  <a:pt x="8229600" y="4114800"/>
                </a:lnTo>
                <a:lnTo>
                  <a:pt x="8229600" y="0"/>
                </a:lnTo>
                <a:lnTo>
                  <a:pt x="0" y="0"/>
                </a:lnTo>
                <a:lnTo>
                  <a:pt x="0" y="4114800"/>
                </a:lnTo>
                <a:close/>
              </a:path>
            </a:pathLst>
          </a:custGeom>
          <a:ln w="25400">
            <a:solidFill>
              <a:srgbClr val="F795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1836166"/>
            <a:ext cx="7967345" cy="30505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175">
                <a:latin typeface="Arial"/>
                <a:cs typeface="Arial"/>
              </a:rPr>
              <a:t>Pranata </a:t>
            </a:r>
            <a:r>
              <a:rPr dirty="0" sz="3200" spc="-150">
                <a:latin typeface="Arial"/>
                <a:cs typeface="Arial"/>
              </a:rPr>
              <a:t>dan </a:t>
            </a:r>
            <a:r>
              <a:rPr dirty="0" sz="3200" spc="-55">
                <a:latin typeface="Arial"/>
                <a:cs typeface="Arial"/>
              </a:rPr>
              <a:t>kontrol </a:t>
            </a:r>
            <a:r>
              <a:rPr dirty="0" sz="3200" spc="-170">
                <a:latin typeface="Arial"/>
                <a:cs typeface="Arial"/>
              </a:rPr>
              <a:t>sosial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135">
                <a:latin typeface="Arial"/>
                <a:cs typeface="Arial"/>
              </a:rPr>
              <a:t>lazim </a:t>
            </a:r>
            <a:r>
              <a:rPr dirty="0" sz="3200" spc="-70">
                <a:latin typeface="Arial"/>
                <a:cs typeface="Arial"/>
              </a:rPr>
              <a:t>yaitu  </a:t>
            </a:r>
            <a:r>
              <a:rPr dirty="0" sz="3200" spc="-135" i="1">
                <a:latin typeface="Trebuchet MS"/>
                <a:cs typeface="Trebuchet MS"/>
              </a:rPr>
              <a:t>login</a:t>
            </a:r>
            <a:r>
              <a:rPr dirty="0" sz="3200" spc="-135">
                <a:latin typeface="Arial"/>
                <a:cs typeface="Arial"/>
              </a:rPr>
              <a:t>, </a:t>
            </a:r>
            <a:r>
              <a:rPr dirty="0" sz="3200" spc="-110" i="1">
                <a:latin typeface="Trebuchet MS"/>
                <a:cs typeface="Trebuchet MS"/>
              </a:rPr>
              <a:t>pasword</a:t>
            </a:r>
            <a:r>
              <a:rPr dirty="0" sz="3200" spc="-110">
                <a:latin typeface="Arial"/>
                <a:cs typeface="Arial"/>
              </a:rPr>
              <a:t>, </a:t>
            </a:r>
            <a:r>
              <a:rPr dirty="0" sz="3200" spc="-150">
                <a:latin typeface="Arial"/>
                <a:cs typeface="Arial"/>
              </a:rPr>
              <a:t>dan </a:t>
            </a:r>
            <a:r>
              <a:rPr dirty="0" sz="3200" spc="-50" i="1">
                <a:latin typeface="Trebuchet MS"/>
                <a:cs typeface="Trebuchet MS"/>
              </a:rPr>
              <a:t>PIN </a:t>
            </a:r>
            <a:r>
              <a:rPr dirty="0" sz="3200" spc="-135" i="1">
                <a:latin typeface="Trebuchet MS"/>
                <a:cs typeface="Trebuchet MS"/>
              </a:rPr>
              <a:t>Number </a:t>
            </a:r>
            <a:r>
              <a:rPr dirty="0" sz="3200" spc="-204">
                <a:latin typeface="Arial"/>
                <a:cs typeface="Arial"/>
              </a:rPr>
              <a:t>yang  </a:t>
            </a:r>
            <a:r>
              <a:rPr dirty="0" sz="3200" spc="-155">
                <a:latin typeface="Arial"/>
                <a:cs typeface="Arial"/>
              </a:rPr>
              <a:t>digunakan </a:t>
            </a:r>
            <a:r>
              <a:rPr dirty="0" sz="3200" spc="-210">
                <a:latin typeface="Arial"/>
                <a:cs typeface="Arial"/>
              </a:rPr>
              <a:t>sebagai </a:t>
            </a:r>
            <a:r>
              <a:rPr dirty="0" sz="3200" spc="-20">
                <a:latin typeface="Arial"/>
                <a:cs typeface="Arial"/>
              </a:rPr>
              <a:t>tiket </a:t>
            </a:r>
            <a:r>
              <a:rPr dirty="0" sz="3200" spc="-120">
                <a:latin typeface="Arial"/>
                <a:cs typeface="Arial"/>
              </a:rPr>
              <a:t>atau </a:t>
            </a:r>
            <a:r>
              <a:rPr dirty="0" sz="3200" spc="-150">
                <a:latin typeface="Arial"/>
                <a:cs typeface="Arial"/>
              </a:rPr>
              <a:t>kata </a:t>
            </a:r>
            <a:r>
              <a:rPr dirty="0" sz="3200" spc="-190">
                <a:latin typeface="Arial"/>
                <a:cs typeface="Arial"/>
              </a:rPr>
              <a:t>salam </a:t>
            </a:r>
            <a:r>
              <a:rPr dirty="0" sz="3200" spc="-60">
                <a:latin typeface="Arial"/>
                <a:cs typeface="Arial"/>
              </a:rPr>
              <a:t>untuk  </a:t>
            </a:r>
            <a:r>
              <a:rPr dirty="0" sz="3200" spc="-190">
                <a:latin typeface="Arial"/>
                <a:cs typeface="Arial"/>
              </a:rPr>
              <a:t>masuk </a:t>
            </a:r>
            <a:r>
              <a:rPr dirty="0" sz="3200" spc="-225">
                <a:latin typeface="Arial"/>
                <a:cs typeface="Arial"/>
              </a:rPr>
              <a:t>ke </a:t>
            </a:r>
            <a:r>
              <a:rPr dirty="0" sz="3200" spc="-140">
                <a:latin typeface="Arial"/>
                <a:cs typeface="Arial"/>
              </a:rPr>
              <a:t>dalam </a:t>
            </a:r>
            <a:r>
              <a:rPr dirty="0" sz="3200" spc="-105">
                <a:latin typeface="Arial"/>
                <a:cs typeface="Arial"/>
              </a:rPr>
              <a:t>website</a:t>
            </a:r>
            <a:r>
              <a:rPr dirty="0" sz="3200" spc="-114">
                <a:latin typeface="Arial"/>
                <a:cs typeface="Arial"/>
              </a:rPr>
              <a:t> </a:t>
            </a:r>
            <a:r>
              <a:rPr dirty="0" sz="3200" spc="-20">
                <a:latin typeface="Arial"/>
                <a:cs typeface="Arial"/>
              </a:rPr>
              <a:t>tertentu.</a:t>
            </a:r>
            <a:endParaRPr sz="3200">
              <a:latin typeface="Arial"/>
              <a:cs typeface="Arial"/>
            </a:endParaRPr>
          </a:p>
          <a:p>
            <a:pPr marL="355600" marR="17462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190">
                <a:latin typeface="Arial"/>
                <a:cs typeface="Arial"/>
              </a:rPr>
              <a:t>Dalam </a:t>
            </a:r>
            <a:r>
              <a:rPr dirty="0" sz="3200" spc="-180">
                <a:latin typeface="Arial"/>
                <a:cs typeface="Arial"/>
              </a:rPr>
              <a:t>masyarakat </a:t>
            </a:r>
            <a:r>
              <a:rPr dirty="0" sz="3200" spc="-220">
                <a:latin typeface="Arial"/>
                <a:cs typeface="Arial"/>
              </a:rPr>
              <a:t>maya </a:t>
            </a:r>
            <a:r>
              <a:rPr dirty="0" sz="3200" spc="-195">
                <a:latin typeface="Arial"/>
                <a:cs typeface="Arial"/>
              </a:rPr>
              <a:t>ada </a:t>
            </a:r>
            <a:r>
              <a:rPr dirty="0" sz="3200" spc="-70">
                <a:latin typeface="Arial"/>
                <a:cs typeface="Arial"/>
              </a:rPr>
              <a:t>peranti </a:t>
            </a:r>
            <a:r>
              <a:rPr dirty="0" sz="3200" spc="-120">
                <a:latin typeface="Arial"/>
                <a:cs typeface="Arial"/>
              </a:rPr>
              <a:t>penjara,  </a:t>
            </a:r>
            <a:r>
              <a:rPr dirty="0" sz="3200" spc="-70">
                <a:latin typeface="Arial"/>
                <a:cs typeface="Arial"/>
              </a:rPr>
              <a:t>yaitu </a:t>
            </a:r>
            <a:r>
              <a:rPr dirty="0" sz="3200" spc="-180">
                <a:latin typeface="Arial"/>
                <a:cs typeface="Arial"/>
              </a:rPr>
              <a:t>dengan </a:t>
            </a:r>
            <a:r>
              <a:rPr dirty="0" sz="3200" spc="-130">
                <a:latin typeface="Arial"/>
                <a:cs typeface="Arial"/>
              </a:rPr>
              <a:t>menciptakan </a:t>
            </a:r>
            <a:r>
              <a:rPr dirty="0" sz="3200" spc="-165">
                <a:latin typeface="Arial"/>
                <a:cs typeface="Arial"/>
              </a:rPr>
              <a:t>penangkal</a:t>
            </a:r>
            <a:r>
              <a:rPr dirty="0" sz="3200" spc="-195">
                <a:latin typeface="Arial"/>
                <a:cs typeface="Arial"/>
              </a:rPr>
              <a:t> </a:t>
            </a:r>
            <a:r>
              <a:rPr dirty="0" sz="3200" spc="-105">
                <a:latin typeface="Arial"/>
                <a:cs typeface="Arial"/>
              </a:rPr>
              <a:t>virus.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245363"/>
            <a:ext cx="8327135" cy="1240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98576" y="60960"/>
            <a:ext cx="7543800" cy="1456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12700">
            <a:solidFill>
              <a:srgbClr val="97B853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36600">
              <a:lnSpc>
                <a:spcPts val="4245"/>
              </a:lnSpc>
            </a:pPr>
            <a:r>
              <a:rPr dirty="0" sz="4000" spc="-130">
                <a:latin typeface="Arial"/>
                <a:cs typeface="Arial"/>
              </a:rPr>
              <a:t>Stratifikasi </a:t>
            </a:r>
            <a:r>
              <a:rPr dirty="0" sz="4000" spc="-254">
                <a:latin typeface="Arial"/>
                <a:cs typeface="Arial"/>
              </a:rPr>
              <a:t>Sosial, </a:t>
            </a:r>
            <a:r>
              <a:rPr dirty="0" sz="4000" spc="-310">
                <a:latin typeface="Arial"/>
                <a:cs typeface="Arial"/>
              </a:rPr>
              <a:t>Kekuasaan</a:t>
            </a:r>
            <a:r>
              <a:rPr dirty="0" sz="4000" spc="-325">
                <a:latin typeface="Arial"/>
                <a:cs typeface="Arial"/>
              </a:rPr>
              <a:t> </a:t>
            </a:r>
            <a:r>
              <a:rPr dirty="0" sz="4000" spc="-195">
                <a:latin typeface="Arial"/>
                <a:cs typeface="Arial"/>
              </a:rPr>
              <a:t>dan</a:t>
            </a:r>
            <a:endParaRPr sz="4000">
              <a:latin typeface="Arial"/>
              <a:cs typeface="Arial"/>
            </a:endParaRPr>
          </a:p>
          <a:p>
            <a:pPr marL="689610">
              <a:lnSpc>
                <a:spcPts val="4755"/>
              </a:lnSpc>
            </a:pPr>
            <a:r>
              <a:rPr dirty="0" sz="4000" spc="-185">
                <a:latin typeface="Arial"/>
                <a:cs typeface="Arial"/>
              </a:rPr>
              <a:t>Kepemimpinan </a:t>
            </a:r>
            <a:r>
              <a:rPr dirty="0" sz="4000" spc="-200">
                <a:latin typeface="Arial"/>
                <a:cs typeface="Arial"/>
              </a:rPr>
              <a:t>Masyarakat</a:t>
            </a:r>
            <a:r>
              <a:rPr dirty="0" sz="4000" spc="-290">
                <a:latin typeface="Arial"/>
                <a:cs typeface="Arial"/>
              </a:rPr>
              <a:t> </a:t>
            </a:r>
            <a:r>
              <a:rPr dirty="0" sz="4000" spc="-215">
                <a:latin typeface="Arial"/>
                <a:cs typeface="Arial"/>
              </a:rPr>
              <a:t>Maya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25399">
            <a:solidFill>
              <a:srgbClr val="F795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5940" y="1607565"/>
            <a:ext cx="7921625" cy="36360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16637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160">
                <a:latin typeface="Arial"/>
                <a:cs typeface="Arial"/>
              </a:rPr>
              <a:t>Masyarakat </a:t>
            </a:r>
            <a:r>
              <a:rPr dirty="0" sz="3200" spc="-220">
                <a:latin typeface="Arial"/>
                <a:cs typeface="Arial"/>
              </a:rPr>
              <a:t>maya </a:t>
            </a:r>
            <a:r>
              <a:rPr dirty="0" sz="3200" spc="-150">
                <a:latin typeface="Arial"/>
                <a:cs typeface="Arial"/>
              </a:rPr>
              <a:t>mengenal </a:t>
            </a:r>
            <a:r>
              <a:rPr dirty="0" sz="3200" spc="-85">
                <a:latin typeface="Arial"/>
                <a:cs typeface="Arial"/>
              </a:rPr>
              <a:t>stratifikasi </a:t>
            </a:r>
            <a:r>
              <a:rPr dirty="0" sz="3200" spc="-170">
                <a:latin typeface="Arial"/>
                <a:cs typeface="Arial"/>
              </a:rPr>
              <a:t>sosial  </a:t>
            </a:r>
            <a:r>
              <a:rPr dirty="0" sz="3200" spc="-160">
                <a:latin typeface="Arial"/>
                <a:cs typeface="Arial"/>
              </a:rPr>
              <a:t>berdasarkan </a:t>
            </a:r>
            <a:r>
              <a:rPr dirty="0" sz="3200" spc="-175">
                <a:latin typeface="Arial"/>
                <a:cs typeface="Arial"/>
              </a:rPr>
              <a:t>pada </a:t>
            </a:r>
            <a:r>
              <a:rPr dirty="0" sz="3200" spc="-185">
                <a:latin typeface="Arial"/>
                <a:cs typeface="Arial"/>
              </a:rPr>
              <a:t>besarnya </a:t>
            </a:r>
            <a:r>
              <a:rPr dirty="0" sz="3200" spc="-114">
                <a:latin typeface="Arial"/>
                <a:cs typeface="Arial"/>
              </a:rPr>
              <a:t>jaringan </a:t>
            </a:r>
            <a:r>
              <a:rPr dirty="0" sz="3200" spc="-204">
                <a:latin typeface="Arial"/>
                <a:cs typeface="Arial"/>
              </a:rPr>
              <a:t>yang  </a:t>
            </a:r>
            <a:r>
              <a:rPr dirty="0" sz="3200" spc="-40">
                <a:latin typeface="Arial"/>
                <a:cs typeface="Arial"/>
              </a:rPr>
              <a:t>dimiliki.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135">
                <a:latin typeface="Arial"/>
                <a:cs typeface="Arial"/>
              </a:rPr>
              <a:t>Pemilik </a:t>
            </a:r>
            <a:r>
              <a:rPr dirty="0" sz="3200" spc="-85">
                <a:latin typeface="Arial"/>
                <a:cs typeface="Arial"/>
              </a:rPr>
              <a:t>stratifikasi </a:t>
            </a:r>
            <a:r>
              <a:rPr dirty="0" sz="3200" spc="-45">
                <a:latin typeface="Arial"/>
                <a:cs typeface="Arial"/>
              </a:rPr>
              <a:t>tertinggi </a:t>
            </a:r>
            <a:r>
              <a:rPr dirty="0" sz="3200" spc="-140">
                <a:latin typeface="Arial"/>
                <a:cs typeface="Arial"/>
              </a:rPr>
              <a:t>dalam</a:t>
            </a:r>
            <a:r>
              <a:rPr dirty="0" sz="3200" spc="-320">
                <a:latin typeface="Arial"/>
                <a:cs typeface="Arial"/>
              </a:rPr>
              <a:t> </a:t>
            </a:r>
            <a:r>
              <a:rPr dirty="0" sz="3200" spc="-180">
                <a:latin typeface="Arial"/>
                <a:cs typeface="Arial"/>
              </a:rPr>
              <a:t>masyarakat  </a:t>
            </a:r>
            <a:r>
              <a:rPr dirty="0" sz="3200" spc="-220">
                <a:latin typeface="Arial"/>
                <a:cs typeface="Arial"/>
              </a:rPr>
              <a:t>maya </a:t>
            </a:r>
            <a:r>
              <a:rPr dirty="0" sz="3200" spc="-150">
                <a:latin typeface="Arial"/>
                <a:cs typeface="Arial"/>
              </a:rPr>
              <a:t>adalah </a:t>
            </a:r>
            <a:r>
              <a:rPr dirty="0" sz="3200" spc="95">
                <a:latin typeface="Arial"/>
                <a:cs typeface="Arial"/>
              </a:rPr>
              <a:t>http//,</a:t>
            </a:r>
            <a:r>
              <a:rPr dirty="0" sz="3200" spc="-105">
                <a:latin typeface="Arial"/>
                <a:cs typeface="Arial"/>
              </a:rPr>
              <a:t> </a:t>
            </a:r>
            <a:r>
              <a:rPr dirty="0" sz="3200" spc="-15">
                <a:latin typeface="Arial"/>
                <a:cs typeface="Arial"/>
              </a:rPr>
              <a:t>www</a:t>
            </a:r>
            <a:endParaRPr sz="3200">
              <a:latin typeface="Arial"/>
              <a:cs typeface="Arial"/>
            </a:endParaRPr>
          </a:p>
          <a:p>
            <a:pPr marL="355600" marR="13716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90">
                <a:latin typeface="Arial"/>
                <a:cs typeface="Arial"/>
              </a:rPr>
              <a:t>Stratfifikasi </a:t>
            </a:r>
            <a:r>
              <a:rPr dirty="0" sz="3200" spc="-170">
                <a:latin typeface="Arial"/>
                <a:cs typeface="Arial"/>
              </a:rPr>
              <a:t>sosial </a:t>
            </a:r>
            <a:r>
              <a:rPr dirty="0" sz="3200" spc="-180">
                <a:latin typeface="Arial"/>
                <a:cs typeface="Arial"/>
              </a:rPr>
              <a:t>kedua </a:t>
            </a:r>
            <a:r>
              <a:rPr dirty="0" sz="3200" spc="-155">
                <a:latin typeface="Arial"/>
                <a:cs typeface="Arial"/>
              </a:rPr>
              <a:t>adalah </a:t>
            </a:r>
            <a:r>
              <a:rPr dirty="0" sz="3200" spc="-215" i="1">
                <a:latin typeface="Trebuchet MS"/>
                <a:cs typeface="Trebuchet MS"/>
              </a:rPr>
              <a:t>com,net, </a:t>
            </a:r>
            <a:r>
              <a:rPr dirty="0" sz="3200" spc="-170" i="1">
                <a:latin typeface="Trebuchet MS"/>
                <a:cs typeface="Trebuchet MS"/>
              </a:rPr>
              <a:t>org,  </a:t>
            </a:r>
            <a:r>
              <a:rPr dirty="0" sz="3200" spc="-310" i="1">
                <a:latin typeface="Trebuchet MS"/>
                <a:cs typeface="Trebuchet MS"/>
              </a:rPr>
              <a:t>or, </a:t>
            </a:r>
            <a:r>
              <a:rPr dirty="0" sz="3200" spc="-195" i="1">
                <a:latin typeface="Trebuchet MS"/>
                <a:cs typeface="Trebuchet MS"/>
              </a:rPr>
              <a:t>gov, </a:t>
            </a:r>
            <a:r>
              <a:rPr dirty="0" sz="3200" spc="-160" i="1">
                <a:latin typeface="Trebuchet MS"/>
                <a:cs typeface="Trebuchet MS"/>
              </a:rPr>
              <a:t>go, </a:t>
            </a:r>
            <a:r>
              <a:rPr dirty="0" sz="3200" spc="-195" i="1">
                <a:latin typeface="Trebuchet MS"/>
                <a:cs typeface="Trebuchet MS"/>
              </a:rPr>
              <a:t>id</a:t>
            </a:r>
            <a:r>
              <a:rPr dirty="0" sz="3200" spc="-335" i="1">
                <a:latin typeface="Trebuchet MS"/>
                <a:cs typeface="Trebuchet MS"/>
              </a:rPr>
              <a:t> </a:t>
            </a:r>
            <a:r>
              <a:rPr dirty="0" sz="3200" spc="-160">
                <a:latin typeface="Arial"/>
                <a:cs typeface="Arial"/>
              </a:rPr>
              <a:t>dsb.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245363"/>
            <a:ext cx="8327135" cy="1240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22731" y="60960"/>
            <a:ext cx="8095488" cy="1456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12700">
            <a:solidFill>
              <a:srgbClr val="97B853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245"/>
              </a:lnSpc>
            </a:pPr>
            <a:r>
              <a:rPr dirty="0" sz="4000" spc="-220">
                <a:latin typeface="Arial"/>
                <a:cs typeface="Arial"/>
              </a:rPr>
              <a:t>Perubahan </a:t>
            </a:r>
            <a:r>
              <a:rPr dirty="0" sz="4000" spc="-280">
                <a:latin typeface="Arial"/>
                <a:cs typeface="Arial"/>
              </a:rPr>
              <a:t>Sosial </a:t>
            </a:r>
            <a:r>
              <a:rPr dirty="0" sz="4000" spc="-175">
                <a:latin typeface="Arial"/>
                <a:cs typeface="Arial"/>
              </a:rPr>
              <a:t>dalam</a:t>
            </a:r>
            <a:r>
              <a:rPr dirty="0" sz="4000" spc="-195">
                <a:latin typeface="Arial"/>
                <a:cs typeface="Arial"/>
              </a:rPr>
              <a:t> </a:t>
            </a:r>
            <a:r>
              <a:rPr dirty="0" sz="4000" spc="-200">
                <a:latin typeface="Arial"/>
                <a:cs typeface="Arial"/>
              </a:rPr>
              <a:t>Masyarakat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ts val="4755"/>
              </a:lnSpc>
            </a:pPr>
            <a:r>
              <a:rPr dirty="0" sz="4000" spc="-215">
                <a:latin typeface="Arial"/>
                <a:cs typeface="Arial"/>
              </a:rPr>
              <a:t>Maya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25399">
            <a:solidFill>
              <a:srgbClr val="F795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5940" y="1607565"/>
            <a:ext cx="7906384" cy="3308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41211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175">
                <a:latin typeface="Arial"/>
                <a:cs typeface="Arial"/>
              </a:rPr>
              <a:t>Perubahan </a:t>
            </a:r>
            <a:r>
              <a:rPr dirty="0" sz="3200" spc="-140">
                <a:latin typeface="Arial"/>
                <a:cs typeface="Arial"/>
              </a:rPr>
              <a:t>dalam </a:t>
            </a:r>
            <a:r>
              <a:rPr dirty="0" sz="3200" spc="-180">
                <a:latin typeface="Arial"/>
                <a:cs typeface="Arial"/>
              </a:rPr>
              <a:t>masyarakat </a:t>
            </a:r>
            <a:r>
              <a:rPr dirty="0" sz="3200" spc="-220">
                <a:latin typeface="Arial"/>
                <a:cs typeface="Arial"/>
              </a:rPr>
              <a:t>maya </a:t>
            </a:r>
            <a:r>
              <a:rPr dirty="0" sz="3200" spc="-125">
                <a:latin typeface="Arial"/>
                <a:cs typeface="Arial"/>
              </a:rPr>
              <a:t>dikenal  </a:t>
            </a:r>
            <a:r>
              <a:rPr dirty="0" sz="3200" spc="-180">
                <a:latin typeface="Arial"/>
                <a:cs typeface="Arial"/>
              </a:rPr>
              <a:t>dengan </a:t>
            </a:r>
            <a:r>
              <a:rPr dirty="0" sz="3200" spc="-150">
                <a:latin typeface="Arial"/>
                <a:cs typeface="Arial"/>
              </a:rPr>
              <a:t>dua </a:t>
            </a:r>
            <a:r>
              <a:rPr dirty="0" sz="3200" spc="-170">
                <a:latin typeface="Arial"/>
                <a:cs typeface="Arial"/>
              </a:rPr>
              <a:t>konsep, </a:t>
            </a:r>
            <a:r>
              <a:rPr dirty="0" sz="3200" spc="-70">
                <a:latin typeface="Arial"/>
                <a:cs typeface="Arial"/>
              </a:rPr>
              <a:t>yaitu</a:t>
            </a:r>
            <a:r>
              <a:rPr dirty="0" sz="3200" spc="-130">
                <a:latin typeface="Arial"/>
                <a:cs typeface="Arial"/>
              </a:rPr>
              <a:t> </a:t>
            </a:r>
            <a:r>
              <a:rPr dirty="0" sz="3200" spc="-35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lvl="1" marL="756285" marR="5080" indent="-286385">
              <a:lnSpc>
                <a:spcPct val="100000"/>
              </a:lnSpc>
              <a:spcBef>
                <a:spcPts val="690"/>
              </a:spcBef>
              <a:buChar char="–"/>
              <a:tabLst>
                <a:tab pos="756920" algn="l"/>
              </a:tabLst>
            </a:pPr>
            <a:r>
              <a:rPr dirty="0" sz="2800" spc="-160">
                <a:latin typeface="Arial"/>
                <a:cs typeface="Arial"/>
              </a:rPr>
              <a:t>Perubahan </a:t>
            </a:r>
            <a:r>
              <a:rPr dirty="0" sz="2800" spc="-85">
                <a:latin typeface="Arial"/>
                <a:cs typeface="Arial"/>
              </a:rPr>
              <a:t>fisikal </a:t>
            </a:r>
            <a:r>
              <a:rPr dirty="0" sz="2800" spc="-185">
                <a:latin typeface="Arial"/>
                <a:cs typeface="Arial"/>
              </a:rPr>
              <a:t>yang </a:t>
            </a:r>
            <a:r>
              <a:rPr dirty="0" sz="2800" spc="-35">
                <a:latin typeface="Arial"/>
                <a:cs typeface="Arial"/>
              </a:rPr>
              <a:t>terjadi </a:t>
            </a:r>
            <a:r>
              <a:rPr dirty="0" sz="2800" spc="-125">
                <a:latin typeface="Arial"/>
                <a:cs typeface="Arial"/>
              </a:rPr>
              <a:t>dalam</a:t>
            </a:r>
            <a:r>
              <a:rPr dirty="0" sz="2800" spc="-225">
                <a:latin typeface="Arial"/>
                <a:cs typeface="Arial"/>
              </a:rPr>
              <a:t> </a:t>
            </a:r>
            <a:r>
              <a:rPr dirty="0" sz="2800" spc="-130">
                <a:latin typeface="Arial"/>
                <a:cs typeface="Arial"/>
              </a:rPr>
              <a:t>mesin-mesin  </a:t>
            </a:r>
            <a:r>
              <a:rPr dirty="0" sz="2800" spc="-80">
                <a:latin typeface="Arial"/>
                <a:cs typeface="Arial"/>
              </a:rPr>
              <a:t>komputer</a:t>
            </a:r>
            <a:endParaRPr sz="2800">
              <a:latin typeface="Arial"/>
              <a:cs typeface="Arial"/>
            </a:endParaRPr>
          </a:p>
          <a:p>
            <a:pPr lvl="1" marL="756285" marR="1241425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dirty="0" sz="2800" spc="-160">
                <a:latin typeface="Arial"/>
                <a:cs typeface="Arial"/>
              </a:rPr>
              <a:t>Perubahan </a:t>
            </a:r>
            <a:r>
              <a:rPr dirty="0" sz="2800" spc="-150">
                <a:latin typeface="Arial"/>
                <a:cs typeface="Arial"/>
              </a:rPr>
              <a:t>sosial </a:t>
            </a:r>
            <a:r>
              <a:rPr dirty="0" sz="2800" spc="-65">
                <a:latin typeface="Arial"/>
                <a:cs typeface="Arial"/>
              </a:rPr>
              <a:t>yaitu </a:t>
            </a:r>
            <a:r>
              <a:rPr dirty="0" sz="2800" spc="-114">
                <a:latin typeface="Arial"/>
                <a:cs typeface="Arial"/>
              </a:rPr>
              <a:t>perubahan </a:t>
            </a:r>
            <a:r>
              <a:rPr dirty="0" sz="2800" spc="-185">
                <a:latin typeface="Arial"/>
                <a:cs typeface="Arial"/>
              </a:rPr>
              <a:t>yang  </a:t>
            </a:r>
            <a:r>
              <a:rPr dirty="0" sz="2800" spc="-150">
                <a:latin typeface="Arial"/>
                <a:cs typeface="Arial"/>
              </a:rPr>
              <a:t>disebabkan </a:t>
            </a:r>
            <a:r>
              <a:rPr dirty="0" sz="2800" spc="-114">
                <a:latin typeface="Arial"/>
                <a:cs typeface="Arial"/>
              </a:rPr>
              <a:t>hukum </a:t>
            </a:r>
            <a:r>
              <a:rPr dirty="0" sz="2800" spc="-130">
                <a:latin typeface="Arial"/>
                <a:cs typeface="Arial"/>
              </a:rPr>
              <a:t>alam </a:t>
            </a:r>
            <a:r>
              <a:rPr dirty="0" sz="2800" spc="-185">
                <a:latin typeface="Arial"/>
                <a:cs typeface="Arial"/>
              </a:rPr>
              <a:t>yang </a:t>
            </a:r>
            <a:r>
              <a:rPr dirty="0" sz="2800" spc="-105">
                <a:latin typeface="Arial"/>
                <a:cs typeface="Arial"/>
              </a:rPr>
              <a:t>setiap </a:t>
            </a:r>
            <a:r>
              <a:rPr dirty="0" sz="2800" spc="-155">
                <a:latin typeface="Arial"/>
                <a:cs typeface="Arial"/>
              </a:rPr>
              <a:t>saat  </a:t>
            </a:r>
            <a:r>
              <a:rPr dirty="0" sz="2800" spc="-105">
                <a:latin typeface="Arial"/>
                <a:cs typeface="Arial"/>
              </a:rPr>
              <a:t>menimbulkan </a:t>
            </a:r>
            <a:r>
              <a:rPr dirty="0" sz="2800" spc="-165">
                <a:latin typeface="Arial"/>
                <a:cs typeface="Arial"/>
              </a:rPr>
              <a:t>masalah</a:t>
            </a:r>
            <a:r>
              <a:rPr dirty="0" sz="2800" spc="-140">
                <a:latin typeface="Arial"/>
                <a:cs typeface="Arial"/>
              </a:rPr>
              <a:t> </a:t>
            </a:r>
            <a:r>
              <a:rPr dirty="0" sz="2800" spc="-90">
                <a:latin typeface="Arial"/>
                <a:cs typeface="Arial"/>
              </a:rPr>
              <a:t>baru.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580644"/>
            <a:ext cx="8327135" cy="5888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78891" y="512062"/>
            <a:ext cx="8516112" cy="6345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609600"/>
            <a:ext cx="8229600" cy="5791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609600"/>
            <a:ext cx="8229600" cy="5791200"/>
          </a:xfrm>
          <a:custGeom>
            <a:avLst/>
            <a:gdLst/>
            <a:ahLst/>
            <a:cxnLst/>
            <a:rect l="l" t="t" r="r" b="b"/>
            <a:pathLst>
              <a:path w="8229600" h="5791200">
                <a:moveTo>
                  <a:pt x="0" y="5791200"/>
                </a:moveTo>
                <a:lnTo>
                  <a:pt x="8229600" y="5791200"/>
                </a:lnTo>
                <a:lnTo>
                  <a:pt x="8229600" y="0"/>
                </a:lnTo>
                <a:lnTo>
                  <a:pt x="0" y="0"/>
                </a:lnTo>
                <a:lnTo>
                  <a:pt x="0" y="5791200"/>
                </a:lnTo>
                <a:close/>
              </a:path>
            </a:pathLst>
          </a:custGeom>
          <a:ln w="12700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516063"/>
            <a:ext cx="7944484" cy="5823585"/>
          </a:xfrm>
          <a:prstGeom prst="rect">
            <a:avLst/>
          </a:prstGeom>
        </p:spPr>
        <p:txBody>
          <a:bodyPr wrap="square" lIns="0" tIns="113664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95" b="1">
                <a:latin typeface="Trebuchet MS"/>
                <a:cs typeface="Trebuchet MS"/>
              </a:rPr>
              <a:t>Hyper-Reality: </a:t>
            </a:r>
            <a:r>
              <a:rPr dirty="0" sz="3200" spc="-140" b="1">
                <a:latin typeface="Trebuchet MS"/>
                <a:cs typeface="Trebuchet MS"/>
              </a:rPr>
              <a:t>Sisi </a:t>
            </a:r>
            <a:r>
              <a:rPr dirty="0" sz="3200" spc="-220" b="1">
                <a:latin typeface="Trebuchet MS"/>
                <a:cs typeface="Trebuchet MS"/>
              </a:rPr>
              <a:t>Lain </a:t>
            </a:r>
            <a:r>
              <a:rPr dirty="0" sz="3200" spc="-125" b="1">
                <a:latin typeface="Trebuchet MS"/>
                <a:cs typeface="Trebuchet MS"/>
              </a:rPr>
              <a:t>Masyarakat</a:t>
            </a:r>
            <a:r>
              <a:rPr dirty="0" sz="3200" spc="-505" b="1">
                <a:latin typeface="Trebuchet MS"/>
                <a:cs typeface="Trebuchet MS"/>
              </a:rPr>
              <a:t> </a:t>
            </a:r>
            <a:r>
              <a:rPr dirty="0" sz="3200" spc="-40" b="1">
                <a:latin typeface="Trebuchet MS"/>
                <a:cs typeface="Trebuchet MS"/>
              </a:rPr>
              <a:t>Maya</a:t>
            </a:r>
            <a:endParaRPr sz="3200">
              <a:latin typeface="Trebuchet MS"/>
              <a:cs typeface="Trebuchet MS"/>
            </a:endParaRPr>
          </a:p>
          <a:p>
            <a:pPr marL="756285" marR="5080" indent="-287020">
              <a:lnSpc>
                <a:spcPct val="100000"/>
              </a:lnSpc>
              <a:spcBef>
                <a:spcPts val="690"/>
              </a:spcBef>
            </a:pPr>
            <a:r>
              <a:rPr dirty="0" sz="2800" spc="-5">
                <a:latin typeface="Arial"/>
                <a:cs typeface="Arial"/>
              </a:rPr>
              <a:t>– </a:t>
            </a:r>
            <a:r>
              <a:rPr dirty="0" sz="2800" spc="-170">
                <a:latin typeface="Arial"/>
                <a:cs typeface="Arial"/>
              </a:rPr>
              <a:t>Kemampuan </a:t>
            </a:r>
            <a:r>
              <a:rPr dirty="0" sz="2800" spc="-75">
                <a:latin typeface="Arial"/>
                <a:cs typeface="Arial"/>
              </a:rPr>
              <a:t>teknologi </a:t>
            </a:r>
            <a:r>
              <a:rPr dirty="0" sz="2800" spc="-114">
                <a:latin typeface="Arial"/>
                <a:cs typeface="Arial"/>
              </a:rPr>
              <a:t>media </a:t>
            </a:r>
            <a:r>
              <a:rPr dirty="0" sz="2800" spc="-85">
                <a:latin typeface="Arial"/>
                <a:cs typeface="Arial"/>
              </a:rPr>
              <a:t>elektronika  </a:t>
            </a:r>
            <a:r>
              <a:rPr dirty="0" sz="2800" spc="-125">
                <a:latin typeface="Arial"/>
                <a:cs typeface="Arial"/>
              </a:rPr>
              <a:t>memungkinkan </a:t>
            </a:r>
            <a:r>
              <a:rPr dirty="0" sz="2800" spc="-155">
                <a:latin typeface="Arial"/>
                <a:cs typeface="Arial"/>
              </a:rPr>
              <a:t>perancang </a:t>
            </a:r>
            <a:r>
              <a:rPr dirty="0" sz="2800" spc="-114" b="1" i="1">
                <a:latin typeface="Trebuchet MS"/>
                <a:cs typeface="Trebuchet MS"/>
              </a:rPr>
              <a:t>Agenda </a:t>
            </a:r>
            <a:r>
              <a:rPr dirty="0" sz="2800" spc="-175" b="1" i="1">
                <a:latin typeface="Trebuchet MS"/>
                <a:cs typeface="Trebuchet MS"/>
              </a:rPr>
              <a:t>Setting </a:t>
            </a:r>
            <a:r>
              <a:rPr dirty="0" sz="2800" spc="-114">
                <a:latin typeface="Arial"/>
                <a:cs typeface="Arial"/>
              </a:rPr>
              <a:t>media  </a:t>
            </a:r>
            <a:r>
              <a:rPr dirty="0" sz="2800" spc="-100">
                <a:latin typeface="Arial"/>
                <a:cs typeface="Arial"/>
              </a:rPr>
              <a:t>dapat </a:t>
            </a:r>
            <a:r>
              <a:rPr dirty="0" sz="2800" spc="-114">
                <a:latin typeface="Arial"/>
                <a:cs typeface="Arial"/>
              </a:rPr>
              <a:t>menciptakan </a:t>
            </a:r>
            <a:r>
              <a:rPr dirty="0" sz="2800" spc="-100">
                <a:latin typeface="Arial"/>
                <a:cs typeface="Arial"/>
              </a:rPr>
              <a:t>realitas </a:t>
            </a:r>
            <a:r>
              <a:rPr dirty="0" sz="2800" spc="-160">
                <a:latin typeface="Arial"/>
                <a:cs typeface="Arial"/>
              </a:rPr>
              <a:t>dengan</a:t>
            </a:r>
            <a:r>
              <a:rPr dirty="0" sz="2800" spc="-250">
                <a:latin typeface="Arial"/>
                <a:cs typeface="Arial"/>
              </a:rPr>
              <a:t> </a:t>
            </a:r>
            <a:r>
              <a:rPr dirty="0" sz="2800" spc="-155">
                <a:latin typeface="Arial"/>
                <a:cs typeface="Arial"/>
              </a:rPr>
              <a:t>menggunakan  </a:t>
            </a:r>
            <a:r>
              <a:rPr dirty="0" sz="2800" spc="-120">
                <a:latin typeface="Arial"/>
                <a:cs typeface="Arial"/>
              </a:rPr>
              <a:t>satu </a:t>
            </a:r>
            <a:r>
              <a:rPr dirty="0" sz="2800" spc="-85">
                <a:latin typeface="Arial"/>
                <a:cs typeface="Arial"/>
              </a:rPr>
              <a:t>model </a:t>
            </a:r>
            <a:r>
              <a:rPr dirty="0" sz="2800" spc="-110">
                <a:latin typeface="Arial"/>
                <a:cs typeface="Arial"/>
              </a:rPr>
              <a:t>produksi </a:t>
            </a:r>
            <a:r>
              <a:rPr dirty="0" sz="2800" spc="-185">
                <a:latin typeface="Arial"/>
                <a:cs typeface="Arial"/>
              </a:rPr>
              <a:t>yang </a:t>
            </a:r>
            <a:r>
              <a:rPr dirty="0" sz="2800" spc="-85">
                <a:latin typeface="Arial"/>
                <a:cs typeface="Arial"/>
              </a:rPr>
              <a:t>oleh </a:t>
            </a:r>
            <a:r>
              <a:rPr dirty="0" sz="2800" spc="-250">
                <a:latin typeface="Arial"/>
                <a:cs typeface="Arial"/>
              </a:rPr>
              <a:t>Jean </a:t>
            </a:r>
            <a:r>
              <a:rPr dirty="0" sz="2800" spc="-95">
                <a:latin typeface="Arial"/>
                <a:cs typeface="Arial"/>
              </a:rPr>
              <a:t>Braudrilard  </a:t>
            </a:r>
            <a:r>
              <a:rPr dirty="0" sz="2800" spc="-120">
                <a:latin typeface="Arial"/>
                <a:cs typeface="Arial"/>
              </a:rPr>
              <a:t>(Pillang, </a:t>
            </a:r>
            <a:r>
              <a:rPr dirty="0" sz="2800" spc="-125">
                <a:latin typeface="Arial"/>
                <a:cs typeface="Arial"/>
              </a:rPr>
              <a:t>1998;228) </a:t>
            </a:r>
            <a:r>
              <a:rPr dirty="0" sz="2800" spc="-120">
                <a:latin typeface="Arial"/>
                <a:cs typeface="Arial"/>
              </a:rPr>
              <a:t>disebutnya </a:t>
            </a:r>
            <a:r>
              <a:rPr dirty="0" sz="2800" spc="-160">
                <a:latin typeface="Arial"/>
                <a:cs typeface="Arial"/>
              </a:rPr>
              <a:t>dengan </a:t>
            </a:r>
            <a:r>
              <a:rPr dirty="0" sz="2800" spc="-120">
                <a:latin typeface="Arial"/>
                <a:cs typeface="Arial"/>
              </a:rPr>
              <a:t>simulasi,  </a:t>
            </a:r>
            <a:r>
              <a:rPr dirty="0" sz="2800" spc="-65">
                <a:latin typeface="Arial"/>
                <a:cs typeface="Arial"/>
              </a:rPr>
              <a:t>yaitu </a:t>
            </a:r>
            <a:r>
              <a:rPr dirty="0" sz="2800" spc="-110">
                <a:latin typeface="Arial"/>
                <a:cs typeface="Arial"/>
              </a:rPr>
              <a:t>penciptaan </a:t>
            </a:r>
            <a:r>
              <a:rPr dirty="0" sz="2800" spc="-85">
                <a:latin typeface="Arial"/>
                <a:cs typeface="Arial"/>
              </a:rPr>
              <a:t>model-model </a:t>
            </a:r>
            <a:r>
              <a:rPr dirty="0" sz="2800" spc="-135">
                <a:latin typeface="Arial"/>
                <a:cs typeface="Arial"/>
              </a:rPr>
              <a:t>nyata </a:t>
            </a:r>
            <a:r>
              <a:rPr dirty="0" sz="2800" spc="-185">
                <a:latin typeface="Arial"/>
                <a:cs typeface="Arial"/>
              </a:rPr>
              <a:t>yang </a:t>
            </a:r>
            <a:r>
              <a:rPr dirty="0" sz="2800" spc="-100">
                <a:latin typeface="Arial"/>
                <a:cs typeface="Arial"/>
              </a:rPr>
              <a:t>tanpa  </a:t>
            </a:r>
            <a:r>
              <a:rPr dirty="0" sz="2800" spc="-145">
                <a:latin typeface="Arial"/>
                <a:cs typeface="Arial"/>
              </a:rPr>
              <a:t>asal-usul </a:t>
            </a:r>
            <a:r>
              <a:rPr dirty="0" sz="2800" spc="-110">
                <a:latin typeface="Arial"/>
                <a:cs typeface="Arial"/>
              </a:rPr>
              <a:t>atau </a:t>
            </a:r>
            <a:r>
              <a:rPr dirty="0" sz="2800" spc="-100">
                <a:latin typeface="Arial"/>
                <a:cs typeface="Arial"/>
              </a:rPr>
              <a:t>realitas </a:t>
            </a:r>
            <a:r>
              <a:rPr dirty="0" sz="2800" spc="-114">
                <a:latin typeface="Arial"/>
                <a:cs typeface="Arial"/>
              </a:rPr>
              <a:t>awal, </a:t>
            </a:r>
            <a:r>
              <a:rPr dirty="0" sz="2800" spc="-100">
                <a:latin typeface="Arial"/>
                <a:cs typeface="Arial"/>
              </a:rPr>
              <a:t>hal </a:t>
            </a:r>
            <a:r>
              <a:rPr dirty="0" sz="2800" spc="-25">
                <a:latin typeface="Arial"/>
                <a:cs typeface="Arial"/>
              </a:rPr>
              <a:t>ini </a:t>
            </a:r>
            <a:r>
              <a:rPr dirty="0" sz="2800" spc="-114">
                <a:latin typeface="Arial"/>
                <a:cs typeface="Arial"/>
              </a:rPr>
              <a:t>disebutnya  </a:t>
            </a:r>
            <a:r>
              <a:rPr dirty="0" sz="2800" spc="-120">
                <a:latin typeface="Arial"/>
                <a:cs typeface="Arial"/>
              </a:rPr>
              <a:t>(Hyper-Reality). </a:t>
            </a:r>
            <a:r>
              <a:rPr dirty="0" sz="2800" spc="-160">
                <a:latin typeface="Arial"/>
                <a:cs typeface="Arial"/>
              </a:rPr>
              <a:t>Simulasi </a:t>
            </a:r>
            <a:r>
              <a:rPr dirty="0" sz="2800" spc="-140">
                <a:latin typeface="Arial"/>
                <a:cs typeface="Arial"/>
              </a:rPr>
              <a:t>adalah </a:t>
            </a:r>
            <a:r>
              <a:rPr dirty="0" sz="2800" spc="-10">
                <a:latin typeface="Arial"/>
                <a:cs typeface="Arial"/>
              </a:rPr>
              <a:t>territorial </a:t>
            </a:r>
            <a:r>
              <a:rPr dirty="0" sz="2800" spc="-110">
                <a:latin typeface="Arial"/>
                <a:cs typeface="Arial"/>
              </a:rPr>
              <a:t>(ruang)  </a:t>
            </a:r>
            <a:r>
              <a:rPr dirty="0" sz="2800" spc="-130">
                <a:latin typeface="Arial"/>
                <a:cs typeface="Arial"/>
              </a:rPr>
              <a:t>pengetahuan </a:t>
            </a:r>
            <a:r>
              <a:rPr dirty="0" sz="2800" spc="-185">
                <a:latin typeface="Arial"/>
                <a:cs typeface="Arial"/>
              </a:rPr>
              <a:t>yang </a:t>
            </a:r>
            <a:r>
              <a:rPr dirty="0" sz="2800" spc="-114">
                <a:latin typeface="Arial"/>
                <a:cs typeface="Arial"/>
              </a:rPr>
              <a:t>diskontruksikan </a:t>
            </a:r>
            <a:r>
              <a:rPr dirty="0" sz="2800" spc="-85">
                <a:latin typeface="Arial"/>
                <a:cs typeface="Arial"/>
              </a:rPr>
              <a:t>oleh </a:t>
            </a:r>
            <a:r>
              <a:rPr dirty="0" sz="2800" spc="-114">
                <a:latin typeface="Arial"/>
                <a:cs typeface="Arial"/>
              </a:rPr>
              <a:t>media  </a:t>
            </a:r>
            <a:r>
              <a:rPr dirty="0" sz="2800" spc="-85">
                <a:latin typeface="Arial"/>
                <a:cs typeface="Arial"/>
              </a:rPr>
              <a:t>informasi </a:t>
            </a:r>
            <a:r>
              <a:rPr dirty="0" sz="2800" spc="-75">
                <a:latin typeface="Arial"/>
                <a:cs typeface="Arial"/>
              </a:rPr>
              <a:t>melalui </a:t>
            </a:r>
            <a:r>
              <a:rPr dirty="0" sz="2800" spc="-100">
                <a:latin typeface="Arial"/>
                <a:cs typeface="Arial"/>
              </a:rPr>
              <a:t>pencitraan </a:t>
            </a:r>
            <a:r>
              <a:rPr dirty="0" sz="2800" spc="-110">
                <a:latin typeface="Arial"/>
                <a:cs typeface="Arial"/>
              </a:rPr>
              <a:t>media, </a:t>
            </a:r>
            <a:r>
              <a:rPr dirty="0" sz="2800" spc="-120">
                <a:latin typeface="Arial"/>
                <a:cs typeface="Arial"/>
              </a:rPr>
              <a:t>dimana  </a:t>
            </a:r>
            <a:r>
              <a:rPr dirty="0" sz="2800" spc="-145">
                <a:latin typeface="Arial"/>
                <a:cs typeface="Arial"/>
              </a:rPr>
              <a:t>manusia </a:t>
            </a:r>
            <a:r>
              <a:rPr dirty="0" sz="2800" spc="-95">
                <a:latin typeface="Arial"/>
                <a:cs typeface="Arial"/>
              </a:rPr>
              <a:t>mendiami </a:t>
            </a:r>
            <a:r>
              <a:rPr dirty="0" sz="2800" spc="-120">
                <a:latin typeface="Arial"/>
                <a:cs typeface="Arial"/>
              </a:rPr>
              <a:t>suatu </a:t>
            </a:r>
            <a:r>
              <a:rPr dirty="0" sz="2800" spc="-95">
                <a:latin typeface="Arial"/>
                <a:cs typeface="Arial"/>
              </a:rPr>
              <a:t>realitas </a:t>
            </a:r>
            <a:r>
              <a:rPr dirty="0" sz="2800" spc="-185">
                <a:latin typeface="Arial"/>
                <a:cs typeface="Arial"/>
              </a:rPr>
              <a:t>yang </a:t>
            </a:r>
            <a:r>
              <a:rPr dirty="0" sz="2800" spc="-125">
                <a:latin typeface="Arial"/>
                <a:cs typeface="Arial"/>
              </a:rPr>
              <a:t>perbedaan  </a:t>
            </a:r>
            <a:r>
              <a:rPr dirty="0" sz="2800" spc="-114">
                <a:latin typeface="Arial"/>
                <a:cs typeface="Arial"/>
              </a:rPr>
              <a:t>antara </a:t>
            </a:r>
            <a:r>
              <a:rPr dirty="0" sz="2800" spc="-135">
                <a:latin typeface="Arial"/>
                <a:cs typeface="Arial"/>
              </a:rPr>
              <a:t>nyata dan</a:t>
            </a:r>
            <a:r>
              <a:rPr dirty="0" sz="2800" spc="-170">
                <a:latin typeface="Arial"/>
                <a:cs typeface="Arial"/>
              </a:rPr>
              <a:t> </a:t>
            </a:r>
            <a:r>
              <a:rPr dirty="0" sz="2800" spc="-100">
                <a:latin typeface="Arial"/>
                <a:cs typeface="Arial"/>
              </a:rPr>
              <a:t>fantasi.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5423" y="0"/>
            <a:ext cx="7691628" cy="1578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74700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0" y="1143000"/>
                </a:moveTo>
                <a:lnTo>
                  <a:pt x="8229600" y="1143000"/>
                </a:lnTo>
                <a:lnTo>
                  <a:pt x="82296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12700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0795" marR="1270">
              <a:lnSpc>
                <a:spcPct val="100000"/>
              </a:lnSpc>
              <a:spcBef>
                <a:spcPts val="100"/>
              </a:spcBef>
            </a:pPr>
            <a:r>
              <a:rPr dirty="0" spc="-204"/>
              <a:t>Aplikasi</a:t>
            </a:r>
            <a:r>
              <a:rPr dirty="0" spc="-370"/>
              <a:t> </a:t>
            </a:r>
            <a:r>
              <a:rPr dirty="0" spc="-295"/>
              <a:t>Cyber</a:t>
            </a:r>
          </a:p>
          <a:p>
            <a:pPr algn="ctr" marL="10795">
              <a:lnSpc>
                <a:spcPct val="100000"/>
              </a:lnSpc>
              <a:spcBef>
                <a:spcPts val="5"/>
              </a:spcBef>
            </a:pPr>
            <a:r>
              <a:rPr dirty="0" spc="-190"/>
              <a:t>dalam </a:t>
            </a:r>
            <a:r>
              <a:rPr dirty="0" spc="-240"/>
              <a:t>Kehidupan</a:t>
            </a:r>
            <a:r>
              <a:rPr dirty="0" spc="-530"/>
              <a:t> </a:t>
            </a:r>
            <a:r>
              <a:rPr dirty="0" spc="-140"/>
              <a:t>Masyarakat</a:t>
            </a:r>
          </a:p>
        </p:txBody>
      </p:sp>
      <p:sp>
        <p:nvSpPr>
          <p:cNvPr id="6" name="object 6"/>
          <p:cNvSpPr/>
          <p:nvPr/>
        </p:nvSpPr>
        <p:spPr>
          <a:xfrm>
            <a:off x="408431" y="1571244"/>
            <a:ext cx="8327135" cy="46238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9184" y="1459991"/>
            <a:ext cx="8369808" cy="47929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1600136"/>
            <a:ext cx="8229600" cy="45260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12699">
            <a:solidFill>
              <a:srgbClr val="46AA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5940" y="1545081"/>
            <a:ext cx="7927975" cy="3962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 spc="-150" b="1">
                <a:latin typeface="Trebuchet MS"/>
                <a:cs typeface="Trebuchet MS"/>
              </a:rPr>
              <a:t>Egovernment </a:t>
            </a:r>
            <a:r>
              <a:rPr dirty="0" sz="2500" spc="-120" b="1">
                <a:latin typeface="Trebuchet MS"/>
                <a:cs typeface="Trebuchet MS"/>
              </a:rPr>
              <a:t>dan </a:t>
            </a:r>
            <a:r>
              <a:rPr dirty="0" sz="2500" spc="-185" b="1">
                <a:latin typeface="Trebuchet MS"/>
                <a:cs typeface="Trebuchet MS"/>
              </a:rPr>
              <a:t>E-commerce, </a:t>
            </a:r>
            <a:r>
              <a:rPr dirty="0" sz="2500" spc="-120" b="1">
                <a:latin typeface="Trebuchet MS"/>
                <a:cs typeface="Trebuchet MS"/>
              </a:rPr>
              <a:t>dan </a:t>
            </a:r>
            <a:r>
              <a:rPr dirty="0" sz="2500" spc="-170" b="1">
                <a:latin typeface="Arial"/>
                <a:cs typeface="Arial"/>
              </a:rPr>
              <a:t>Varian </a:t>
            </a:r>
            <a:r>
              <a:rPr dirty="0" sz="2500" spc="-265" b="1">
                <a:latin typeface="Arial"/>
                <a:cs typeface="Arial"/>
              </a:rPr>
              <a:t>”E”</a:t>
            </a:r>
            <a:r>
              <a:rPr dirty="0" sz="2500" spc="-215" b="1">
                <a:latin typeface="Arial"/>
                <a:cs typeface="Arial"/>
              </a:rPr>
              <a:t> </a:t>
            </a:r>
            <a:r>
              <a:rPr dirty="0" sz="2500" spc="-175" b="1">
                <a:latin typeface="Trebuchet MS"/>
                <a:cs typeface="Trebuchet MS"/>
              </a:rPr>
              <a:t>Lainya</a:t>
            </a:r>
            <a:endParaRPr sz="2500">
              <a:latin typeface="Trebuchet MS"/>
              <a:cs typeface="Trebuchet MS"/>
            </a:endParaRPr>
          </a:p>
          <a:p>
            <a:pPr marL="756285" marR="5080" indent="-287020">
              <a:lnSpc>
                <a:spcPct val="80000"/>
              </a:lnSpc>
              <a:spcBef>
                <a:spcPts val="540"/>
              </a:spcBef>
              <a:tabLst>
                <a:tab pos="756285" algn="l"/>
              </a:tabLst>
            </a:pPr>
            <a:r>
              <a:rPr dirty="0" sz="2200" spc="-5">
                <a:latin typeface="Arial"/>
                <a:cs typeface="Arial"/>
              </a:rPr>
              <a:t>–	</a:t>
            </a:r>
            <a:r>
              <a:rPr dirty="0" sz="2200" spc="-105">
                <a:latin typeface="Arial"/>
                <a:cs typeface="Arial"/>
              </a:rPr>
              <a:t>E-government </a:t>
            </a:r>
            <a:r>
              <a:rPr dirty="0" sz="2200" spc="-110">
                <a:latin typeface="Arial"/>
                <a:cs typeface="Arial"/>
              </a:rPr>
              <a:t>adalah </a:t>
            </a:r>
            <a:r>
              <a:rPr dirty="0" sz="2200" spc="-130">
                <a:latin typeface="Arial"/>
                <a:cs typeface="Arial"/>
              </a:rPr>
              <a:t>sebuah konsep </a:t>
            </a:r>
            <a:r>
              <a:rPr dirty="0" sz="2200" spc="-145">
                <a:latin typeface="Arial"/>
                <a:cs typeface="Arial"/>
              </a:rPr>
              <a:t>yang </a:t>
            </a:r>
            <a:r>
              <a:rPr dirty="0" sz="2200" spc="-50">
                <a:latin typeface="Arial"/>
                <a:cs typeface="Arial"/>
              </a:rPr>
              <a:t>lebih </a:t>
            </a:r>
            <a:r>
              <a:rPr dirty="0" sz="2200" spc="-120">
                <a:latin typeface="Arial"/>
                <a:cs typeface="Arial"/>
              </a:rPr>
              <a:t>luas </a:t>
            </a:r>
            <a:r>
              <a:rPr dirty="0" sz="2200" spc="-55">
                <a:latin typeface="Arial"/>
                <a:cs typeface="Arial"/>
              </a:rPr>
              <a:t>dari </a:t>
            </a:r>
            <a:r>
              <a:rPr dirty="0" sz="2200" spc="-235">
                <a:latin typeface="Arial"/>
                <a:cs typeface="Arial"/>
              </a:rPr>
              <a:t>E-  </a:t>
            </a:r>
            <a:r>
              <a:rPr dirty="0" sz="2200" spc="-50">
                <a:latin typeface="Arial"/>
                <a:cs typeface="Arial"/>
              </a:rPr>
              <a:t>office. </a:t>
            </a:r>
            <a:r>
              <a:rPr dirty="0" sz="2200" spc="-120">
                <a:latin typeface="Arial"/>
                <a:cs typeface="Arial"/>
              </a:rPr>
              <a:t>Ketika </a:t>
            </a:r>
            <a:r>
              <a:rPr dirty="0" sz="2200" spc="-85">
                <a:latin typeface="Arial"/>
                <a:cs typeface="Arial"/>
              </a:rPr>
              <a:t>kelompok-kelompok </a:t>
            </a:r>
            <a:r>
              <a:rPr dirty="0" sz="2200" spc="-95">
                <a:latin typeface="Arial"/>
                <a:cs typeface="Arial"/>
              </a:rPr>
              <a:t>kecil </a:t>
            </a:r>
            <a:r>
              <a:rPr dirty="0" sz="2200" spc="-55">
                <a:latin typeface="Arial"/>
                <a:cs typeface="Arial"/>
              </a:rPr>
              <a:t>telah </a:t>
            </a:r>
            <a:r>
              <a:rPr dirty="0" sz="2200" spc="-60">
                <a:latin typeface="Arial"/>
                <a:cs typeface="Arial"/>
              </a:rPr>
              <a:t>hadir </a:t>
            </a:r>
            <a:r>
              <a:rPr dirty="0" sz="2200" spc="-100">
                <a:latin typeface="Arial"/>
                <a:cs typeface="Arial"/>
              </a:rPr>
              <a:t>dalam </a:t>
            </a:r>
            <a:r>
              <a:rPr dirty="0" sz="2200" spc="-80">
                <a:latin typeface="Arial"/>
                <a:cs typeface="Arial"/>
              </a:rPr>
              <a:t>dunia  </a:t>
            </a:r>
            <a:r>
              <a:rPr dirty="0" sz="2200" spc="-135">
                <a:latin typeface="Arial"/>
                <a:cs typeface="Arial"/>
              </a:rPr>
              <a:t>maya. E-commerce </a:t>
            </a:r>
            <a:r>
              <a:rPr dirty="0" sz="2200" spc="-100">
                <a:latin typeface="Arial"/>
                <a:cs typeface="Arial"/>
              </a:rPr>
              <a:t>dalam </a:t>
            </a:r>
            <a:r>
              <a:rPr dirty="0" sz="2200" spc="-130">
                <a:latin typeface="Arial"/>
                <a:cs typeface="Arial"/>
              </a:rPr>
              <a:t>konsep </a:t>
            </a:r>
            <a:r>
              <a:rPr dirty="0" sz="2200" spc="-145">
                <a:latin typeface="Arial"/>
                <a:cs typeface="Arial"/>
              </a:rPr>
              <a:t>yang </a:t>
            </a:r>
            <a:r>
              <a:rPr dirty="0" sz="2200" spc="-50">
                <a:latin typeface="Arial"/>
                <a:cs typeface="Arial"/>
              </a:rPr>
              <a:t>lebih </a:t>
            </a:r>
            <a:r>
              <a:rPr dirty="0" sz="2200" spc="-120">
                <a:latin typeface="Arial"/>
                <a:cs typeface="Arial"/>
              </a:rPr>
              <a:t>luas </a:t>
            </a:r>
            <a:r>
              <a:rPr dirty="0" sz="2200" spc="-55">
                <a:latin typeface="Arial"/>
                <a:cs typeface="Arial"/>
              </a:rPr>
              <a:t>telah  </a:t>
            </a:r>
            <a:r>
              <a:rPr dirty="0" sz="2200" spc="-110">
                <a:latin typeface="Arial"/>
                <a:cs typeface="Arial"/>
              </a:rPr>
              <a:t>berkembang </a:t>
            </a:r>
            <a:r>
              <a:rPr dirty="0" sz="2200" spc="-100">
                <a:latin typeface="Arial"/>
                <a:cs typeface="Arial"/>
              </a:rPr>
              <a:t>dalam </a:t>
            </a:r>
            <a:r>
              <a:rPr dirty="0" sz="2200" spc="-130">
                <a:latin typeface="Arial"/>
                <a:cs typeface="Arial"/>
              </a:rPr>
              <a:t>banyak </a:t>
            </a:r>
            <a:r>
              <a:rPr dirty="0" sz="2200" spc="-100">
                <a:latin typeface="Arial"/>
                <a:cs typeface="Arial"/>
              </a:rPr>
              <a:t>bidang </a:t>
            </a:r>
            <a:r>
              <a:rPr dirty="0" sz="2200" spc="-95">
                <a:latin typeface="Arial"/>
                <a:cs typeface="Arial"/>
              </a:rPr>
              <a:t>komersial, perbankan, </a:t>
            </a:r>
            <a:r>
              <a:rPr dirty="0" sz="2200" spc="-110">
                <a:latin typeface="Arial"/>
                <a:cs typeface="Arial"/>
              </a:rPr>
              <a:t>dan  </a:t>
            </a:r>
            <a:r>
              <a:rPr dirty="0" sz="2200" spc="-140">
                <a:latin typeface="Arial"/>
                <a:cs typeface="Arial"/>
              </a:rPr>
              <a:t>usaha-usaha </a:t>
            </a:r>
            <a:r>
              <a:rPr dirty="0" sz="2200" spc="5">
                <a:latin typeface="Arial"/>
                <a:cs typeface="Arial"/>
              </a:rPr>
              <a:t>ritel </a:t>
            </a:r>
            <a:r>
              <a:rPr dirty="0" sz="2200" spc="-130">
                <a:latin typeface="Arial"/>
                <a:cs typeface="Arial"/>
              </a:rPr>
              <a:t>sudah </a:t>
            </a:r>
            <a:r>
              <a:rPr dirty="0" sz="2200" spc="-75">
                <a:latin typeface="Arial"/>
                <a:cs typeface="Arial"/>
              </a:rPr>
              <a:t>memulai </a:t>
            </a:r>
            <a:r>
              <a:rPr dirty="0" sz="2200" spc="-105">
                <a:latin typeface="Arial"/>
                <a:cs typeface="Arial"/>
              </a:rPr>
              <a:t>kegiatan </a:t>
            </a:r>
            <a:r>
              <a:rPr dirty="0" sz="2200" spc="-15">
                <a:latin typeface="Arial"/>
                <a:cs typeface="Arial"/>
              </a:rPr>
              <a:t>ini </a:t>
            </a:r>
            <a:r>
              <a:rPr dirty="0" sz="2200" spc="-130">
                <a:latin typeface="Arial"/>
                <a:cs typeface="Arial"/>
              </a:rPr>
              <a:t>dengan </a:t>
            </a:r>
            <a:r>
              <a:rPr dirty="0" sz="2200" spc="-135">
                <a:latin typeface="Arial"/>
                <a:cs typeface="Arial"/>
              </a:rPr>
              <a:t>sangat  </a:t>
            </a:r>
            <a:r>
              <a:rPr dirty="0" sz="2200" spc="-165">
                <a:latin typeface="Arial"/>
                <a:cs typeface="Arial"/>
              </a:rPr>
              <a:t>sukses. </a:t>
            </a:r>
            <a:r>
              <a:rPr dirty="0" sz="2200" spc="-160">
                <a:latin typeface="Arial"/>
                <a:cs typeface="Arial"/>
              </a:rPr>
              <a:t>Konsep </a:t>
            </a:r>
            <a:r>
              <a:rPr dirty="0" sz="2200" spc="45">
                <a:latin typeface="Arial"/>
                <a:cs typeface="Arial"/>
              </a:rPr>
              <a:t>“e” </a:t>
            </a:r>
            <a:r>
              <a:rPr dirty="0" sz="2200" spc="-145">
                <a:latin typeface="Arial"/>
                <a:cs typeface="Arial"/>
              </a:rPr>
              <a:t>yang </a:t>
            </a:r>
            <a:r>
              <a:rPr dirty="0" sz="2200" spc="-150">
                <a:latin typeface="Arial"/>
                <a:cs typeface="Arial"/>
              </a:rPr>
              <a:t>sedang </a:t>
            </a:r>
            <a:r>
              <a:rPr dirty="0" sz="2200" spc="-114">
                <a:latin typeface="Arial"/>
                <a:cs typeface="Arial"/>
              </a:rPr>
              <a:t>dikembangkan </a:t>
            </a:r>
            <a:r>
              <a:rPr dirty="0" sz="2200" spc="-30">
                <a:latin typeface="Arial"/>
                <a:cs typeface="Arial"/>
              </a:rPr>
              <a:t>di </a:t>
            </a:r>
            <a:r>
              <a:rPr dirty="0" sz="2200" spc="-100">
                <a:latin typeface="Arial"/>
                <a:cs typeface="Arial"/>
              </a:rPr>
              <a:t>Indonesia  </a:t>
            </a:r>
            <a:r>
              <a:rPr dirty="0" sz="2200" spc="-120">
                <a:latin typeface="Arial"/>
                <a:cs typeface="Arial"/>
              </a:rPr>
              <a:t>mencakup </a:t>
            </a:r>
            <a:r>
              <a:rPr dirty="0" sz="2200" spc="-125">
                <a:latin typeface="Arial"/>
                <a:cs typeface="Arial"/>
              </a:rPr>
              <a:t>konsep-konsep </a:t>
            </a:r>
            <a:r>
              <a:rPr dirty="0" sz="2200" spc="-25">
                <a:latin typeface="Arial"/>
                <a:cs typeface="Arial"/>
              </a:rPr>
              <a:t>: </a:t>
            </a:r>
            <a:r>
              <a:rPr dirty="0" sz="2200" spc="-80">
                <a:latin typeface="Arial"/>
                <a:cs typeface="Arial"/>
              </a:rPr>
              <a:t>government </a:t>
            </a:r>
            <a:r>
              <a:rPr dirty="0" sz="2200" spc="10">
                <a:latin typeface="Arial"/>
                <a:cs typeface="Arial"/>
              </a:rPr>
              <a:t>to </a:t>
            </a:r>
            <a:r>
              <a:rPr dirty="0" sz="2200" spc="-80">
                <a:latin typeface="Arial"/>
                <a:cs typeface="Arial"/>
              </a:rPr>
              <a:t>government </a:t>
            </a:r>
            <a:r>
              <a:rPr dirty="0" sz="2200" spc="-85">
                <a:latin typeface="Arial"/>
                <a:cs typeface="Arial"/>
              </a:rPr>
              <a:t>atau  </a:t>
            </a:r>
            <a:r>
              <a:rPr dirty="0" sz="2200" spc="-75">
                <a:latin typeface="Arial"/>
                <a:cs typeface="Arial"/>
              </a:rPr>
              <a:t>govrnment </a:t>
            </a:r>
            <a:r>
              <a:rPr dirty="0" sz="2200" spc="10">
                <a:latin typeface="Arial"/>
                <a:cs typeface="Arial"/>
              </a:rPr>
              <a:t>to </a:t>
            </a:r>
            <a:r>
              <a:rPr dirty="0" sz="2200" spc="-125">
                <a:latin typeface="Arial"/>
                <a:cs typeface="Arial"/>
              </a:rPr>
              <a:t>bussines, </a:t>
            </a:r>
            <a:r>
              <a:rPr dirty="0" sz="2200" spc="-80">
                <a:latin typeface="Arial"/>
                <a:cs typeface="Arial"/>
              </a:rPr>
              <a:t>goverbment </a:t>
            </a:r>
            <a:r>
              <a:rPr dirty="0" sz="2200" spc="10">
                <a:latin typeface="Arial"/>
                <a:cs typeface="Arial"/>
              </a:rPr>
              <a:t>to </a:t>
            </a:r>
            <a:r>
              <a:rPr dirty="0" sz="2200" spc="-80">
                <a:latin typeface="Arial"/>
                <a:cs typeface="Arial"/>
              </a:rPr>
              <a:t>community, </a:t>
            </a:r>
            <a:r>
              <a:rPr dirty="0" sz="2200" spc="-135">
                <a:latin typeface="Arial"/>
                <a:cs typeface="Arial"/>
              </a:rPr>
              <a:t>bussines </a:t>
            </a:r>
            <a:r>
              <a:rPr dirty="0" sz="2200" spc="10">
                <a:latin typeface="Arial"/>
                <a:cs typeface="Arial"/>
              </a:rPr>
              <a:t>to  </a:t>
            </a:r>
            <a:r>
              <a:rPr dirty="0" sz="2200" spc="-125">
                <a:latin typeface="Arial"/>
                <a:cs typeface="Arial"/>
              </a:rPr>
              <a:t>bussines, </a:t>
            </a:r>
            <a:r>
              <a:rPr dirty="0" sz="2200" spc="-90">
                <a:latin typeface="Arial"/>
                <a:cs typeface="Arial"/>
              </a:rPr>
              <a:t>maupun </a:t>
            </a:r>
            <a:r>
              <a:rPr dirty="0" sz="2200" spc="-80">
                <a:latin typeface="Arial"/>
                <a:cs typeface="Arial"/>
              </a:rPr>
              <a:t>government </a:t>
            </a:r>
            <a:r>
              <a:rPr dirty="0" sz="2200" spc="10">
                <a:latin typeface="Arial"/>
                <a:cs typeface="Arial"/>
              </a:rPr>
              <a:t>to </a:t>
            </a:r>
            <a:r>
              <a:rPr dirty="0" sz="2200" spc="-135">
                <a:latin typeface="Arial"/>
                <a:cs typeface="Arial"/>
              </a:rPr>
              <a:t>bussines </a:t>
            </a:r>
            <a:r>
              <a:rPr dirty="0" sz="2200" spc="10">
                <a:latin typeface="Arial"/>
                <a:cs typeface="Arial"/>
              </a:rPr>
              <a:t>to </a:t>
            </a:r>
            <a:r>
              <a:rPr dirty="0" sz="2200" spc="-80">
                <a:latin typeface="Arial"/>
                <a:cs typeface="Arial"/>
              </a:rPr>
              <a:t>community,  </a:t>
            </a:r>
            <a:r>
              <a:rPr dirty="0" sz="2200" spc="-125">
                <a:latin typeface="Arial"/>
                <a:cs typeface="Arial"/>
              </a:rPr>
              <a:t>konsep-konsep </a:t>
            </a:r>
            <a:r>
              <a:rPr dirty="0" sz="2200" spc="-60">
                <a:latin typeface="Arial"/>
                <a:cs typeface="Arial"/>
              </a:rPr>
              <a:t>tersebut </a:t>
            </a:r>
            <a:r>
              <a:rPr dirty="0" sz="2200" spc="-100">
                <a:latin typeface="Arial"/>
                <a:cs typeface="Arial"/>
              </a:rPr>
              <a:t>memungkinkan </a:t>
            </a:r>
            <a:r>
              <a:rPr dirty="0" sz="2200" spc="-30">
                <a:latin typeface="Arial"/>
                <a:cs typeface="Arial"/>
              </a:rPr>
              <a:t>terjadi </a:t>
            </a:r>
            <a:r>
              <a:rPr dirty="0" sz="2200" spc="-100">
                <a:latin typeface="Arial"/>
                <a:cs typeface="Arial"/>
              </a:rPr>
              <a:t>komunikasi </a:t>
            </a:r>
            <a:r>
              <a:rPr dirty="0" sz="2200" spc="-110">
                <a:latin typeface="Arial"/>
                <a:cs typeface="Arial"/>
              </a:rPr>
              <a:t>dua  arah </a:t>
            </a:r>
            <a:r>
              <a:rPr dirty="0" sz="2200" spc="-80">
                <a:latin typeface="Arial"/>
                <a:cs typeface="Arial"/>
              </a:rPr>
              <a:t>ataupun </a:t>
            </a:r>
            <a:r>
              <a:rPr dirty="0" sz="2200" spc="-70">
                <a:latin typeface="Arial"/>
                <a:cs typeface="Arial"/>
              </a:rPr>
              <a:t>tiga </a:t>
            </a:r>
            <a:r>
              <a:rPr dirty="0" sz="2200" spc="-100">
                <a:latin typeface="Arial"/>
                <a:cs typeface="Arial"/>
              </a:rPr>
              <a:t>arah. </a:t>
            </a:r>
            <a:r>
              <a:rPr dirty="0" sz="2200" spc="-155">
                <a:latin typeface="Arial"/>
                <a:cs typeface="Arial"/>
              </a:rPr>
              <a:t>Dengan </a:t>
            </a:r>
            <a:r>
              <a:rPr dirty="0" sz="2200" spc="-80">
                <a:latin typeface="Arial"/>
                <a:cs typeface="Arial"/>
              </a:rPr>
              <a:t>demikian, </a:t>
            </a:r>
            <a:r>
              <a:rPr dirty="0" sz="2200" spc="-90">
                <a:latin typeface="Arial"/>
                <a:cs typeface="Arial"/>
              </a:rPr>
              <a:t>transparansi,  </a:t>
            </a:r>
            <a:r>
              <a:rPr dirty="0" sz="2200" spc="-105">
                <a:latin typeface="Arial"/>
                <a:cs typeface="Arial"/>
              </a:rPr>
              <a:t>efesiensi, </a:t>
            </a:r>
            <a:r>
              <a:rPr dirty="0" sz="2200" spc="-110">
                <a:latin typeface="Arial"/>
                <a:cs typeface="Arial"/>
              </a:rPr>
              <a:t>dan </a:t>
            </a:r>
            <a:r>
              <a:rPr dirty="0" sz="2200" spc="-140">
                <a:latin typeface="Arial"/>
                <a:cs typeface="Arial"/>
              </a:rPr>
              <a:t>pengawasan </a:t>
            </a:r>
            <a:r>
              <a:rPr dirty="0" sz="2200" spc="-30">
                <a:latin typeface="Arial"/>
                <a:cs typeface="Arial"/>
              </a:rPr>
              <a:t>di </a:t>
            </a:r>
            <a:r>
              <a:rPr dirty="0" sz="2200" spc="-90">
                <a:latin typeface="Arial"/>
                <a:cs typeface="Arial"/>
              </a:rPr>
              <a:t>antara </a:t>
            </a:r>
            <a:r>
              <a:rPr dirty="0" sz="2200" spc="-110">
                <a:latin typeface="Arial"/>
                <a:cs typeface="Arial"/>
              </a:rPr>
              <a:t>mereka </a:t>
            </a:r>
            <a:r>
              <a:rPr dirty="0" sz="2200" spc="-80">
                <a:latin typeface="Arial"/>
                <a:cs typeface="Arial"/>
              </a:rPr>
              <a:t>dapat </a:t>
            </a:r>
            <a:r>
              <a:rPr dirty="0" sz="2200" spc="-100">
                <a:latin typeface="Arial"/>
                <a:cs typeface="Arial"/>
              </a:rPr>
              <a:t>terlaksana  </a:t>
            </a:r>
            <a:r>
              <a:rPr dirty="0" sz="2200" spc="-130">
                <a:latin typeface="Arial"/>
                <a:cs typeface="Arial"/>
              </a:rPr>
              <a:t>dengan</a:t>
            </a:r>
            <a:r>
              <a:rPr dirty="0" sz="2200" spc="-135">
                <a:latin typeface="Arial"/>
                <a:cs typeface="Arial"/>
              </a:rPr>
              <a:t> </a:t>
            </a:r>
            <a:r>
              <a:rPr dirty="0" sz="2200" spc="-85">
                <a:latin typeface="Arial"/>
                <a:cs typeface="Arial"/>
              </a:rPr>
              <a:t>baik.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/>
          <a:ln w="12700">
            <a:solidFill>
              <a:srgbClr val="7C5F9F"/>
            </a:solidFill>
          </a:ln>
        </p:spPr>
        <p:txBody>
          <a:bodyPr wrap="square" lIns="0" tIns="200025" rIns="0" bIns="0" rtlCol="0" vert="horz">
            <a:spAutoFit/>
          </a:bodyPr>
          <a:lstStyle/>
          <a:p>
            <a:pPr marL="2123440">
              <a:lnSpc>
                <a:spcPct val="100000"/>
              </a:lnSpc>
              <a:spcBef>
                <a:spcPts val="1575"/>
              </a:spcBef>
            </a:pPr>
            <a:r>
              <a:rPr dirty="0" spc="-260"/>
              <a:t>Cybercommunity</a:t>
            </a:r>
          </a:p>
        </p:txBody>
      </p:sp>
      <p:sp>
        <p:nvSpPr>
          <p:cNvPr id="4" name="object 4"/>
          <p:cNvSpPr/>
          <p:nvPr/>
        </p:nvSpPr>
        <p:spPr>
          <a:xfrm>
            <a:off x="408431" y="1571244"/>
            <a:ext cx="8327135" cy="4821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78891" y="1453894"/>
            <a:ext cx="8467344" cy="5404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1600200"/>
            <a:ext cx="8229600" cy="4724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1600200"/>
            <a:ext cx="8229600" cy="4724400"/>
          </a:xfrm>
          <a:custGeom>
            <a:avLst/>
            <a:gdLst/>
            <a:ahLst/>
            <a:cxnLst/>
            <a:rect l="l" t="t" r="r" b="b"/>
            <a:pathLst>
              <a:path w="8229600" h="4724400">
                <a:moveTo>
                  <a:pt x="0" y="4724400"/>
                </a:moveTo>
                <a:lnTo>
                  <a:pt x="8229600" y="4724400"/>
                </a:lnTo>
                <a:lnTo>
                  <a:pt x="8229600" y="0"/>
                </a:lnTo>
                <a:lnTo>
                  <a:pt x="0" y="0"/>
                </a:lnTo>
                <a:lnTo>
                  <a:pt x="0" y="4724400"/>
                </a:lnTo>
                <a:close/>
              </a:path>
            </a:pathLst>
          </a:custGeom>
          <a:ln w="12700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1558797"/>
            <a:ext cx="7967980" cy="449770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355600" marR="128651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25" b="1">
                <a:latin typeface="Trebuchet MS"/>
                <a:cs typeface="Trebuchet MS"/>
              </a:rPr>
              <a:t>Masyarakat </a:t>
            </a:r>
            <a:r>
              <a:rPr dirty="0" sz="3200" spc="-135" b="1">
                <a:latin typeface="Trebuchet MS"/>
                <a:cs typeface="Trebuchet MS"/>
              </a:rPr>
              <a:t>Global </a:t>
            </a:r>
            <a:r>
              <a:rPr dirty="0" sz="3200" spc="-145" b="1">
                <a:latin typeface="Trebuchet MS"/>
                <a:cs typeface="Trebuchet MS"/>
              </a:rPr>
              <a:t>dan</a:t>
            </a:r>
            <a:r>
              <a:rPr dirty="0" sz="3200" spc="-575" b="1">
                <a:latin typeface="Trebuchet MS"/>
                <a:cs typeface="Trebuchet MS"/>
              </a:rPr>
              <a:t> </a:t>
            </a:r>
            <a:r>
              <a:rPr dirty="0" sz="3200" spc="-190" b="1">
                <a:latin typeface="Trebuchet MS"/>
                <a:cs typeface="Trebuchet MS"/>
              </a:rPr>
              <a:t>Pembentukan  </a:t>
            </a:r>
            <a:r>
              <a:rPr dirty="0" sz="3200" spc="-195" b="1">
                <a:latin typeface="Trebuchet MS"/>
                <a:cs typeface="Trebuchet MS"/>
              </a:rPr>
              <a:t>Cybercommunity</a:t>
            </a:r>
            <a:endParaRPr sz="3200">
              <a:latin typeface="Trebuchet MS"/>
              <a:cs typeface="Trebuchet MS"/>
            </a:endParaRPr>
          </a:p>
          <a:p>
            <a:pPr marL="756285" marR="5080" indent="-287020">
              <a:lnSpc>
                <a:spcPct val="90000"/>
              </a:lnSpc>
              <a:spcBef>
                <a:spcPts val="635"/>
              </a:spcBef>
            </a:pPr>
            <a:r>
              <a:rPr dirty="0" sz="2800" spc="-5">
                <a:latin typeface="Arial"/>
                <a:cs typeface="Arial"/>
              </a:rPr>
              <a:t>– </a:t>
            </a:r>
            <a:r>
              <a:rPr dirty="0" sz="2800" spc="-130">
                <a:latin typeface="Arial"/>
                <a:cs typeface="Arial"/>
              </a:rPr>
              <a:t>Community-masyrakat </a:t>
            </a:r>
            <a:r>
              <a:rPr dirty="0" sz="2800" spc="-140">
                <a:latin typeface="Arial"/>
                <a:cs typeface="Arial"/>
              </a:rPr>
              <a:t>adalah </a:t>
            </a:r>
            <a:r>
              <a:rPr dirty="0" sz="2800" spc="-105">
                <a:latin typeface="Arial"/>
                <a:cs typeface="Arial"/>
              </a:rPr>
              <a:t>kelompok-  </a:t>
            </a:r>
            <a:r>
              <a:rPr dirty="0" sz="2800" spc="-110">
                <a:latin typeface="Arial"/>
                <a:cs typeface="Arial"/>
              </a:rPr>
              <a:t>kelompok </a:t>
            </a:r>
            <a:r>
              <a:rPr dirty="0" sz="2800" spc="-135">
                <a:latin typeface="Arial"/>
                <a:cs typeface="Arial"/>
              </a:rPr>
              <a:t>orang </a:t>
            </a:r>
            <a:r>
              <a:rPr dirty="0" sz="2800" spc="-185">
                <a:latin typeface="Arial"/>
                <a:cs typeface="Arial"/>
              </a:rPr>
              <a:t>yang </a:t>
            </a:r>
            <a:r>
              <a:rPr dirty="0" sz="2800" spc="-90">
                <a:latin typeface="Arial"/>
                <a:cs typeface="Arial"/>
              </a:rPr>
              <a:t>menempati </a:t>
            </a:r>
            <a:r>
              <a:rPr dirty="0" sz="2800" spc="-165">
                <a:latin typeface="Arial"/>
                <a:cs typeface="Arial"/>
              </a:rPr>
              <a:t>sebuah </a:t>
            </a:r>
            <a:r>
              <a:rPr dirty="0" sz="2800" spc="-110">
                <a:latin typeface="Arial"/>
                <a:cs typeface="Arial"/>
              </a:rPr>
              <a:t>wilayah  </a:t>
            </a:r>
            <a:r>
              <a:rPr dirty="0" sz="2800" spc="-20">
                <a:latin typeface="Arial"/>
                <a:cs typeface="Arial"/>
              </a:rPr>
              <a:t>(territorial) tertentu, </a:t>
            </a:r>
            <a:r>
              <a:rPr dirty="0" sz="2800" spc="-185">
                <a:latin typeface="Arial"/>
                <a:cs typeface="Arial"/>
              </a:rPr>
              <a:t>yang </a:t>
            </a:r>
            <a:r>
              <a:rPr dirty="0" sz="2800" spc="-75">
                <a:latin typeface="Arial"/>
                <a:cs typeface="Arial"/>
              </a:rPr>
              <a:t>hidup </a:t>
            </a:r>
            <a:r>
              <a:rPr dirty="0" sz="2800" spc="-200">
                <a:latin typeface="Arial"/>
                <a:cs typeface="Arial"/>
              </a:rPr>
              <a:t>secara </a:t>
            </a:r>
            <a:r>
              <a:rPr dirty="0" sz="2800" spc="-20">
                <a:latin typeface="Arial"/>
                <a:cs typeface="Arial"/>
              </a:rPr>
              <a:t>relatif  </a:t>
            </a:r>
            <a:r>
              <a:rPr dirty="0" sz="2800" spc="-120">
                <a:latin typeface="Arial"/>
                <a:cs typeface="Arial"/>
              </a:rPr>
              <a:t>lama, </a:t>
            </a:r>
            <a:r>
              <a:rPr dirty="0" sz="2800" spc="-145">
                <a:latin typeface="Arial"/>
                <a:cs typeface="Arial"/>
              </a:rPr>
              <a:t>saling </a:t>
            </a:r>
            <a:r>
              <a:rPr dirty="0" sz="2800" spc="-100">
                <a:latin typeface="Arial"/>
                <a:cs typeface="Arial"/>
              </a:rPr>
              <a:t>berkomunikai, </a:t>
            </a:r>
            <a:r>
              <a:rPr dirty="0" sz="2800" spc="-60">
                <a:latin typeface="Arial"/>
                <a:cs typeface="Arial"/>
              </a:rPr>
              <a:t>memiliki </a:t>
            </a:r>
            <a:r>
              <a:rPr dirty="0" sz="2800" spc="-125">
                <a:latin typeface="Arial"/>
                <a:cs typeface="Arial"/>
              </a:rPr>
              <a:t>symbol-  </a:t>
            </a:r>
            <a:r>
              <a:rPr dirty="0" sz="2800" spc="-100">
                <a:latin typeface="Arial"/>
                <a:cs typeface="Arial"/>
              </a:rPr>
              <a:t>simbol </a:t>
            </a:r>
            <a:r>
              <a:rPr dirty="0" sz="2800" spc="-135">
                <a:latin typeface="Arial"/>
                <a:cs typeface="Arial"/>
              </a:rPr>
              <a:t>dan </a:t>
            </a:r>
            <a:r>
              <a:rPr dirty="0" sz="2800" spc="-85">
                <a:latin typeface="Arial"/>
                <a:cs typeface="Arial"/>
              </a:rPr>
              <a:t>aturan </a:t>
            </a:r>
            <a:r>
              <a:rPr dirty="0" sz="2800" spc="-10">
                <a:latin typeface="Arial"/>
                <a:cs typeface="Arial"/>
              </a:rPr>
              <a:t>tertentu </a:t>
            </a:r>
            <a:r>
              <a:rPr dirty="0" sz="2800" spc="-110">
                <a:latin typeface="Arial"/>
                <a:cs typeface="Arial"/>
              </a:rPr>
              <a:t>serta </a:t>
            </a:r>
            <a:r>
              <a:rPr dirty="0" sz="2800" spc="-170">
                <a:latin typeface="Arial"/>
                <a:cs typeface="Arial"/>
              </a:rPr>
              <a:t>system </a:t>
            </a:r>
            <a:r>
              <a:rPr dirty="0" sz="2800" spc="-114">
                <a:latin typeface="Arial"/>
                <a:cs typeface="Arial"/>
              </a:rPr>
              <a:t>hukum  </a:t>
            </a:r>
            <a:r>
              <a:rPr dirty="0" sz="2800" spc="-185">
                <a:latin typeface="Arial"/>
                <a:cs typeface="Arial"/>
              </a:rPr>
              <a:t>yang </a:t>
            </a:r>
            <a:r>
              <a:rPr dirty="0" sz="2800" spc="-80">
                <a:latin typeface="Arial"/>
                <a:cs typeface="Arial"/>
              </a:rPr>
              <a:t>mengontrol </a:t>
            </a:r>
            <a:r>
              <a:rPr dirty="0" sz="2800" spc="-95">
                <a:latin typeface="Arial"/>
                <a:cs typeface="Arial"/>
              </a:rPr>
              <a:t>tindakan </a:t>
            </a:r>
            <a:r>
              <a:rPr dirty="0" sz="2800" spc="-140">
                <a:latin typeface="Arial"/>
                <a:cs typeface="Arial"/>
              </a:rPr>
              <a:t>anggota </a:t>
            </a:r>
            <a:r>
              <a:rPr dirty="0" sz="2800" spc="-150">
                <a:latin typeface="Arial"/>
                <a:cs typeface="Arial"/>
              </a:rPr>
              <a:t>masyarakat,  </a:t>
            </a:r>
            <a:r>
              <a:rPr dirty="0" sz="2800" spc="-60">
                <a:latin typeface="Arial"/>
                <a:cs typeface="Arial"/>
              </a:rPr>
              <a:t>memiliki </a:t>
            </a:r>
            <a:r>
              <a:rPr dirty="0" sz="2800" spc="-170">
                <a:latin typeface="Arial"/>
                <a:cs typeface="Arial"/>
              </a:rPr>
              <a:t>system </a:t>
            </a:r>
            <a:r>
              <a:rPr dirty="0" sz="2800" spc="-75">
                <a:latin typeface="Arial"/>
                <a:cs typeface="Arial"/>
              </a:rPr>
              <a:t>stratifikasi, </a:t>
            </a:r>
            <a:r>
              <a:rPr dirty="0" sz="2800" spc="-165">
                <a:latin typeface="Arial"/>
                <a:cs typeface="Arial"/>
              </a:rPr>
              <a:t>sadar </a:t>
            </a:r>
            <a:r>
              <a:rPr dirty="0" sz="2800" spc="-185">
                <a:latin typeface="Arial"/>
                <a:cs typeface="Arial"/>
              </a:rPr>
              <a:t>sebagai </a:t>
            </a:r>
            <a:r>
              <a:rPr dirty="0" sz="2800" spc="-160">
                <a:latin typeface="Arial"/>
                <a:cs typeface="Arial"/>
              </a:rPr>
              <a:t>bagaian  </a:t>
            </a:r>
            <a:r>
              <a:rPr dirty="0" sz="2800" spc="-65">
                <a:latin typeface="Arial"/>
                <a:cs typeface="Arial"/>
              </a:rPr>
              <a:t>dari </a:t>
            </a:r>
            <a:r>
              <a:rPr dirty="0" sz="2800" spc="-140">
                <a:latin typeface="Arial"/>
                <a:cs typeface="Arial"/>
              </a:rPr>
              <a:t>anggota </a:t>
            </a:r>
            <a:r>
              <a:rPr dirty="0" sz="2800" spc="-160">
                <a:latin typeface="Arial"/>
                <a:cs typeface="Arial"/>
              </a:rPr>
              <a:t>masyarakat </a:t>
            </a:r>
            <a:r>
              <a:rPr dirty="0" sz="2800" spc="-70">
                <a:latin typeface="Arial"/>
                <a:cs typeface="Arial"/>
              </a:rPr>
              <a:t>tersebut </a:t>
            </a:r>
            <a:r>
              <a:rPr dirty="0" sz="2800" spc="-110">
                <a:latin typeface="Arial"/>
                <a:cs typeface="Arial"/>
              </a:rPr>
              <a:t>serta </a:t>
            </a:r>
            <a:r>
              <a:rPr dirty="0" sz="2800" spc="-25">
                <a:latin typeface="Arial"/>
                <a:cs typeface="Arial"/>
              </a:rPr>
              <a:t>relatif  </a:t>
            </a:r>
            <a:r>
              <a:rPr dirty="0" sz="2800" spc="-100">
                <a:latin typeface="Arial"/>
                <a:cs typeface="Arial"/>
              </a:rPr>
              <a:t>dapat </a:t>
            </a:r>
            <a:r>
              <a:rPr dirty="0" sz="2800" spc="-95">
                <a:latin typeface="Arial"/>
                <a:cs typeface="Arial"/>
              </a:rPr>
              <a:t>menghidupi </a:t>
            </a:r>
            <a:r>
              <a:rPr dirty="0" sz="2800" spc="-85">
                <a:latin typeface="Arial"/>
                <a:cs typeface="Arial"/>
              </a:rPr>
              <a:t>dirinya</a:t>
            </a:r>
            <a:r>
              <a:rPr dirty="0" sz="2800" spc="-160">
                <a:latin typeface="Arial"/>
                <a:cs typeface="Arial"/>
              </a:rPr>
              <a:t> </a:t>
            </a:r>
            <a:r>
              <a:rPr dirty="0" sz="2800" spc="-85">
                <a:latin typeface="Arial"/>
                <a:cs typeface="Arial"/>
              </a:rPr>
              <a:t>sendiri.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09536"/>
            <a:ext cx="8229600" cy="5516880"/>
          </a:xfrm>
          <a:custGeom>
            <a:avLst/>
            <a:gdLst/>
            <a:ahLst/>
            <a:cxnLst/>
            <a:rect l="l" t="t" r="r" b="b"/>
            <a:pathLst>
              <a:path w="8229600" h="5516880">
                <a:moveTo>
                  <a:pt x="0" y="5516626"/>
                </a:moveTo>
                <a:lnTo>
                  <a:pt x="8229600" y="5516626"/>
                </a:lnTo>
                <a:lnTo>
                  <a:pt x="8229600" y="0"/>
                </a:lnTo>
                <a:lnTo>
                  <a:pt x="0" y="0"/>
                </a:lnTo>
                <a:lnTo>
                  <a:pt x="0" y="5516626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519759"/>
            <a:ext cx="7962265" cy="5277485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90" b="1">
                <a:latin typeface="Trebuchet MS"/>
                <a:cs typeface="Trebuchet MS"/>
              </a:rPr>
              <a:t>Cyberlaw </a:t>
            </a:r>
            <a:r>
              <a:rPr dirty="0" sz="3200" spc="-155" b="1">
                <a:latin typeface="Trebuchet MS"/>
                <a:cs typeface="Trebuchet MS"/>
              </a:rPr>
              <a:t>Sebagai </a:t>
            </a:r>
            <a:r>
              <a:rPr dirty="0" sz="3200" spc="-180" b="1">
                <a:latin typeface="Trebuchet MS"/>
                <a:cs typeface="Trebuchet MS"/>
              </a:rPr>
              <a:t>Konsekuensi</a:t>
            </a:r>
            <a:r>
              <a:rPr dirty="0" sz="3200" spc="-445" b="1">
                <a:latin typeface="Trebuchet MS"/>
                <a:cs typeface="Trebuchet MS"/>
              </a:rPr>
              <a:t> </a:t>
            </a:r>
            <a:r>
              <a:rPr dirty="0" sz="3200" spc="-225" b="1">
                <a:latin typeface="Trebuchet MS"/>
                <a:cs typeface="Trebuchet MS"/>
              </a:rPr>
              <a:t>Cybercrime</a:t>
            </a:r>
            <a:endParaRPr sz="3200">
              <a:latin typeface="Trebuchet MS"/>
              <a:cs typeface="Trebuchet MS"/>
            </a:endParaRPr>
          </a:p>
          <a:p>
            <a:pPr marL="355600" marR="219710" indent="-342900">
              <a:lnSpc>
                <a:spcPct val="9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165">
                <a:latin typeface="Arial"/>
                <a:cs typeface="Arial"/>
              </a:rPr>
              <a:t>Cyberlaw </a:t>
            </a:r>
            <a:r>
              <a:rPr dirty="0" sz="3200" spc="-155">
                <a:latin typeface="Arial"/>
                <a:cs typeface="Arial"/>
              </a:rPr>
              <a:t>adalah </a:t>
            </a:r>
            <a:r>
              <a:rPr dirty="0" sz="3200" spc="-140">
                <a:latin typeface="Arial"/>
                <a:cs typeface="Arial"/>
              </a:rPr>
              <a:t>perangkat </a:t>
            </a:r>
            <a:r>
              <a:rPr dirty="0" sz="3200" spc="-125">
                <a:latin typeface="Arial"/>
                <a:cs typeface="Arial"/>
              </a:rPr>
              <a:t>hukum </a:t>
            </a:r>
            <a:r>
              <a:rPr dirty="0" sz="3200" spc="-40">
                <a:latin typeface="Arial"/>
                <a:cs typeface="Arial"/>
              </a:rPr>
              <a:t>positif 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155">
                <a:latin typeface="Arial"/>
                <a:cs typeface="Arial"/>
              </a:rPr>
              <a:t>digunakan </a:t>
            </a:r>
            <a:r>
              <a:rPr dirty="0" sz="3200" spc="-80">
                <a:latin typeface="Arial"/>
                <a:cs typeface="Arial"/>
              </a:rPr>
              <a:t>mengontrol </a:t>
            </a:r>
            <a:r>
              <a:rPr dirty="0" sz="3200" spc="-175">
                <a:latin typeface="Arial"/>
                <a:cs typeface="Arial"/>
              </a:rPr>
              <a:t>akselerasi  </a:t>
            </a:r>
            <a:r>
              <a:rPr dirty="0" sz="3200" spc="-135">
                <a:latin typeface="Arial"/>
                <a:cs typeface="Arial"/>
              </a:rPr>
              <a:t>kehidupan </a:t>
            </a:r>
            <a:r>
              <a:rPr dirty="0" sz="3200" spc="-140">
                <a:latin typeface="Arial"/>
                <a:cs typeface="Arial"/>
              </a:rPr>
              <a:t>dalam </a:t>
            </a:r>
            <a:r>
              <a:rPr dirty="0" sz="3200" spc="-120">
                <a:latin typeface="Arial"/>
                <a:cs typeface="Arial"/>
              </a:rPr>
              <a:t>cybercommunity, </a:t>
            </a:r>
            <a:r>
              <a:rPr dirty="0" sz="3200" spc="-114">
                <a:latin typeface="Arial"/>
                <a:cs typeface="Arial"/>
              </a:rPr>
              <a:t>cyberlaw  </a:t>
            </a:r>
            <a:r>
              <a:rPr dirty="0" sz="3200" spc="-60">
                <a:latin typeface="Arial"/>
                <a:cs typeface="Arial"/>
              </a:rPr>
              <a:t>memiliki </a:t>
            </a:r>
            <a:r>
              <a:rPr dirty="0" sz="3200" spc="-150">
                <a:latin typeface="Arial"/>
                <a:cs typeface="Arial"/>
              </a:rPr>
              <a:t>dua </a:t>
            </a:r>
            <a:r>
              <a:rPr dirty="0" sz="3200" spc="-170">
                <a:latin typeface="Arial"/>
                <a:cs typeface="Arial"/>
              </a:rPr>
              <a:t>sisi </a:t>
            </a:r>
            <a:r>
              <a:rPr dirty="0" sz="3200" spc="-140">
                <a:latin typeface="Arial"/>
                <a:cs typeface="Arial"/>
              </a:rPr>
              <a:t>pengendalian </a:t>
            </a:r>
            <a:r>
              <a:rPr dirty="0" sz="3200" spc="-180">
                <a:latin typeface="Arial"/>
                <a:cs typeface="Arial"/>
              </a:rPr>
              <a:t>masyarakat</a:t>
            </a:r>
            <a:r>
              <a:rPr dirty="0" sz="3200" spc="-225">
                <a:latin typeface="Arial"/>
                <a:cs typeface="Arial"/>
              </a:rPr>
              <a:t> </a:t>
            </a:r>
            <a:r>
              <a:rPr dirty="0" sz="3200" spc="-35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lvl="1" marL="756285" marR="476250" indent="-286385">
              <a:lnSpc>
                <a:spcPts val="3020"/>
              </a:lnSpc>
              <a:spcBef>
                <a:spcPts val="740"/>
              </a:spcBef>
              <a:buChar char="–"/>
              <a:tabLst>
                <a:tab pos="756920" algn="l"/>
              </a:tabLst>
            </a:pPr>
            <a:r>
              <a:rPr dirty="0" sz="2800" spc="-245">
                <a:latin typeface="Arial"/>
                <a:cs typeface="Arial"/>
              </a:rPr>
              <a:t>Secara </a:t>
            </a:r>
            <a:r>
              <a:rPr dirty="0" sz="2800" spc="-100">
                <a:latin typeface="Arial"/>
                <a:cs typeface="Arial"/>
              </a:rPr>
              <a:t>genektik </a:t>
            </a:r>
            <a:r>
              <a:rPr dirty="0" sz="2800" spc="-135">
                <a:latin typeface="Arial"/>
                <a:cs typeface="Arial"/>
              </a:rPr>
              <a:t>dan </a:t>
            </a:r>
            <a:r>
              <a:rPr dirty="0" sz="2800" spc="-40">
                <a:latin typeface="Arial"/>
                <a:cs typeface="Arial"/>
              </a:rPr>
              <a:t>efektif </a:t>
            </a:r>
            <a:r>
              <a:rPr dirty="0" sz="2800" spc="-130">
                <a:latin typeface="Arial"/>
                <a:cs typeface="Arial"/>
              </a:rPr>
              <a:t>menghukum </a:t>
            </a:r>
            <a:r>
              <a:rPr dirty="0" sz="2800" spc="-105">
                <a:latin typeface="Arial"/>
                <a:cs typeface="Arial"/>
              </a:rPr>
              <a:t>setiap  </a:t>
            </a:r>
            <a:r>
              <a:rPr dirty="0" sz="2800" spc="-150">
                <a:latin typeface="Arial"/>
                <a:cs typeface="Arial"/>
              </a:rPr>
              <a:t>pelanggaran </a:t>
            </a:r>
            <a:r>
              <a:rPr dirty="0" sz="2800" spc="-114">
                <a:latin typeface="Arial"/>
                <a:cs typeface="Arial"/>
              </a:rPr>
              <a:t>hukum </a:t>
            </a:r>
            <a:r>
              <a:rPr dirty="0" sz="2800" spc="-125">
                <a:latin typeface="Arial"/>
                <a:cs typeface="Arial"/>
              </a:rPr>
              <a:t>dalam</a:t>
            </a:r>
            <a:r>
              <a:rPr dirty="0" sz="2800" spc="-155">
                <a:latin typeface="Arial"/>
                <a:cs typeface="Arial"/>
              </a:rPr>
              <a:t> </a:t>
            </a:r>
            <a:r>
              <a:rPr dirty="0" sz="2800" spc="-105">
                <a:latin typeface="Arial"/>
                <a:cs typeface="Arial"/>
              </a:rPr>
              <a:t>cybercommunity.</a:t>
            </a:r>
            <a:endParaRPr sz="2800">
              <a:latin typeface="Arial"/>
              <a:cs typeface="Arial"/>
            </a:endParaRPr>
          </a:p>
          <a:p>
            <a:pPr lvl="1" marL="756285" marR="5080" indent="-286385">
              <a:lnSpc>
                <a:spcPct val="90000"/>
              </a:lnSpc>
              <a:spcBef>
                <a:spcPts val="630"/>
              </a:spcBef>
              <a:buChar char="–"/>
              <a:tabLst>
                <a:tab pos="756920" algn="l"/>
              </a:tabLst>
            </a:pPr>
            <a:r>
              <a:rPr dirty="0" sz="2800" spc="-120">
                <a:latin typeface="Arial"/>
                <a:cs typeface="Arial"/>
              </a:rPr>
              <a:t>Cybercommunity </a:t>
            </a:r>
            <a:r>
              <a:rPr dirty="0" sz="2800" spc="-125">
                <a:latin typeface="Arial"/>
                <a:cs typeface="Arial"/>
              </a:rPr>
              <a:t>merupakan </a:t>
            </a:r>
            <a:r>
              <a:rPr dirty="0" sz="2800" spc="-150">
                <a:latin typeface="Arial"/>
                <a:cs typeface="Arial"/>
              </a:rPr>
              <a:t>sisi </a:t>
            </a:r>
            <a:r>
              <a:rPr dirty="0" sz="2800" spc="-70">
                <a:latin typeface="Arial"/>
                <a:cs typeface="Arial"/>
              </a:rPr>
              <a:t>lain dari  </a:t>
            </a:r>
            <a:r>
              <a:rPr dirty="0" sz="2800" spc="-120">
                <a:latin typeface="Arial"/>
                <a:cs typeface="Arial"/>
              </a:rPr>
              <a:t>kehidupan </a:t>
            </a:r>
            <a:r>
              <a:rPr dirty="0" sz="2800" spc="-160">
                <a:latin typeface="Arial"/>
                <a:cs typeface="Arial"/>
              </a:rPr>
              <a:t>masyarakat </a:t>
            </a:r>
            <a:r>
              <a:rPr dirty="0" sz="2800" spc="-125">
                <a:latin typeface="Arial"/>
                <a:cs typeface="Arial"/>
              </a:rPr>
              <a:t>nyata, </a:t>
            </a:r>
            <a:r>
              <a:rPr dirty="0" sz="2800" spc="-175">
                <a:latin typeface="Arial"/>
                <a:cs typeface="Arial"/>
              </a:rPr>
              <a:t>sehingga </a:t>
            </a:r>
            <a:r>
              <a:rPr dirty="0" sz="2800" spc="-200">
                <a:latin typeface="Arial"/>
                <a:cs typeface="Arial"/>
              </a:rPr>
              <a:t>secara </a:t>
            </a:r>
            <a:r>
              <a:rPr dirty="0" sz="2800" spc="-70">
                <a:latin typeface="Arial"/>
                <a:cs typeface="Arial"/>
              </a:rPr>
              <a:t>fisik  </a:t>
            </a:r>
            <a:r>
              <a:rPr dirty="0" sz="2800" spc="-65">
                <a:latin typeface="Arial"/>
                <a:cs typeface="Arial"/>
              </a:rPr>
              <a:t>individu </a:t>
            </a:r>
            <a:r>
              <a:rPr dirty="0" sz="2800" spc="-160">
                <a:latin typeface="Arial"/>
                <a:cs typeface="Arial"/>
              </a:rPr>
              <a:t>masyarakat </a:t>
            </a:r>
            <a:r>
              <a:rPr dirty="0" sz="2800" spc="-114">
                <a:latin typeface="Arial"/>
                <a:cs typeface="Arial"/>
              </a:rPr>
              <a:t>cyber </a:t>
            </a:r>
            <a:r>
              <a:rPr dirty="0" sz="2800" spc="-100">
                <a:latin typeface="Arial"/>
                <a:cs typeface="Arial"/>
              </a:rPr>
              <a:t>dapat </a:t>
            </a:r>
            <a:r>
              <a:rPr dirty="0" sz="2800" spc="-95">
                <a:latin typeface="Arial"/>
                <a:cs typeface="Arial"/>
              </a:rPr>
              <a:t>dihukum  </a:t>
            </a:r>
            <a:r>
              <a:rPr dirty="0" sz="2800" spc="-155">
                <a:latin typeface="Arial"/>
                <a:cs typeface="Arial"/>
              </a:rPr>
              <a:t>menggunakan </a:t>
            </a:r>
            <a:r>
              <a:rPr dirty="0" sz="2800" spc="-110">
                <a:latin typeface="Arial"/>
                <a:cs typeface="Arial"/>
              </a:rPr>
              <a:t>hukum-hukum </a:t>
            </a:r>
            <a:r>
              <a:rPr dirty="0" sz="2800" spc="-35">
                <a:latin typeface="Arial"/>
                <a:cs typeface="Arial"/>
              </a:rPr>
              <a:t>positif </a:t>
            </a:r>
            <a:r>
              <a:rPr dirty="0" sz="2800" spc="-185">
                <a:latin typeface="Arial"/>
                <a:cs typeface="Arial"/>
              </a:rPr>
              <a:t>yang </a:t>
            </a:r>
            <a:r>
              <a:rPr dirty="0" sz="2800" spc="-175">
                <a:latin typeface="Arial"/>
                <a:cs typeface="Arial"/>
              </a:rPr>
              <a:t>ada </a:t>
            </a:r>
            <a:r>
              <a:rPr dirty="0" sz="2800" spc="-40">
                <a:latin typeface="Arial"/>
                <a:cs typeface="Arial"/>
              </a:rPr>
              <a:t>di  </a:t>
            </a:r>
            <a:r>
              <a:rPr dirty="0" sz="2800" spc="-150">
                <a:latin typeface="Arial"/>
                <a:cs typeface="Arial"/>
              </a:rPr>
              <a:t>masyarakat.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09536"/>
            <a:ext cx="8229600" cy="5516880"/>
          </a:xfrm>
          <a:custGeom>
            <a:avLst/>
            <a:gdLst/>
            <a:ahLst/>
            <a:cxnLst/>
            <a:rect l="l" t="t" r="r" b="b"/>
            <a:pathLst>
              <a:path w="8229600" h="5516880">
                <a:moveTo>
                  <a:pt x="0" y="5516626"/>
                </a:moveTo>
                <a:lnTo>
                  <a:pt x="8229600" y="5516626"/>
                </a:lnTo>
                <a:lnTo>
                  <a:pt x="8229600" y="0"/>
                </a:lnTo>
                <a:lnTo>
                  <a:pt x="0" y="0"/>
                </a:lnTo>
                <a:lnTo>
                  <a:pt x="0" y="5516626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523335"/>
            <a:ext cx="8033384" cy="5133340"/>
          </a:xfrm>
          <a:prstGeom prst="rect">
            <a:avLst/>
          </a:prstGeom>
        </p:spPr>
        <p:txBody>
          <a:bodyPr wrap="square" lIns="0" tIns="62229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9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000" spc="-105">
                <a:latin typeface="Arial"/>
                <a:cs typeface="Arial"/>
              </a:rPr>
              <a:t>Prinsip-prinsip </a:t>
            </a:r>
            <a:r>
              <a:rPr dirty="0" sz="3000" spc="-110">
                <a:latin typeface="Arial"/>
                <a:cs typeface="Arial"/>
              </a:rPr>
              <a:t>utama </a:t>
            </a:r>
            <a:r>
              <a:rPr dirty="0" sz="3000" spc="-130">
                <a:latin typeface="Arial"/>
                <a:cs typeface="Arial"/>
              </a:rPr>
              <a:t>dalam </a:t>
            </a:r>
            <a:r>
              <a:rPr dirty="0" sz="3000" spc="-110">
                <a:latin typeface="Arial"/>
                <a:cs typeface="Arial"/>
              </a:rPr>
              <a:t>cyberlaw </a:t>
            </a:r>
            <a:r>
              <a:rPr dirty="0" sz="3000" spc="-145">
                <a:latin typeface="Arial"/>
                <a:cs typeface="Arial"/>
              </a:rPr>
              <a:t>adalah</a:t>
            </a:r>
            <a:r>
              <a:rPr dirty="0" sz="3000" spc="-330">
                <a:latin typeface="Arial"/>
                <a:cs typeface="Arial"/>
              </a:rPr>
              <a:t> </a:t>
            </a:r>
            <a:r>
              <a:rPr dirty="0" sz="3000" spc="-35">
                <a:latin typeface="Arial"/>
                <a:cs typeface="Arial"/>
              </a:rPr>
              <a:t>:</a:t>
            </a:r>
            <a:endParaRPr sz="3000">
              <a:latin typeface="Arial"/>
              <a:cs typeface="Arial"/>
            </a:endParaRPr>
          </a:p>
          <a:p>
            <a:pPr algn="just" lvl="1" marL="756285" marR="1500505" indent="-286385">
              <a:lnSpc>
                <a:spcPts val="2810"/>
              </a:lnSpc>
              <a:spcBef>
                <a:spcPts val="690"/>
              </a:spcBef>
              <a:buChar char="–"/>
              <a:tabLst>
                <a:tab pos="756920" algn="l"/>
              </a:tabLst>
            </a:pPr>
            <a:r>
              <a:rPr dirty="0" sz="2600" spc="-50">
                <a:latin typeface="Arial"/>
                <a:cs typeface="Arial"/>
              </a:rPr>
              <a:t>Memberi </a:t>
            </a:r>
            <a:r>
              <a:rPr dirty="0" sz="2600" spc="-175">
                <a:latin typeface="Arial"/>
                <a:cs typeface="Arial"/>
              </a:rPr>
              <a:t>rasa </a:t>
            </a:r>
            <a:r>
              <a:rPr dirty="0" sz="2600" spc="-145">
                <a:latin typeface="Arial"/>
                <a:cs typeface="Arial"/>
              </a:rPr>
              <a:t>aman </a:t>
            </a:r>
            <a:r>
              <a:rPr dirty="0" sz="2600" spc="-80">
                <a:latin typeface="Arial"/>
                <a:cs typeface="Arial"/>
              </a:rPr>
              <a:t>terhadap </a:t>
            </a:r>
            <a:r>
              <a:rPr dirty="0" sz="2600" spc="-95">
                <a:latin typeface="Arial"/>
                <a:cs typeface="Arial"/>
              </a:rPr>
              <a:t>setiap</a:t>
            </a:r>
            <a:r>
              <a:rPr dirty="0" sz="2600" spc="-320">
                <a:latin typeface="Arial"/>
                <a:cs typeface="Arial"/>
              </a:rPr>
              <a:t> </a:t>
            </a:r>
            <a:r>
              <a:rPr dirty="0" sz="2600" spc="-145">
                <a:latin typeface="Arial"/>
                <a:cs typeface="Arial"/>
              </a:rPr>
              <a:t>warga  </a:t>
            </a:r>
            <a:r>
              <a:rPr dirty="0" sz="2600" spc="-135">
                <a:latin typeface="Arial"/>
                <a:cs typeface="Arial"/>
              </a:rPr>
              <a:t>masyarakat, </a:t>
            </a:r>
            <a:r>
              <a:rPr dirty="0" sz="2600" spc="-100">
                <a:latin typeface="Arial"/>
                <a:cs typeface="Arial"/>
              </a:rPr>
              <a:t>baik </a:t>
            </a:r>
            <a:r>
              <a:rPr dirty="0" sz="2600" spc="-85">
                <a:latin typeface="Arial"/>
                <a:cs typeface="Arial"/>
              </a:rPr>
              <a:t>cybercommunity</a:t>
            </a:r>
            <a:r>
              <a:rPr dirty="0" sz="2600" spc="-240">
                <a:latin typeface="Arial"/>
                <a:cs typeface="Arial"/>
              </a:rPr>
              <a:t> </a:t>
            </a:r>
            <a:r>
              <a:rPr dirty="0" sz="2600" spc="-100">
                <a:latin typeface="Arial"/>
                <a:cs typeface="Arial"/>
              </a:rPr>
              <a:t>maupun  </a:t>
            </a:r>
            <a:r>
              <a:rPr dirty="0" sz="2600" spc="-145">
                <a:latin typeface="Arial"/>
                <a:cs typeface="Arial"/>
              </a:rPr>
              <a:t>masyarakat </a:t>
            </a:r>
            <a:r>
              <a:rPr dirty="0" sz="2600" spc="-114">
                <a:latin typeface="Arial"/>
                <a:cs typeface="Arial"/>
              </a:rPr>
              <a:t>dalam </a:t>
            </a:r>
            <a:r>
              <a:rPr dirty="0" sz="2600" spc="-85">
                <a:latin typeface="Arial"/>
                <a:cs typeface="Arial"/>
              </a:rPr>
              <a:t>realitas</a:t>
            </a:r>
            <a:r>
              <a:rPr dirty="0" sz="2600" spc="-170">
                <a:latin typeface="Arial"/>
                <a:cs typeface="Arial"/>
              </a:rPr>
              <a:t> </a:t>
            </a:r>
            <a:r>
              <a:rPr dirty="0" sz="2600" spc="-114">
                <a:latin typeface="Arial"/>
                <a:cs typeface="Arial"/>
              </a:rPr>
              <a:t>nyata.</a:t>
            </a:r>
            <a:endParaRPr sz="2600">
              <a:latin typeface="Arial"/>
              <a:cs typeface="Arial"/>
            </a:endParaRPr>
          </a:p>
          <a:p>
            <a:pPr lvl="1" marL="756285" marR="379095" indent="-286385">
              <a:lnSpc>
                <a:spcPts val="2810"/>
              </a:lnSpc>
              <a:spcBef>
                <a:spcPts val="620"/>
              </a:spcBef>
              <a:buChar char="–"/>
              <a:tabLst>
                <a:tab pos="756920" algn="l"/>
              </a:tabLst>
            </a:pPr>
            <a:r>
              <a:rPr dirty="0" sz="2600" spc="-130">
                <a:latin typeface="Arial"/>
                <a:cs typeface="Arial"/>
              </a:rPr>
              <a:t>Cyberlaw </a:t>
            </a:r>
            <a:r>
              <a:rPr dirty="0" sz="2600" spc="-125">
                <a:latin typeface="Arial"/>
                <a:cs typeface="Arial"/>
              </a:rPr>
              <a:t>harus </a:t>
            </a:r>
            <a:r>
              <a:rPr dirty="0" sz="2600" spc="-90">
                <a:latin typeface="Arial"/>
                <a:cs typeface="Arial"/>
              </a:rPr>
              <a:t>dapat </a:t>
            </a:r>
            <a:r>
              <a:rPr dirty="0" sz="2600" spc="-75">
                <a:latin typeface="Arial"/>
                <a:cs typeface="Arial"/>
              </a:rPr>
              <a:t>memberi </a:t>
            </a:r>
            <a:r>
              <a:rPr dirty="0" sz="2600" spc="-175">
                <a:latin typeface="Arial"/>
                <a:cs typeface="Arial"/>
              </a:rPr>
              <a:t>rasa </a:t>
            </a:r>
            <a:r>
              <a:rPr dirty="0" sz="2600" spc="-110">
                <a:latin typeface="Arial"/>
                <a:cs typeface="Arial"/>
              </a:rPr>
              <a:t>keadilan</a:t>
            </a:r>
            <a:r>
              <a:rPr dirty="0" sz="2600" spc="-315">
                <a:latin typeface="Arial"/>
                <a:cs typeface="Arial"/>
              </a:rPr>
              <a:t> </a:t>
            </a:r>
            <a:r>
              <a:rPr dirty="0" sz="2600" spc="-45">
                <a:latin typeface="Arial"/>
                <a:cs typeface="Arial"/>
              </a:rPr>
              <a:t>untuk  </a:t>
            </a:r>
            <a:r>
              <a:rPr dirty="0" sz="2600" spc="-60">
                <a:latin typeface="Arial"/>
                <a:cs typeface="Arial"/>
              </a:rPr>
              <a:t>beraktifitas </a:t>
            </a:r>
            <a:r>
              <a:rPr dirty="0" sz="2600" spc="-114">
                <a:latin typeface="Arial"/>
                <a:cs typeface="Arial"/>
              </a:rPr>
              <a:t>dalam </a:t>
            </a:r>
            <a:r>
              <a:rPr dirty="0" sz="2600" spc="-145">
                <a:latin typeface="Arial"/>
                <a:cs typeface="Arial"/>
              </a:rPr>
              <a:t>masyarakat</a:t>
            </a:r>
            <a:r>
              <a:rPr dirty="0" sz="2600" spc="-270">
                <a:latin typeface="Arial"/>
                <a:cs typeface="Arial"/>
              </a:rPr>
              <a:t> </a:t>
            </a:r>
            <a:r>
              <a:rPr dirty="0" sz="2600" spc="-155">
                <a:latin typeface="Arial"/>
                <a:cs typeface="Arial"/>
              </a:rPr>
              <a:t>maya.</a:t>
            </a:r>
            <a:endParaRPr sz="2600">
              <a:latin typeface="Arial"/>
              <a:cs typeface="Arial"/>
            </a:endParaRPr>
          </a:p>
          <a:p>
            <a:pPr lvl="1" marL="756285" marR="139065" indent="-286385">
              <a:lnSpc>
                <a:spcPts val="2810"/>
              </a:lnSpc>
              <a:spcBef>
                <a:spcPts val="620"/>
              </a:spcBef>
              <a:buChar char="–"/>
              <a:tabLst>
                <a:tab pos="756920" algn="l"/>
              </a:tabLst>
            </a:pPr>
            <a:r>
              <a:rPr dirty="0" sz="2600" spc="-130">
                <a:latin typeface="Arial"/>
                <a:cs typeface="Arial"/>
              </a:rPr>
              <a:t>Cyberlaw </a:t>
            </a:r>
            <a:r>
              <a:rPr dirty="0" sz="2600" spc="-110">
                <a:latin typeface="Arial"/>
                <a:cs typeface="Arial"/>
              </a:rPr>
              <a:t>diharapkan </a:t>
            </a:r>
            <a:r>
              <a:rPr dirty="0" sz="2600" spc="-90">
                <a:latin typeface="Arial"/>
                <a:cs typeface="Arial"/>
              </a:rPr>
              <a:t>dapat </a:t>
            </a:r>
            <a:r>
              <a:rPr dirty="0" sz="2600" spc="-75">
                <a:latin typeface="Arial"/>
                <a:cs typeface="Arial"/>
              </a:rPr>
              <a:t>melindungi </a:t>
            </a:r>
            <a:r>
              <a:rPr dirty="0" sz="2600" spc="-130">
                <a:latin typeface="Arial"/>
                <a:cs typeface="Arial"/>
              </a:rPr>
              <a:t>hak-hak  </a:t>
            </a:r>
            <a:r>
              <a:rPr dirty="0" sz="2600" spc="-45">
                <a:latin typeface="Arial"/>
                <a:cs typeface="Arial"/>
              </a:rPr>
              <a:t>intelektual </a:t>
            </a:r>
            <a:r>
              <a:rPr dirty="0" sz="2600" spc="-100">
                <a:latin typeface="Arial"/>
                <a:cs typeface="Arial"/>
              </a:rPr>
              <a:t>maupun </a:t>
            </a:r>
            <a:r>
              <a:rPr dirty="0" sz="2600" spc="-130">
                <a:latin typeface="Arial"/>
                <a:cs typeface="Arial"/>
              </a:rPr>
              <a:t>hak-hak </a:t>
            </a:r>
            <a:r>
              <a:rPr dirty="0" sz="2600" spc="-40">
                <a:latin typeface="Arial"/>
                <a:cs typeface="Arial"/>
              </a:rPr>
              <a:t>materil </a:t>
            </a:r>
            <a:r>
              <a:rPr dirty="0" sz="2600" spc="-110">
                <a:latin typeface="Arial"/>
                <a:cs typeface="Arial"/>
              </a:rPr>
              <a:t>lainya </a:t>
            </a:r>
            <a:r>
              <a:rPr dirty="0" sz="2600" spc="-60">
                <a:latin typeface="Arial"/>
                <a:cs typeface="Arial"/>
              </a:rPr>
              <a:t>dari</a:t>
            </a:r>
            <a:r>
              <a:rPr dirty="0" sz="2600" spc="-434">
                <a:latin typeface="Arial"/>
                <a:cs typeface="Arial"/>
              </a:rPr>
              <a:t> </a:t>
            </a:r>
            <a:r>
              <a:rPr dirty="0" sz="2600" spc="-95">
                <a:latin typeface="Arial"/>
                <a:cs typeface="Arial"/>
              </a:rPr>
              <a:t>setiap  </a:t>
            </a:r>
            <a:r>
              <a:rPr dirty="0" sz="2600" spc="-145">
                <a:latin typeface="Arial"/>
                <a:cs typeface="Arial"/>
              </a:rPr>
              <a:t>warga</a:t>
            </a:r>
            <a:r>
              <a:rPr dirty="0" sz="2600" spc="-150">
                <a:latin typeface="Arial"/>
                <a:cs typeface="Arial"/>
              </a:rPr>
              <a:t> </a:t>
            </a:r>
            <a:r>
              <a:rPr dirty="0" sz="2600" spc="-140">
                <a:latin typeface="Arial"/>
                <a:cs typeface="Arial"/>
              </a:rPr>
              <a:t>cyber.</a:t>
            </a:r>
            <a:endParaRPr sz="2600">
              <a:latin typeface="Arial"/>
              <a:cs typeface="Arial"/>
            </a:endParaRPr>
          </a:p>
          <a:p>
            <a:pPr lvl="1" marL="756285" marR="5080" indent="-286385">
              <a:lnSpc>
                <a:spcPct val="9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dirty="0" sz="2600" spc="-150">
                <a:latin typeface="Arial"/>
                <a:cs typeface="Arial"/>
              </a:rPr>
              <a:t>Harapan </a:t>
            </a:r>
            <a:r>
              <a:rPr dirty="0" sz="2600" spc="-85">
                <a:latin typeface="Arial"/>
                <a:cs typeface="Arial"/>
              </a:rPr>
              <a:t>terbesar </a:t>
            </a:r>
            <a:r>
              <a:rPr dirty="0" sz="2600" spc="-125">
                <a:latin typeface="Arial"/>
                <a:cs typeface="Arial"/>
              </a:rPr>
              <a:t>adalah </a:t>
            </a:r>
            <a:r>
              <a:rPr dirty="0" sz="2600" spc="-160">
                <a:latin typeface="Arial"/>
                <a:cs typeface="Arial"/>
              </a:rPr>
              <a:t>agar </a:t>
            </a:r>
            <a:r>
              <a:rPr dirty="0" sz="2600" spc="-90">
                <a:latin typeface="Arial"/>
                <a:cs typeface="Arial"/>
              </a:rPr>
              <a:t>cyberlaw dapat  </a:t>
            </a:r>
            <a:r>
              <a:rPr dirty="0" sz="2600" spc="-75">
                <a:latin typeface="Arial"/>
                <a:cs typeface="Arial"/>
              </a:rPr>
              <a:t>memberi </a:t>
            </a:r>
            <a:r>
              <a:rPr dirty="0" sz="2600" spc="-175">
                <a:latin typeface="Arial"/>
                <a:cs typeface="Arial"/>
              </a:rPr>
              <a:t>rasa </a:t>
            </a:r>
            <a:r>
              <a:rPr dirty="0" sz="2600" spc="-80">
                <a:latin typeface="Arial"/>
                <a:cs typeface="Arial"/>
              </a:rPr>
              <a:t>jera terhadap </a:t>
            </a:r>
            <a:r>
              <a:rPr dirty="0" sz="2600" spc="-110">
                <a:latin typeface="Arial"/>
                <a:cs typeface="Arial"/>
              </a:rPr>
              <a:t>pelaku-pelaku</a:t>
            </a:r>
            <a:r>
              <a:rPr dirty="0" sz="2600" spc="-320">
                <a:latin typeface="Arial"/>
                <a:cs typeface="Arial"/>
              </a:rPr>
              <a:t> </a:t>
            </a:r>
            <a:r>
              <a:rPr dirty="0" sz="2600" spc="-95">
                <a:latin typeface="Arial"/>
                <a:cs typeface="Arial"/>
              </a:rPr>
              <a:t>cybercrime  </a:t>
            </a:r>
            <a:r>
              <a:rPr dirty="0" sz="2600" spc="-150">
                <a:latin typeface="Arial"/>
                <a:cs typeface="Arial"/>
              </a:rPr>
              <a:t>dengan </a:t>
            </a:r>
            <a:r>
              <a:rPr dirty="0" sz="2600" spc="-160">
                <a:latin typeface="Arial"/>
                <a:cs typeface="Arial"/>
              </a:rPr>
              <a:t>sanksi-sanksi </a:t>
            </a:r>
            <a:r>
              <a:rPr dirty="0" sz="2600" spc="-114">
                <a:latin typeface="Arial"/>
                <a:cs typeface="Arial"/>
              </a:rPr>
              <a:t>hukuman </a:t>
            </a:r>
            <a:r>
              <a:rPr dirty="0" sz="2600" spc="-165">
                <a:latin typeface="Arial"/>
                <a:cs typeface="Arial"/>
              </a:rPr>
              <a:t>yang </a:t>
            </a:r>
            <a:r>
              <a:rPr dirty="0" sz="2600" spc="-100">
                <a:latin typeface="Arial"/>
                <a:cs typeface="Arial"/>
              </a:rPr>
              <a:t>dibenarkan  </a:t>
            </a:r>
            <a:r>
              <a:rPr dirty="0" sz="2600" spc="-114">
                <a:latin typeface="Arial"/>
                <a:cs typeface="Arial"/>
              </a:rPr>
              <a:t>dalam</a:t>
            </a:r>
            <a:r>
              <a:rPr dirty="0" sz="2600" spc="-155">
                <a:latin typeface="Arial"/>
                <a:cs typeface="Arial"/>
              </a:rPr>
              <a:t> </a:t>
            </a:r>
            <a:r>
              <a:rPr dirty="0" sz="2600" spc="-95">
                <a:latin typeface="Arial"/>
                <a:cs typeface="Arial"/>
              </a:rPr>
              <a:t>cybercommunity.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656844"/>
            <a:ext cx="8327135" cy="5538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78891" y="539495"/>
            <a:ext cx="8546592" cy="51800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685736"/>
            <a:ext cx="8229600" cy="5440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685736"/>
            <a:ext cx="8229600" cy="5440680"/>
          </a:xfrm>
          <a:custGeom>
            <a:avLst/>
            <a:gdLst/>
            <a:ahLst/>
            <a:cxnLst/>
            <a:rect l="l" t="t" r="r" b="b"/>
            <a:pathLst>
              <a:path w="8229600" h="5440680">
                <a:moveTo>
                  <a:pt x="0" y="5440426"/>
                </a:moveTo>
                <a:lnTo>
                  <a:pt x="8229600" y="5440426"/>
                </a:lnTo>
                <a:lnTo>
                  <a:pt x="8229600" y="0"/>
                </a:lnTo>
                <a:lnTo>
                  <a:pt x="0" y="0"/>
                </a:lnTo>
                <a:lnTo>
                  <a:pt x="0" y="5440426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644397"/>
            <a:ext cx="8016875" cy="5001895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170">
                <a:latin typeface="Arial"/>
                <a:cs typeface="Arial"/>
              </a:rPr>
              <a:t>Teknologi </a:t>
            </a:r>
            <a:r>
              <a:rPr dirty="0" sz="3200" spc="-95">
                <a:latin typeface="Arial"/>
                <a:cs typeface="Arial"/>
              </a:rPr>
              <a:t>informasi </a:t>
            </a:r>
            <a:r>
              <a:rPr dirty="0" sz="3200" spc="-150">
                <a:latin typeface="Arial"/>
                <a:cs typeface="Arial"/>
              </a:rPr>
              <a:t>mengubah </a:t>
            </a:r>
            <a:r>
              <a:rPr dirty="0" sz="3200" spc="-80">
                <a:latin typeface="Arial"/>
                <a:cs typeface="Arial"/>
              </a:rPr>
              <a:t>bentuk  </a:t>
            </a:r>
            <a:r>
              <a:rPr dirty="0" sz="3200" spc="-180">
                <a:latin typeface="Arial"/>
                <a:cs typeface="Arial"/>
              </a:rPr>
              <a:t>masyarakat </a:t>
            </a:r>
            <a:r>
              <a:rPr dirty="0" sz="3200" spc="-165">
                <a:latin typeface="Arial"/>
                <a:cs typeface="Arial"/>
              </a:rPr>
              <a:t>manusia </a:t>
            </a:r>
            <a:r>
              <a:rPr dirty="0" sz="3200" spc="-75">
                <a:latin typeface="Arial"/>
                <a:cs typeface="Arial"/>
              </a:rPr>
              <a:t>dari </a:t>
            </a:r>
            <a:r>
              <a:rPr dirty="0" sz="3200" spc="-180">
                <a:latin typeface="Arial"/>
                <a:cs typeface="Arial"/>
              </a:rPr>
              <a:t>masyarakat </a:t>
            </a:r>
            <a:r>
              <a:rPr dirty="0" sz="3200" spc="-110">
                <a:latin typeface="Arial"/>
                <a:cs typeface="Arial"/>
              </a:rPr>
              <a:t>dunia  </a:t>
            </a:r>
            <a:r>
              <a:rPr dirty="0" sz="3200" spc="-100">
                <a:latin typeface="Arial"/>
                <a:cs typeface="Arial"/>
              </a:rPr>
              <a:t>lokal </a:t>
            </a:r>
            <a:r>
              <a:rPr dirty="0" sz="3200" spc="-95">
                <a:latin typeface="Arial"/>
                <a:cs typeface="Arial"/>
              </a:rPr>
              <a:t>menjadi </a:t>
            </a:r>
            <a:r>
              <a:rPr dirty="0" sz="3200" spc="-110">
                <a:latin typeface="Arial"/>
                <a:cs typeface="Arial"/>
              </a:rPr>
              <a:t>dunia global, </a:t>
            </a:r>
            <a:r>
              <a:rPr dirty="0" sz="3200" spc="-70">
                <a:latin typeface="Arial"/>
                <a:cs typeface="Arial"/>
              </a:rPr>
              <a:t>yaitu </a:t>
            </a:r>
            <a:r>
              <a:rPr dirty="0" sz="3200" spc="-185">
                <a:latin typeface="Arial"/>
                <a:cs typeface="Arial"/>
              </a:rPr>
              <a:t>sebuah</a:t>
            </a:r>
            <a:r>
              <a:rPr dirty="0" sz="3200" spc="-455">
                <a:latin typeface="Arial"/>
                <a:cs typeface="Arial"/>
              </a:rPr>
              <a:t> </a:t>
            </a:r>
            <a:r>
              <a:rPr dirty="0" sz="3200" spc="-110">
                <a:latin typeface="Arial"/>
                <a:cs typeface="Arial"/>
              </a:rPr>
              <a:t>dunia 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190">
                <a:latin typeface="Arial"/>
                <a:cs typeface="Arial"/>
              </a:rPr>
              <a:t>sangat </a:t>
            </a:r>
            <a:r>
              <a:rPr dirty="0" sz="3200" spc="-125">
                <a:latin typeface="Arial"/>
                <a:cs typeface="Arial"/>
              </a:rPr>
              <a:t>transparan </a:t>
            </a:r>
            <a:r>
              <a:rPr dirty="0" sz="3200" spc="-100">
                <a:latin typeface="Arial"/>
                <a:cs typeface="Arial"/>
              </a:rPr>
              <a:t>terhadap  </a:t>
            </a:r>
            <a:r>
              <a:rPr dirty="0" sz="3200" spc="-160">
                <a:latin typeface="Arial"/>
                <a:cs typeface="Arial"/>
              </a:rPr>
              <a:t>perkembangan </a:t>
            </a:r>
            <a:r>
              <a:rPr dirty="0" sz="3200" spc="-95">
                <a:latin typeface="Arial"/>
                <a:cs typeface="Arial"/>
              </a:rPr>
              <a:t>informasi, transportasi </a:t>
            </a:r>
            <a:r>
              <a:rPr dirty="0" sz="3200" spc="-125">
                <a:latin typeface="Arial"/>
                <a:cs typeface="Arial"/>
              </a:rPr>
              <a:t>serta  </a:t>
            </a:r>
            <a:r>
              <a:rPr dirty="0" sz="3200" spc="-80">
                <a:latin typeface="Arial"/>
                <a:cs typeface="Arial"/>
              </a:rPr>
              <a:t>teknologi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80">
                <a:latin typeface="Arial"/>
                <a:cs typeface="Arial"/>
              </a:rPr>
              <a:t>begitu </a:t>
            </a:r>
            <a:r>
              <a:rPr dirty="0" sz="3200" spc="-125">
                <a:latin typeface="Arial"/>
                <a:cs typeface="Arial"/>
              </a:rPr>
              <a:t>cepat </a:t>
            </a:r>
            <a:r>
              <a:rPr dirty="0" sz="3200" spc="-150">
                <a:latin typeface="Arial"/>
                <a:cs typeface="Arial"/>
              </a:rPr>
              <a:t>dan </a:t>
            </a:r>
            <a:r>
              <a:rPr dirty="0" sz="3200" spc="-170">
                <a:latin typeface="Arial"/>
                <a:cs typeface="Arial"/>
              </a:rPr>
              <a:t>besar  </a:t>
            </a:r>
            <a:r>
              <a:rPr dirty="0" sz="3200" spc="-125">
                <a:latin typeface="Arial"/>
                <a:cs typeface="Arial"/>
              </a:rPr>
              <a:t>mempengaruhi </a:t>
            </a:r>
            <a:r>
              <a:rPr dirty="0" sz="3200" spc="-130">
                <a:latin typeface="Arial"/>
                <a:cs typeface="Arial"/>
              </a:rPr>
              <a:t>kehidupan </a:t>
            </a:r>
            <a:r>
              <a:rPr dirty="0" sz="3200" spc="-165">
                <a:latin typeface="Arial"/>
                <a:cs typeface="Arial"/>
              </a:rPr>
              <a:t>manusia </a:t>
            </a:r>
            <a:r>
              <a:rPr dirty="0" sz="3200" spc="-175">
                <a:latin typeface="Arial"/>
                <a:cs typeface="Arial"/>
              </a:rPr>
              <a:t>(</a:t>
            </a:r>
            <a:r>
              <a:rPr dirty="0" sz="3200" spc="-175" i="1">
                <a:latin typeface="Trebuchet MS"/>
                <a:cs typeface="Trebuchet MS"/>
              </a:rPr>
              <a:t>the </a:t>
            </a:r>
            <a:r>
              <a:rPr dirty="0" sz="3200" spc="-120" i="1">
                <a:latin typeface="Trebuchet MS"/>
                <a:cs typeface="Trebuchet MS"/>
              </a:rPr>
              <a:t>big  </a:t>
            </a:r>
            <a:r>
              <a:rPr dirty="0" sz="3200" spc="-175" i="1">
                <a:latin typeface="Trebuchet MS"/>
                <a:cs typeface="Trebuchet MS"/>
              </a:rPr>
              <a:t>village)</a:t>
            </a:r>
            <a:endParaRPr sz="3200">
              <a:latin typeface="Trebuchet MS"/>
              <a:cs typeface="Trebuchet MS"/>
            </a:endParaRPr>
          </a:p>
          <a:p>
            <a:pPr marL="355600" marR="117475" indent="-342900">
              <a:lnSpc>
                <a:spcPct val="9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160">
                <a:latin typeface="Arial"/>
                <a:cs typeface="Arial"/>
              </a:rPr>
              <a:t>Masyarakat </a:t>
            </a:r>
            <a:r>
              <a:rPr dirty="0" sz="3200" spc="-110">
                <a:latin typeface="Arial"/>
                <a:cs typeface="Arial"/>
              </a:rPr>
              <a:t>global </a:t>
            </a:r>
            <a:r>
              <a:rPr dirty="0" sz="3200" spc="-175">
                <a:latin typeface="Arial"/>
                <a:cs typeface="Arial"/>
              </a:rPr>
              <a:t>bisa </a:t>
            </a:r>
            <a:r>
              <a:rPr dirty="0" sz="3200" spc="-160">
                <a:latin typeface="Arial"/>
                <a:cs typeface="Arial"/>
              </a:rPr>
              <a:t>menghasilkan </a:t>
            </a:r>
            <a:r>
              <a:rPr dirty="0" sz="3200" spc="-165">
                <a:latin typeface="Arial"/>
                <a:cs typeface="Arial"/>
              </a:rPr>
              <a:t>budaya-  </a:t>
            </a:r>
            <a:r>
              <a:rPr dirty="0" sz="3200" spc="-180">
                <a:latin typeface="Arial"/>
                <a:cs typeface="Arial"/>
              </a:rPr>
              <a:t>budaya </a:t>
            </a:r>
            <a:r>
              <a:rPr dirty="0" sz="3200" spc="-170">
                <a:latin typeface="Arial"/>
                <a:cs typeface="Arial"/>
              </a:rPr>
              <a:t>bersama, </a:t>
            </a:r>
            <a:r>
              <a:rPr dirty="0" sz="3200" spc="-55">
                <a:latin typeface="Arial"/>
                <a:cs typeface="Arial"/>
              </a:rPr>
              <a:t>industri </a:t>
            </a:r>
            <a:r>
              <a:rPr dirty="0" sz="3200" spc="-170">
                <a:latin typeface="Arial"/>
                <a:cs typeface="Arial"/>
              </a:rPr>
              <a:t>bersama, </a:t>
            </a:r>
            <a:r>
              <a:rPr dirty="0" sz="3200" spc="-185">
                <a:latin typeface="Arial"/>
                <a:cs typeface="Arial"/>
              </a:rPr>
              <a:t>pasar  bersama</a:t>
            </a:r>
            <a:r>
              <a:rPr dirty="0" sz="3200" spc="-165">
                <a:latin typeface="Arial"/>
                <a:cs typeface="Arial"/>
              </a:rPr>
              <a:t> </a:t>
            </a:r>
            <a:r>
              <a:rPr dirty="0" sz="3200" spc="-25">
                <a:latin typeface="Arial"/>
                <a:cs typeface="Arial"/>
              </a:rPr>
              <a:t>dll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733044"/>
            <a:ext cx="8327135" cy="54620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78891" y="615695"/>
            <a:ext cx="8289035" cy="51800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761936"/>
            <a:ext cx="8229600" cy="53642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761936"/>
            <a:ext cx="8229600" cy="5364480"/>
          </a:xfrm>
          <a:custGeom>
            <a:avLst/>
            <a:gdLst/>
            <a:ahLst/>
            <a:cxnLst/>
            <a:rect l="l" t="t" r="r" b="b"/>
            <a:pathLst>
              <a:path w="8229600" h="5364480">
                <a:moveTo>
                  <a:pt x="0" y="5364226"/>
                </a:moveTo>
                <a:lnTo>
                  <a:pt x="8229600" y="5364226"/>
                </a:lnTo>
                <a:lnTo>
                  <a:pt x="8229600" y="0"/>
                </a:lnTo>
                <a:lnTo>
                  <a:pt x="0" y="0"/>
                </a:lnTo>
                <a:lnTo>
                  <a:pt x="0" y="5364226"/>
                </a:lnTo>
                <a:close/>
              </a:path>
            </a:pathLst>
          </a:custGeom>
          <a:ln w="12700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720597"/>
            <a:ext cx="7759700" cy="5001895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355600" marR="159385" indent="-342900">
              <a:lnSpc>
                <a:spcPct val="9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170">
                <a:latin typeface="Arial"/>
                <a:cs typeface="Arial"/>
              </a:rPr>
              <a:t>Teknologi </a:t>
            </a:r>
            <a:r>
              <a:rPr dirty="0" sz="3200" spc="-95">
                <a:latin typeface="Arial"/>
                <a:cs typeface="Arial"/>
              </a:rPr>
              <a:t>informasi </a:t>
            </a:r>
            <a:r>
              <a:rPr dirty="0" sz="3200" spc="-160">
                <a:latin typeface="Arial"/>
                <a:cs typeface="Arial"/>
              </a:rPr>
              <a:t>juga </a:t>
            </a:r>
            <a:r>
              <a:rPr dirty="0" sz="3200" spc="-100">
                <a:latin typeface="Arial"/>
                <a:cs typeface="Arial"/>
              </a:rPr>
              <a:t>membuat </a:t>
            </a:r>
            <a:r>
              <a:rPr dirty="0" sz="3200" spc="-165">
                <a:latin typeface="Arial"/>
                <a:cs typeface="Arial"/>
              </a:rPr>
              <a:t>manusia  </a:t>
            </a:r>
            <a:r>
              <a:rPr dirty="0" sz="3200" spc="-80">
                <a:latin typeface="Arial"/>
                <a:cs typeface="Arial"/>
              </a:rPr>
              <a:t>hidup </a:t>
            </a:r>
            <a:r>
              <a:rPr dirty="0" sz="3200" spc="-140">
                <a:latin typeface="Arial"/>
                <a:cs typeface="Arial"/>
              </a:rPr>
              <a:t>dalam </a:t>
            </a:r>
            <a:r>
              <a:rPr dirty="0" sz="3200" spc="-150">
                <a:latin typeface="Arial"/>
                <a:cs typeface="Arial"/>
              </a:rPr>
              <a:t>dua </a:t>
            </a:r>
            <a:r>
              <a:rPr dirty="0" sz="3200" spc="-110">
                <a:latin typeface="Arial"/>
                <a:cs typeface="Arial"/>
              </a:rPr>
              <a:t>dunia </a:t>
            </a:r>
            <a:r>
              <a:rPr dirty="0" sz="3200" spc="-130">
                <a:latin typeface="Arial"/>
                <a:cs typeface="Arial"/>
              </a:rPr>
              <a:t>kehidupan, </a:t>
            </a:r>
            <a:r>
              <a:rPr dirty="0" sz="3200" spc="-70">
                <a:latin typeface="Arial"/>
                <a:cs typeface="Arial"/>
              </a:rPr>
              <a:t>yaitu  </a:t>
            </a:r>
            <a:r>
              <a:rPr dirty="0" sz="3200" spc="-130">
                <a:latin typeface="Arial"/>
                <a:cs typeface="Arial"/>
              </a:rPr>
              <a:t>kehidupan </a:t>
            </a:r>
            <a:r>
              <a:rPr dirty="0" sz="3200" spc="-180">
                <a:latin typeface="Arial"/>
                <a:cs typeface="Arial"/>
              </a:rPr>
              <a:t>masyarakat </a:t>
            </a:r>
            <a:r>
              <a:rPr dirty="0" sz="3200" spc="-150">
                <a:latin typeface="Arial"/>
                <a:cs typeface="Arial"/>
              </a:rPr>
              <a:t>nyata dan </a:t>
            </a:r>
            <a:r>
              <a:rPr dirty="0" sz="3200" spc="-135">
                <a:latin typeface="Arial"/>
                <a:cs typeface="Arial"/>
              </a:rPr>
              <a:t>kehidupan  </a:t>
            </a:r>
            <a:r>
              <a:rPr dirty="0" sz="3200" spc="-180">
                <a:latin typeface="Arial"/>
                <a:cs typeface="Arial"/>
              </a:rPr>
              <a:t>masyarakat </a:t>
            </a:r>
            <a:r>
              <a:rPr dirty="0" sz="3200" spc="-220">
                <a:latin typeface="Arial"/>
                <a:cs typeface="Arial"/>
              </a:rPr>
              <a:t>maya</a:t>
            </a:r>
            <a:r>
              <a:rPr dirty="0" sz="3200" spc="-155">
                <a:latin typeface="Arial"/>
                <a:cs typeface="Arial"/>
              </a:rPr>
              <a:t> (</a:t>
            </a:r>
            <a:r>
              <a:rPr dirty="0" sz="3200" spc="-155" i="1">
                <a:latin typeface="Trebuchet MS"/>
                <a:cs typeface="Trebuchet MS"/>
              </a:rPr>
              <a:t>cybercommunity</a:t>
            </a:r>
            <a:r>
              <a:rPr dirty="0" sz="3200" spc="-155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9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160">
                <a:latin typeface="Arial"/>
                <a:cs typeface="Arial"/>
              </a:rPr>
              <a:t>Masyarakat </a:t>
            </a:r>
            <a:r>
              <a:rPr dirty="0" sz="3200" spc="-150">
                <a:latin typeface="Arial"/>
                <a:cs typeface="Arial"/>
              </a:rPr>
              <a:t>nyata </a:t>
            </a:r>
            <a:r>
              <a:rPr dirty="0" sz="3200" spc="-70">
                <a:latin typeface="Arial"/>
                <a:cs typeface="Arial"/>
              </a:rPr>
              <a:t>yaitu </a:t>
            </a:r>
            <a:r>
              <a:rPr dirty="0" sz="3200" spc="-185">
                <a:latin typeface="Arial"/>
                <a:cs typeface="Arial"/>
              </a:rPr>
              <a:t>sebuah </a:t>
            </a:r>
            <a:r>
              <a:rPr dirty="0" sz="3200" spc="-135">
                <a:latin typeface="Arial"/>
                <a:cs typeface="Arial"/>
              </a:rPr>
              <a:t>kehidupan  </a:t>
            </a:r>
            <a:r>
              <a:rPr dirty="0" sz="3200" spc="-165">
                <a:latin typeface="Arial"/>
                <a:cs typeface="Arial"/>
              </a:rPr>
              <a:t>manusia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225">
                <a:latin typeface="Arial"/>
                <a:cs typeface="Arial"/>
              </a:rPr>
              <a:t>secara </a:t>
            </a:r>
            <a:r>
              <a:rPr dirty="0" sz="3200" spc="-80">
                <a:latin typeface="Arial"/>
                <a:cs typeface="Arial"/>
              </a:rPr>
              <a:t>inderawi </a:t>
            </a:r>
            <a:r>
              <a:rPr dirty="0" sz="3200" spc="-110">
                <a:latin typeface="Arial"/>
                <a:cs typeface="Arial"/>
              </a:rPr>
              <a:t>dapat  </a:t>
            </a:r>
            <a:r>
              <a:rPr dirty="0" sz="3200" spc="-160">
                <a:latin typeface="Arial"/>
                <a:cs typeface="Arial"/>
              </a:rPr>
              <a:t>dirasakan, </a:t>
            </a:r>
            <a:r>
              <a:rPr dirty="0" sz="3200" spc="-204">
                <a:latin typeface="Arial"/>
                <a:cs typeface="Arial"/>
              </a:rPr>
              <a:t>sedangkan </a:t>
            </a:r>
            <a:r>
              <a:rPr dirty="0" sz="3200" spc="-180">
                <a:latin typeface="Arial"/>
                <a:cs typeface="Arial"/>
              </a:rPr>
              <a:t>masyarakat </a:t>
            </a:r>
            <a:r>
              <a:rPr dirty="0" sz="3200" spc="-220">
                <a:latin typeface="Arial"/>
                <a:cs typeface="Arial"/>
              </a:rPr>
              <a:t>maya </a:t>
            </a:r>
            <a:r>
              <a:rPr dirty="0" sz="3200" spc="-70">
                <a:latin typeface="Arial"/>
                <a:cs typeface="Arial"/>
              </a:rPr>
              <a:t>yaitu  </a:t>
            </a:r>
            <a:r>
              <a:rPr dirty="0" sz="3200" spc="-130">
                <a:latin typeface="Arial"/>
                <a:cs typeface="Arial"/>
              </a:rPr>
              <a:t>kehidupan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60">
                <a:latin typeface="Arial"/>
                <a:cs typeface="Arial"/>
              </a:rPr>
              <a:t>tidak </a:t>
            </a:r>
            <a:r>
              <a:rPr dirty="0" sz="3200" spc="-225">
                <a:latin typeface="Arial"/>
                <a:cs typeface="Arial"/>
              </a:rPr>
              <a:t>secara </a:t>
            </a:r>
            <a:r>
              <a:rPr dirty="0" sz="3200" spc="-180">
                <a:latin typeface="Arial"/>
                <a:cs typeface="Arial"/>
              </a:rPr>
              <a:t>langsung </a:t>
            </a:r>
            <a:r>
              <a:rPr dirty="0" sz="3200" spc="-110">
                <a:latin typeface="Arial"/>
                <a:cs typeface="Arial"/>
              </a:rPr>
              <a:t>dapat  </a:t>
            </a:r>
            <a:r>
              <a:rPr dirty="0" sz="3200" spc="-95">
                <a:latin typeface="Arial"/>
                <a:cs typeface="Arial"/>
              </a:rPr>
              <a:t>diindera oleh </a:t>
            </a:r>
            <a:r>
              <a:rPr dirty="0" sz="3200" spc="-140">
                <a:latin typeface="Arial"/>
                <a:cs typeface="Arial"/>
              </a:rPr>
              <a:t>penginderaan </a:t>
            </a:r>
            <a:r>
              <a:rPr dirty="0" sz="3200" spc="-165">
                <a:latin typeface="Arial"/>
                <a:cs typeface="Arial"/>
              </a:rPr>
              <a:t>manusia </a:t>
            </a:r>
            <a:r>
              <a:rPr dirty="0" sz="3200" spc="-40">
                <a:latin typeface="Arial"/>
                <a:cs typeface="Arial"/>
              </a:rPr>
              <a:t>tetapi  </a:t>
            </a:r>
            <a:r>
              <a:rPr dirty="0" sz="3200" spc="-110">
                <a:latin typeface="Arial"/>
                <a:cs typeface="Arial"/>
              </a:rPr>
              <a:t>dapat </a:t>
            </a:r>
            <a:r>
              <a:rPr dirty="0" sz="3200" spc="-170">
                <a:latin typeface="Arial"/>
                <a:cs typeface="Arial"/>
              </a:rPr>
              <a:t>dirasakan </a:t>
            </a:r>
            <a:r>
              <a:rPr dirty="0" sz="3200" spc="-150">
                <a:latin typeface="Arial"/>
                <a:cs typeface="Arial"/>
              </a:rPr>
              <a:t>dan </a:t>
            </a:r>
            <a:r>
              <a:rPr dirty="0" sz="3200" spc="-180">
                <a:latin typeface="Arial"/>
                <a:cs typeface="Arial"/>
              </a:rPr>
              <a:t>disaksikan </a:t>
            </a:r>
            <a:r>
              <a:rPr dirty="0" sz="3200" spc="-210">
                <a:latin typeface="Arial"/>
                <a:cs typeface="Arial"/>
              </a:rPr>
              <a:t>sebagai  </a:t>
            </a:r>
            <a:r>
              <a:rPr dirty="0" sz="3200" spc="-185">
                <a:latin typeface="Arial"/>
                <a:cs typeface="Arial"/>
              </a:rPr>
              <a:t>sebuah</a:t>
            </a:r>
            <a:r>
              <a:rPr dirty="0" sz="3200" spc="-170">
                <a:latin typeface="Arial"/>
                <a:cs typeface="Arial"/>
              </a:rPr>
              <a:t> </a:t>
            </a:r>
            <a:r>
              <a:rPr dirty="0" sz="3200" spc="-105">
                <a:latin typeface="Arial"/>
                <a:cs typeface="Arial"/>
              </a:rPr>
              <a:t>realitas.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580644"/>
            <a:ext cx="8327135" cy="5614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78891" y="512062"/>
            <a:ext cx="8542020" cy="6345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609536"/>
            <a:ext cx="8229600" cy="55166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609536"/>
            <a:ext cx="8229600" cy="5516880"/>
          </a:xfrm>
          <a:custGeom>
            <a:avLst/>
            <a:gdLst/>
            <a:ahLst/>
            <a:cxnLst/>
            <a:rect l="l" t="t" r="r" b="b"/>
            <a:pathLst>
              <a:path w="8229600" h="5516880">
                <a:moveTo>
                  <a:pt x="0" y="5516626"/>
                </a:moveTo>
                <a:lnTo>
                  <a:pt x="8229600" y="5516626"/>
                </a:lnTo>
                <a:lnTo>
                  <a:pt x="8229600" y="0"/>
                </a:lnTo>
                <a:lnTo>
                  <a:pt x="0" y="0"/>
                </a:lnTo>
                <a:lnTo>
                  <a:pt x="0" y="5516626"/>
                </a:lnTo>
                <a:close/>
              </a:path>
            </a:pathLst>
          </a:custGeom>
          <a:ln w="12700">
            <a:solidFill>
              <a:srgbClr val="46AA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616661"/>
            <a:ext cx="8044815" cy="53574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125095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25" b="1">
                <a:latin typeface="Trebuchet MS"/>
                <a:cs typeface="Trebuchet MS"/>
              </a:rPr>
              <a:t>Masyarakat </a:t>
            </a:r>
            <a:r>
              <a:rPr dirty="0" sz="3200" spc="-90" b="1">
                <a:latin typeface="Trebuchet MS"/>
                <a:cs typeface="Trebuchet MS"/>
              </a:rPr>
              <a:t>Maya; </a:t>
            </a:r>
            <a:r>
              <a:rPr dirty="0" sz="3200" spc="-140" b="1">
                <a:latin typeface="Trebuchet MS"/>
                <a:cs typeface="Trebuchet MS"/>
              </a:rPr>
              <a:t>Sisi </a:t>
            </a:r>
            <a:r>
              <a:rPr dirty="0" sz="3200" spc="-220" b="1">
                <a:latin typeface="Trebuchet MS"/>
                <a:cs typeface="Trebuchet MS"/>
              </a:rPr>
              <a:t>Lain</a:t>
            </a:r>
            <a:r>
              <a:rPr dirty="0" sz="3200" spc="-705" b="1">
                <a:latin typeface="Trebuchet MS"/>
                <a:cs typeface="Trebuchet MS"/>
              </a:rPr>
              <a:t> </a:t>
            </a:r>
            <a:r>
              <a:rPr dirty="0" sz="3200" spc="-185" b="1">
                <a:latin typeface="Trebuchet MS"/>
                <a:cs typeface="Trebuchet MS"/>
              </a:rPr>
              <a:t>Kehidupan  </a:t>
            </a:r>
            <a:r>
              <a:rPr dirty="0" sz="3200" spc="-120" b="1">
                <a:latin typeface="Trebuchet MS"/>
                <a:cs typeface="Trebuchet MS"/>
              </a:rPr>
              <a:t>Masyrakat</a:t>
            </a:r>
            <a:r>
              <a:rPr dirty="0" sz="3200" spc="-260" b="1">
                <a:latin typeface="Trebuchet MS"/>
                <a:cs typeface="Trebuchet MS"/>
              </a:rPr>
              <a:t> </a:t>
            </a:r>
            <a:r>
              <a:rPr dirty="0" sz="3200" spc="-70" b="1">
                <a:latin typeface="Trebuchet MS"/>
                <a:cs typeface="Trebuchet MS"/>
              </a:rPr>
              <a:t>Manusia</a:t>
            </a:r>
            <a:endParaRPr sz="3200">
              <a:latin typeface="Trebuchet MS"/>
              <a:cs typeface="Trebuchet MS"/>
            </a:endParaRPr>
          </a:p>
          <a:p>
            <a:pPr marL="756285" marR="5080" indent="-287020">
              <a:lnSpc>
                <a:spcPct val="100000"/>
              </a:lnSpc>
              <a:spcBef>
                <a:spcPts val="690"/>
              </a:spcBef>
            </a:pPr>
            <a:r>
              <a:rPr dirty="0" sz="2800" spc="-5">
                <a:latin typeface="Arial"/>
                <a:cs typeface="Arial"/>
              </a:rPr>
              <a:t>– </a:t>
            </a:r>
            <a:r>
              <a:rPr dirty="0" sz="2800" spc="-145">
                <a:latin typeface="Arial"/>
                <a:cs typeface="Arial"/>
              </a:rPr>
              <a:t>Masyarakat </a:t>
            </a:r>
            <a:r>
              <a:rPr dirty="0" sz="2800" spc="-195">
                <a:latin typeface="Arial"/>
                <a:cs typeface="Arial"/>
              </a:rPr>
              <a:t>maya </a:t>
            </a:r>
            <a:r>
              <a:rPr dirty="0" sz="2800" spc="-140">
                <a:latin typeface="Arial"/>
                <a:cs typeface="Arial"/>
              </a:rPr>
              <a:t>adalah </a:t>
            </a:r>
            <a:r>
              <a:rPr dirty="0" sz="2800" spc="-165">
                <a:latin typeface="Arial"/>
                <a:cs typeface="Arial"/>
              </a:rPr>
              <a:t>sebuah </a:t>
            </a:r>
            <a:r>
              <a:rPr dirty="0" sz="2800" spc="-105">
                <a:latin typeface="Arial"/>
                <a:cs typeface="Arial"/>
              </a:rPr>
              <a:t>fantasi </a:t>
            </a:r>
            <a:r>
              <a:rPr dirty="0" sz="2800" spc="-145">
                <a:latin typeface="Arial"/>
                <a:cs typeface="Arial"/>
              </a:rPr>
              <a:t>manusia  </a:t>
            </a:r>
            <a:r>
              <a:rPr dirty="0" sz="2800" spc="-85">
                <a:latin typeface="Arial"/>
                <a:cs typeface="Arial"/>
              </a:rPr>
              <a:t>tentang </a:t>
            </a:r>
            <a:r>
              <a:rPr dirty="0" sz="2800" spc="-105">
                <a:latin typeface="Arial"/>
                <a:cs typeface="Arial"/>
              </a:rPr>
              <a:t>dunia </a:t>
            </a:r>
            <a:r>
              <a:rPr dirty="0" sz="2800" spc="-70">
                <a:latin typeface="Arial"/>
                <a:cs typeface="Arial"/>
              </a:rPr>
              <a:t>lain </a:t>
            </a:r>
            <a:r>
              <a:rPr dirty="0" sz="2800" spc="-185">
                <a:latin typeface="Arial"/>
                <a:cs typeface="Arial"/>
              </a:rPr>
              <a:t>yang </a:t>
            </a:r>
            <a:r>
              <a:rPr dirty="0" sz="2800" spc="-70">
                <a:latin typeface="Arial"/>
                <a:cs typeface="Arial"/>
              </a:rPr>
              <a:t>lebih </a:t>
            </a:r>
            <a:r>
              <a:rPr dirty="0" sz="2800" spc="-90">
                <a:latin typeface="Arial"/>
                <a:cs typeface="Arial"/>
              </a:rPr>
              <a:t>maju </a:t>
            </a:r>
            <a:r>
              <a:rPr dirty="0" sz="2800" spc="-65">
                <a:latin typeface="Arial"/>
                <a:cs typeface="Arial"/>
              </a:rPr>
              <a:t>dari </a:t>
            </a:r>
            <a:r>
              <a:rPr dirty="0" sz="2800" spc="-105">
                <a:latin typeface="Arial"/>
                <a:cs typeface="Arial"/>
              </a:rPr>
              <a:t>dunia </a:t>
            </a:r>
            <a:r>
              <a:rPr dirty="0" sz="2800" spc="-155">
                <a:latin typeface="Arial"/>
                <a:cs typeface="Arial"/>
              </a:rPr>
              <a:t>saat  </a:t>
            </a:r>
            <a:r>
              <a:rPr dirty="0" sz="2800" spc="-40">
                <a:latin typeface="Arial"/>
                <a:cs typeface="Arial"/>
              </a:rPr>
              <a:t>ini. </a:t>
            </a:r>
            <a:r>
              <a:rPr dirty="0" sz="2800" spc="-175">
                <a:latin typeface="Arial"/>
                <a:cs typeface="Arial"/>
              </a:rPr>
              <a:t>Fantasi </a:t>
            </a:r>
            <a:r>
              <a:rPr dirty="0" sz="2800" spc="-75">
                <a:latin typeface="Arial"/>
                <a:cs typeface="Arial"/>
              </a:rPr>
              <a:t>tersebut </a:t>
            </a:r>
            <a:r>
              <a:rPr dirty="0" sz="2800" spc="-140">
                <a:latin typeface="Arial"/>
                <a:cs typeface="Arial"/>
              </a:rPr>
              <a:t>adalah </a:t>
            </a:r>
            <a:r>
              <a:rPr dirty="0" sz="2800" spc="-165">
                <a:latin typeface="Arial"/>
                <a:cs typeface="Arial"/>
              </a:rPr>
              <a:t>sebuah </a:t>
            </a:r>
            <a:r>
              <a:rPr dirty="0" sz="2800" spc="-85">
                <a:latin typeface="Arial"/>
                <a:cs typeface="Arial"/>
              </a:rPr>
              <a:t>hiper-realitas  </a:t>
            </a:r>
            <a:r>
              <a:rPr dirty="0" sz="2800" spc="-145">
                <a:latin typeface="Arial"/>
                <a:cs typeface="Arial"/>
              </a:rPr>
              <a:t>manusia </a:t>
            </a:r>
            <a:r>
              <a:rPr dirty="0" sz="2800" spc="-85">
                <a:latin typeface="Arial"/>
                <a:cs typeface="Arial"/>
              </a:rPr>
              <a:t>tentang </a:t>
            </a:r>
            <a:r>
              <a:rPr dirty="0" sz="2800" spc="-60">
                <a:latin typeface="Arial"/>
                <a:cs typeface="Arial"/>
              </a:rPr>
              <a:t>nilai, </a:t>
            </a:r>
            <a:r>
              <a:rPr dirty="0" sz="2800" spc="-65">
                <a:latin typeface="Arial"/>
                <a:cs typeface="Arial"/>
              </a:rPr>
              <a:t>citra, </a:t>
            </a:r>
            <a:r>
              <a:rPr dirty="0" sz="2800" spc="-135">
                <a:latin typeface="Arial"/>
                <a:cs typeface="Arial"/>
              </a:rPr>
              <a:t>dan </a:t>
            </a:r>
            <a:r>
              <a:rPr dirty="0" sz="2800" spc="-155">
                <a:latin typeface="Arial"/>
                <a:cs typeface="Arial"/>
              </a:rPr>
              <a:t>makna </a:t>
            </a:r>
            <a:r>
              <a:rPr dirty="0" sz="2800" spc="-120">
                <a:latin typeface="Arial"/>
                <a:cs typeface="Arial"/>
              </a:rPr>
              <a:t>kehidupan  </a:t>
            </a:r>
            <a:r>
              <a:rPr dirty="0" sz="2800" spc="-145">
                <a:latin typeface="Arial"/>
                <a:cs typeface="Arial"/>
              </a:rPr>
              <a:t>manusia </a:t>
            </a:r>
            <a:r>
              <a:rPr dirty="0" sz="2800" spc="-185">
                <a:latin typeface="Arial"/>
                <a:cs typeface="Arial"/>
              </a:rPr>
              <a:t>sebagai </a:t>
            </a:r>
            <a:r>
              <a:rPr dirty="0" sz="2800" spc="-135">
                <a:latin typeface="Arial"/>
                <a:cs typeface="Arial"/>
              </a:rPr>
              <a:t>lambang </a:t>
            </a:r>
            <a:r>
              <a:rPr dirty="0" sz="2800" spc="-65">
                <a:latin typeface="Arial"/>
                <a:cs typeface="Arial"/>
              </a:rPr>
              <a:t>dari </a:t>
            </a:r>
            <a:r>
              <a:rPr dirty="0" sz="2800" spc="-160">
                <a:latin typeface="Arial"/>
                <a:cs typeface="Arial"/>
              </a:rPr>
              <a:t>pembebasan  </a:t>
            </a:r>
            <a:r>
              <a:rPr dirty="0" sz="2800" spc="-145">
                <a:latin typeface="Arial"/>
                <a:cs typeface="Arial"/>
              </a:rPr>
              <a:t>manusia </a:t>
            </a:r>
            <a:r>
              <a:rPr dirty="0" sz="2800" spc="-90">
                <a:latin typeface="Arial"/>
                <a:cs typeface="Arial"/>
              </a:rPr>
              <a:t>terhadap </a:t>
            </a:r>
            <a:r>
              <a:rPr dirty="0" sz="2800" spc="-190">
                <a:latin typeface="Arial"/>
                <a:cs typeface="Arial"/>
              </a:rPr>
              <a:t>kekuasaan </a:t>
            </a:r>
            <a:r>
              <a:rPr dirty="0" sz="2800" spc="-55">
                <a:latin typeface="Arial"/>
                <a:cs typeface="Arial"/>
              </a:rPr>
              <a:t>materi </a:t>
            </a:r>
            <a:r>
              <a:rPr dirty="0" sz="2800" spc="-135">
                <a:latin typeface="Arial"/>
                <a:cs typeface="Arial"/>
              </a:rPr>
              <a:t>dan </a:t>
            </a:r>
            <a:r>
              <a:rPr dirty="0" sz="2800" spc="-130">
                <a:latin typeface="Arial"/>
                <a:cs typeface="Arial"/>
              </a:rPr>
              <a:t>alam  </a:t>
            </a:r>
            <a:r>
              <a:rPr dirty="0" sz="2800" spc="-160">
                <a:latin typeface="Arial"/>
                <a:cs typeface="Arial"/>
              </a:rPr>
              <a:t>semesta. </a:t>
            </a:r>
            <a:r>
              <a:rPr dirty="0" sz="2800" spc="-145">
                <a:latin typeface="Arial"/>
                <a:cs typeface="Arial"/>
              </a:rPr>
              <a:t>Namun </a:t>
            </a:r>
            <a:r>
              <a:rPr dirty="0" sz="2800" spc="-105">
                <a:latin typeface="Arial"/>
                <a:cs typeface="Arial"/>
              </a:rPr>
              <a:t>ketika </a:t>
            </a:r>
            <a:r>
              <a:rPr dirty="0" sz="2800" spc="-75">
                <a:latin typeface="Arial"/>
                <a:cs typeface="Arial"/>
              </a:rPr>
              <a:t>teknologi </a:t>
            </a:r>
            <a:r>
              <a:rPr dirty="0" sz="2800" spc="-145">
                <a:latin typeface="Arial"/>
                <a:cs typeface="Arial"/>
              </a:rPr>
              <a:t>manusia </a:t>
            </a:r>
            <a:r>
              <a:rPr dirty="0" sz="2800" spc="-120">
                <a:latin typeface="Arial"/>
                <a:cs typeface="Arial"/>
              </a:rPr>
              <a:t>mampu  </a:t>
            </a:r>
            <a:r>
              <a:rPr dirty="0" sz="2800" spc="-155">
                <a:latin typeface="Arial"/>
                <a:cs typeface="Arial"/>
              </a:rPr>
              <a:t>mengungkapkan </a:t>
            </a:r>
            <a:r>
              <a:rPr dirty="0" sz="2800" spc="-60">
                <a:latin typeface="Arial"/>
                <a:cs typeface="Arial"/>
              </a:rPr>
              <a:t>misteri </a:t>
            </a:r>
            <a:r>
              <a:rPr dirty="0" sz="2800" spc="-130">
                <a:latin typeface="Arial"/>
                <a:cs typeface="Arial"/>
              </a:rPr>
              <a:t>pengetahuan </a:t>
            </a:r>
            <a:r>
              <a:rPr dirty="0" sz="2800" spc="-5">
                <a:latin typeface="Arial"/>
                <a:cs typeface="Arial"/>
              </a:rPr>
              <a:t>itu, </a:t>
            </a:r>
            <a:r>
              <a:rPr dirty="0" sz="2800" spc="-180">
                <a:latin typeface="Arial"/>
                <a:cs typeface="Arial"/>
              </a:rPr>
              <a:t>maka  </a:t>
            </a:r>
            <a:r>
              <a:rPr dirty="0" sz="2800" spc="-150">
                <a:latin typeface="Arial"/>
                <a:cs typeface="Arial"/>
              </a:rPr>
              <a:t>manusia </a:t>
            </a:r>
            <a:r>
              <a:rPr dirty="0" sz="2800" spc="-120">
                <a:latin typeface="Arial"/>
                <a:cs typeface="Arial"/>
              </a:rPr>
              <a:t>mampu </a:t>
            </a:r>
            <a:r>
              <a:rPr dirty="0" sz="2800" spc="-114">
                <a:latin typeface="Arial"/>
                <a:cs typeface="Arial"/>
              </a:rPr>
              <a:t>menciptakan </a:t>
            </a:r>
            <a:r>
              <a:rPr dirty="0" sz="2800" spc="-125">
                <a:latin typeface="Arial"/>
                <a:cs typeface="Arial"/>
              </a:rPr>
              <a:t>ruang </a:t>
            </a:r>
            <a:r>
              <a:rPr dirty="0" sz="2800" spc="-120">
                <a:latin typeface="Arial"/>
                <a:cs typeface="Arial"/>
              </a:rPr>
              <a:t>kehidupan  </a:t>
            </a:r>
            <a:r>
              <a:rPr dirty="0" sz="2800" spc="-95">
                <a:latin typeface="Arial"/>
                <a:cs typeface="Arial"/>
              </a:rPr>
              <a:t>baru </a:t>
            </a:r>
            <a:r>
              <a:rPr dirty="0" sz="2800" spc="-140">
                <a:latin typeface="Arial"/>
                <a:cs typeface="Arial"/>
              </a:rPr>
              <a:t>bagi </a:t>
            </a:r>
            <a:r>
              <a:rPr dirty="0" sz="2800" spc="-145">
                <a:latin typeface="Arial"/>
                <a:cs typeface="Arial"/>
              </a:rPr>
              <a:t>manusia </a:t>
            </a:r>
            <a:r>
              <a:rPr dirty="0" sz="2800" spc="-125">
                <a:latin typeface="Arial"/>
                <a:cs typeface="Arial"/>
              </a:rPr>
              <a:t>dalam </a:t>
            </a:r>
            <a:r>
              <a:rPr dirty="0" sz="2800" spc="-100">
                <a:latin typeface="Arial"/>
                <a:cs typeface="Arial"/>
              </a:rPr>
              <a:t>dunia</a:t>
            </a:r>
            <a:r>
              <a:rPr dirty="0" sz="2800" spc="-150">
                <a:latin typeface="Arial"/>
                <a:cs typeface="Arial"/>
              </a:rPr>
              <a:t> </a:t>
            </a:r>
            <a:r>
              <a:rPr dirty="0" sz="2800" spc="-85">
                <a:latin typeface="Arial"/>
                <a:cs typeface="Arial"/>
              </a:rPr>
              <a:t>hiper-realitas.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580644"/>
            <a:ext cx="8327135" cy="5812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49936" y="495299"/>
            <a:ext cx="8385048" cy="6362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609600"/>
            <a:ext cx="8229600" cy="5715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609600"/>
            <a:ext cx="8229600" cy="5715000"/>
          </a:xfrm>
          <a:custGeom>
            <a:avLst/>
            <a:gdLst/>
            <a:ahLst/>
            <a:cxnLst/>
            <a:rect l="l" t="t" r="r" b="b"/>
            <a:pathLst>
              <a:path w="8229600" h="5715000">
                <a:moveTo>
                  <a:pt x="0" y="5715000"/>
                </a:moveTo>
                <a:lnTo>
                  <a:pt x="8229600" y="5715000"/>
                </a:lnTo>
                <a:lnTo>
                  <a:pt x="8229600" y="0"/>
                </a:lnTo>
                <a:lnTo>
                  <a:pt x="0" y="0"/>
                </a:lnTo>
                <a:lnTo>
                  <a:pt x="0" y="5715000"/>
                </a:lnTo>
                <a:close/>
              </a:path>
            </a:pathLst>
          </a:custGeom>
          <a:ln w="12700">
            <a:solidFill>
              <a:srgbClr val="F692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613613"/>
            <a:ext cx="7795895" cy="5577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dirty="0" sz="3600" spc="-180">
                <a:latin typeface="Arial"/>
                <a:cs typeface="Arial"/>
              </a:rPr>
              <a:t>Masyarakat </a:t>
            </a:r>
            <a:r>
              <a:rPr dirty="0" sz="3600" spc="-245">
                <a:latin typeface="Arial"/>
                <a:cs typeface="Arial"/>
              </a:rPr>
              <a:t>maya </a:t>
            </a:r>
            <a:r>
              <a:rPr dirty="0" sz="3600" spc="-180">
                <a:latin typeface="Arial"/>
                <a:cs typeface="Arial"/>
              </a:rPr>
              <a:t>juga</a:t>
            </a:r>
            <a:r>
              <a:rPr dirty="0" sz="3600" spc="-235">
                <a:latin typeface="Arial"/>
                <a:cs typeface="Arial"/>
              </a:rPr>
              <a:t> </a:t>
            </a:r>
            <a:r>
              <a:rPr dirty="0" sz="3600" spc="-195">
                <a:latin typeface="Arial"/>
                <a:cs typeface="Arial"/>
              </a:rPr>
              <a:t>mengembangkan  </a:t>
            </a:r>
            <a:r>
              <a:rPr dirty="0" sz="3600" spc="-110">
                <a:latin typeface="Arial"/>
                <a:cs typeface="Arial"/>
              </a:rPr>
              <a:t>metode </a:t>
            </a:r>
            <a:r>
              <a:rPr dirty="0" sz="3600" spc="-145">
                <a:latin typeface="Arial"/>
                <a:cs typeface="Arial"/>
              </a:rPr>
              <a:t>kehidupan </a:t>
            </a:r>
            <a:r>
              <a:rPr dirty="0" sz="3600" spc="-200">
                <a:latin typeface="Arial"/>
                <a:cs typeface="Arial"/>
              </a:rPr>
              <a:t>masyarakat </a:t>
            </a:r>
            <a:r>
              <a:rPr dirty="0" sz="3600" spc="-160">
                <a:latin typeface="Arial"/>
                <a:cs typeface="Arial"/>
              </a:rPr>
              <a:t>nyata,  </a:t>
            </a:r>
            <a:r>
              <a:rPr dirty="0" sz="3600" spc="-70">
                <a:latin typeface="Arial"/>
                <a:cs typeface="Arial"/>
              </a:rPr>
              <a:t>yaitu:</a:t>
            </a:r>
            <a:endParaRPr sz="36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800"/>
              </a:spcBef>
              <a:buChar char="–"/>
              <a:tabLst>
                <a:tab pos="756920" algn="l"/>
              </a:tabLst>
            </a:pPr>
            <a:r>
              <a:rPr dirty="0" sz="3200" spc="-225">
                <a:latin typeface="Arial"/>
                <a:cs typeface="Arial"/>
              </a:rPr>
              <a:t>Proses- </a:t>
            </a:r>
            <a:r>
              <a:rPr dirty="0" sz="3200" spc="-245">
                <a:latin typeface="Arial"/>
                <a:cs typeface="Arial"/>
              </a:rPr>
              <a:t>Proses </a:t>
            </a:r>
            <a:r>
              <a:rPr dirty="0" sz="3200" spc="-225">
                <a:latin typeface="Arial"/>
                <a:cs typeface="Arial"/>
              </a:rPr>
              <a:t>Sosial </a:t>
            </a:r>
            <a:r>
              <a:rPr dirty="0" sz="3200" spc="-150">
                <a:latin typeface="Arial"/>
                <a:cs typeface="Arial"/>
              </a:rPr>
              <a:t>dan </a:t>
            </a:r>
            <a:r>
              <a:rPr dirty="0" sz="3200" spc="-114">
                <a:latin typeface="Arial"/>
                <a:cs typeface="Arial"/>
              </a:rPr>
              <a:t>Interaksi</a:t>
            </a:r>
            <a:r>
              <a:rPr dirty="0" sz="3200" spc="-25">
                <a:latin typeface="Arial"/>
                <a:cs typeface="Arial"/>
              </a:rPr>
              <a:t> </a:t>
            </a:r>
            <a:r>
              <a:rPr dirty="0" sz="3200" spc="-225">
                <a:latin typeface="Arial"/>
                <a:cs typeface="Arial"/>
              </a:rPr>
              <a:t>Sosial</a:t>
            </a:r>
            <a:endParaRPr sz="32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770"/>
              </a:spcBef>
              <a:buChar char="–"/>
              <a:tabLst>
                <a:tab pos="756920" algn="l"/>
              </a:tabLst>
            </a:pPr>
            <a:r>
              <a:rPr dirty="0" sz="3200" spc="-155">
                <a:latin typeface="Arial"/>
                <a:cs typeface="Arial"/>
              </a:rPr>
              <a:t>Kelompok </a:t>
            </a:r>
            <a:r>
              <a:rPr dirty="0" sz="3200" spc="-225">
                <a:latin typeface="Arial"/>
                <a:cs typeface="Arial"/>
              </a:rPr>
              <a:t>Sosial</a:t>
            </a:r>
            <a:r>
              <a:rPr dirty="0" sz="3200" spc="-204">
                <a:latin typeface="Arial"/>
                <a:cs typeface="Arial"/>
              </a:rPr>
              <a:t> </a:t>
            </a:r>
            <a:r>
              <a:rPr dirty="0" sz="3200" spc="-175">
                <a:latin typeface="Arial"/>
                <a:cs typeface="Arial"/>
              </a:rPr>
              <a:t>Maya</a:t>
            </a:r>
            <a:endParaRPr sz="3200">
              <a:latin typeface="Arial"/>
              <a:cs typeface="Arial"/>
            </a:endParaRPr>
          </a:p>
          <a:p>
            <a:pPr lvl="1" marL="756285" indent="-286385">
              <a:lnSpc>
                <a:spcPct val="100000"/>
              </a:lnSpc>
              <a:spcBef>
                <a:spcPts val="770"/>
              </a:spcBef>
              <a:buChar char="–"/>
              <a:tabLst>
                <a:tab pos="756920" algn="l"/>
              </a:tabLst>
            </a:pPr>
            <a:r>
              <a:rPr dirty="0" sz="3200" spc="-210">
                <a:latin typeface="Arial"/>
                <a:cs typeface="Arial"/>
              </a:rPr>
              <a:t>Kebudayaan </a:t>
            </a:r>
            <a:r>
              <a:rPr dirty="0" sz="3200" spc="-150">
                <a:latin typeface="Arial"/>
                <a:cs typeface="Arial"/>
              </a:rPr>
              <a:t>dan </a:t>
            </a:r>
            <a:r>
              <a:rPr dirty="0" sz="3200" spc="-160">
                <a:latin typeface="Arial"/>
                <a:cs typeface="Arial"/>
              </a:rPr>
              <a:t>Masyarakat</a:t>
            </a:r>
            <a:r>
              <a:rPr dirty="0" sz="3200" spc="-140">
                <a:latin typeface="Arial"/>
                <a:cs typeface="Arial"/>
              </a:rPr>
              <a:t> </a:t>
            </a:r>
            <a:r>
              <a:rPr dirty="0" sz="3200" spc="-170">
                <a:latin typeface="Arial"/>
                <a:cs typeface="Arial"/>
              </a:rPr>
              <a:t>Maya</a:t>
            </a:r>
            <a:endParaRPr sz="3200">
              <a:latin typeface="Arial"/>
              <a:cs typeface="Arial"/>
            </a:endParaRPr>
          </a:p>
          <a:p>
            <a:pPr lvl="1" marL="756285" marR="721995" indent="-286385">
              <a:lnSpc>
                <a:spcPct val="100000"/>
              </a:lnSpc>
              <a:spcBef>
                <a:spcPts val="765"/>
              </a:spcBef>
              <a:buChar char="–"/>
              <a:tabLst>
                <a:tab pos="756920" algn="l"/>
              </a:tabLst>
            </a:pPr>
            <a:r>
              <a:rPr dirty="0" sz="3200" spc="-175">
                <a:latin typeface="Arial"/>
                <a:cs typeface="Arial"/>
              </a:rPr>
              <a:t>Pranata </a:t>
            </a:r>
            <a:r>
              <a:rPr dirty="0" sz="3200" spc="-150">
                <a:latin typeface="Arial"/>
                <a:cs typeface="Arial"/>
              </a:rPr>
              <a:t>dan </a:t>
            </a:r>
            <a:r>
              <a:rPr dirty="0" sz="3200" spc="-95">
                <a:latin typeface="Arial"/>
                <a:cs typeface="Arial"/>
              </a:rPr>
              <a:t>Kontrol </a:t>
            </a:r>
            <a:r>
              <a:rPr dirty="0" sz="3200" spc="-225">
                <a:latin typeface="Arial"/>
                <a:cs typeface="Arial"/>
              </a:rPr>
              <a:t>Sosial </a:t>
            </a:r>
            <a:r>
              <a:rPr dirty="0" sz="3200" spc="-160">
                <a:latin typeface="Arial"/>
                <a:cs typeface="Arial"/>
              </a:rPr>
              <a:t>Masyarakat  </a:t>
            </a:r>
            <a:r>
              <a:rPr dirty="0" sz="3200" spc="-155">
                <a:latin typeface="Arial"/>
                <a:cs typeface="Arial"/>
              </a:rPr>
              <a:t>Maya.</a:t>
            </a:r>
            <a:endParaRPr sz="3200">
              <a:latin typeface="Arial"/>
              <a:cs typeface="Arial"/>
            </a:endParaRPr>
          </a:p>
          <a:p>
            <a:pPr lvl="1" marL="756285" marR="1440180" indent="-286385">
              <a:lnSpc>
                <a:spcPct val="100000"/>
              </a:lnSpc>
              <a:spcBef>
                <a:spcPts val="770"/>
              </a:spcBef>
              <a:buChar char="–"/>
              <a:tabLst>
                <a:tab pos="756920" algn="l"/>
              </a:tabLst>
            </a:pPr>
            <a:r>
              <a:rPr dirty="0" sz="3200" spc="-110">
                <a:latin typeface="Arial"/>
                <a:cs typeface="Arial"/>
              </a:rPr>
              <a:t>Stratifikasi </a:t>
            </a:r>
            <a:r>
              <a:rPr dirty="0" sz="3200" spc="-204">
                <a:latin typeface="Arial"/>
                <a:cs typeface="Arial"/>
              </a:rPr>
              <a:t>Sosial, </a:t>
            </a:r>
            <a:r>
              <a:rPr dirty="0" sz="3200" spc="-215">
                <a:latin typeface="Arial"/>
                <a:cs typeface="Arial"/>
              </a:rPr>
              <a:t>kekuasaan </a:t>
            </a:r>
            <a:r>
              <a:rPr dirty="0" sz="3200" spc="-150">
                <a:latin typeface="Arial"/>
                <a:cs typeface="Arial"/>
              </a:rPr>
              <a:t>dan  </a:t>
            </a:r>
            <a:r>
              <a:rPr dirty="0" sz="3200" spc="-145">
                <a:latin typeface="Arial"/>
                <a:cs typeface="Arial"/>
              </a:rPr>
              <a:t>Kepemimpinan </a:t>
            </a:r>
            <a:r>
              <a:rPr dirty="0" sz="3200" spc="-160">
                <a:latin typeface="Arial"/>
                <a:cs typeface="Arial"/>
              </a:rPr>
              <a:t>Masyarakat</a:t>
            </a:r>
            <a:r>
              <a:rPr dirty="0" sz="3200" spc="-229">
                <a:latin typeface="Arial"/>
                <a:cs typeface="Arial"/>
              </a:rPr>
              <a:t> </a:t>
            </a:r>
            <a:r>
              <a:rPr dirty="0" sz="3200" spc="-155">
                <a:latin typeface="Arial"/>
                <a:cs typeface="Arial"/>
              </a:rPr>
              <a:t>Maya.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/>
          <a:ln w="12700">
            <a:solidFill>
              <a:srgbClr val="97B853"/>
            </a:solidFill>
          </a:ln>
        </p:spPr>
        <p:txBody>
          <a:bodyPr wrap="square" lIns="0" tIns="267970" rIns="0" bIns="0" rtlCol="0" vert="horz">
            <a:spAutoFit/>
          </a:bodyPr>
          <a:lstStyle/>
          <a:p>
            <a:pPr marL="422909">
              <a:lnSpc>
                <a:spcPct val="100000"/>
              </a:lnSpc>
              <a:spcBef>
                <a:spcPts val="2110"/>
              </a:spcBef>
            </a:pPr>
            <a:r>
              <a:rPr dirty="0" sz="3600" spc="-235" b="0">
                <a:latin typeface="Arial"/>
                <a:cs typeface="Arial"/>
              </a:rPr>
              <a:t>Proses-proses </a:t>
            </a:r>
            <a:r>
              <a:rPr dirty="0" sz="3600" spc="-250" b="0">
                <a:latin typeface="Arial"/>
                <a:cs typeface="Arial"/>
              </a:rPr>
              <a:t>Sosial </a:t>
            </a:r>
            <a:r>
              <a:rPr dirty="0" sz="3600" spc="-170" b="0">
                <a:latin typeface="Arial"/>
                <a:cs typeface="Arial"/>
              </a:rPr>
              <a:t>dan </a:t>
            </a:r>
            <a:r>
              <a:rPr dirty="0" sz="3600" spc="-130" b="0">
                <a:latin typeface="Arial"/>
                <a:cs typeface="Arial"/>
              </a:rPr>
              <a:t>Interaksi</a:t>
            </a:r>
            <a:r>
              <a:rPr dirty="0" sz="3600" spc="-120" b="0">
                <a:latin typeface="Arial"/>
                <a:cs typeface="Arial"/>
              </a:rPr>
              <a:t> </a:t>
            </a:r>
            <a:r>
              <a:rPr dirty="0" sz="3600" spc="-250" b="0">
                <a:latin typeface="Arial"/>
                <a:cs typeface="Arial"/>
              </a:rPr>
              <a:t>Sosial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026"/>
                </a:moveTo>
                <a:lnTo>
                  <a:pt x="8229600" y="4526026"/>
                </a:lnTo>
                <a:lnTo>
                  <a:pt x="8229600" y="0"/>
                </a:lnTo>
                <a:lnTo>
                  <a:pt x="0" y="0"/>
                </a:lnTo>
                <a:lnTo>
                  <a:pt x="0" y="4526026"/>
                </a:lnTo>
                <a:close/>
              </a:path>
            </a:pathLst>
          </a:custGeom>
          <a:ln w="25399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1558797"/>
            <a:ext cx="7590155" cy="412369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245">
                <a:latin typeface="Arial"/>
                <a:cs typeface="Arial"/>
              </a:rPr>
              <a:t>Proses </a:t>
            </a:r>
            <a:r>
              <a:rPr dirty="0" sz="3200" spc="-170">
                <a:latin typeface="Arial"/>
                <a:cs typeface="Arial"/>
              </a:rPr>
              <a:t>sosial </a:t>
            </a:r>
            <a:r>
              <a:rPr dirty="0" sz="3200" spc="-150">
                <a:latin typeface="Arial"/>
                <a:cs typeface="Arial"/>
              </a:rPr>
              <a:t>dan </a:t>
            </a:r>
            <a:r>
              <a:rPr dirty="0" sz="3200" spc="-105">
                <a:latin typeface="Arial"/>
                <a:cs typeface="Arial"/>
              </a:rPr>
              <a:t>interaksi </a:t>
            </a:r>
            <a:r>
              <a:rPr dirty="0" sz="3200" spc="-170">
                <a:latin typeface="Arial"/>
                <a:cs typeface="Arial"/>
              </a:rPr>
              <a:t>sosial </a:t>
            </a:r>
            <a:r>
              <a:rPr dirty="0" sz="3200" spc="-140">
                <a:latin typeface="Arial"/>
                <a:cs typeface="Arial"/>
              </a:rPr>
              <a:t>dalam  </a:t>
            </a:r>
            <a:r>
              <a:rPr dirty="0" sz="3200" spc="-180">
                <a:latin typeface="Arial"/>
                <a:cs typeface="Arial"/>
              </a:rPr>
              <a:t>masyarakat </a:t>
            </a:r>
            <a:r>
              <a:rPr dirty="0" sz="3200" spc="-190">
                <a:latin typeface="Arial"/>
                <a:cs typeface="Arial"/>
              </a:rPr>
              <a:t>maya, </a:t>
            </a:r>
            <a:r>
              <a:rPr dirty="0" sz="3200" spc="-195">
                <a:latin typeface="Arial"/>
                <a:cs typeface="Arial"/>
              </a:rPr>
              <a:t>ada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90">
                <a:latin typeface="Arial"/>
                <a:cs typeface="Arial"/>
              </a:rPr>
              <a:t>bersifat  </a:t>
            </a:r>
            <a:r>
              <a:rPr dirty="0" sz="3200" spc="-145">
                <a:latin typeface="Arial"/>
                <a:cs typeface="Arial"/>
              </a:rPr>
              <a:t>sementara, </a:t>
            </a:r>
            <a:r>
              <a:rPr dirty="0" sz="3200" spc="-150">
                <a:latin typeface="Arial"/>
                <a:cs typeface="Arial"/>
              </a:rPr>
              <a:t>dan </a:t>
            </a:r>
            <a:r>
              <a:rPr dirty="0" sz="3200" spc="-200">
                <a:latin typeface="Arial"/>
                <a:cs typeface="Arial"/>
              </a:rPr>
              <a:t>ada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90">
                <a:latin typeface="Arial"/>
                <a:cs typeface="Arial"/>
              </a:rPr>
              <a:t>bersifat </a:t>
            </a:r>
            <a:r>
              <a:rPr dirty="0" sz="3200" spc="-114">
                <a:latin typeface="Arial"/>
                <a:cs typeface="Arial"/>
              </a:rPr>
              <a:t>menetap  </a:t>
            </a:r>
            <a:r>
              <a:rPr dirty="0" sz="3200" spc="-140">
                <a:latin typeface="Arial"/>
                <a:cs typeface="Arial"/>
              </a:rPr>
              <a:t>dalam </a:t>
            </a:r>
            <a:r>
              <a:rPr dirty="0" sz="3200" spc="-80">
                <a:latin typeface="Arial"/>
                <a:cs typeface="Arial"/>
              </a:rPr>
              <a:t>waktu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20">
                <a:latin typeface="Arial"/>
                <a:cs typeface="Arial"/>
              </a:rPr>
              <a:t>relatif </a:t>
            </a:r>
            <a:r>
              <a:rPr dirty="0" sz="3200" spc="-145">
                <a:latin typeface="Arial"/>
                <a:cs typeface="Arial"/>
              </a:rPr>
              <a:t>lama </a:t>
            </a:r>
            <a:r>
              <a:rPr dirty="0" sz="3200" spc="-120">
                <a:latin typeface="Arial"/>
                <a:cs typeface="Arial"/>
              </a:rPr>
              <a:t>atau  </a:t>
            </a:r>
            <a:r>
              <a:rPr dirty="0" sz="3200" spc="-185">
                <a:latin typeface="Arial"/>
                <a:cs typeface="Arial"/>
              </a:rPr>
              <a:t>selamanya, </a:t>
            </a:r>
            <a:r>
              <a:rPr dirty="0" sz="3200" spc="-105">
                <a:latin typeface="Arial"/>
                <a:cs typeface="Arial"/>
              </a:rPr>
              <a:t>tergantung </a:t>
            </a:r>
            <a:r>
              <a:rPr dirty="0" sz="3200" spc="-130">
                <a:latin typeface="Arial"/>
                <a:cs typeface="Arial"/>
              </a:rPr>
              <a:t>kepentingan </a:t>
            </a:r>
            <a:r>
              <a:rPr dirty="0" sz="3200" spc="-155">
                <a:latin typeface="Arial"/>
                <a:cs typeface="Arial"/>
              </a:rPr>
              <a:t>mereka  </a:t>
            </a:r>
            <a:r>
              <a:rPr dirty="0" sz="3200" spc="-140">
                <a:latin typeface="Arial"/>
                <a:cs typeface="Arial"/>
              </a:rPr>
              <a:t>dalam </a:t>
            </a:r>
            <a:r>
              <a:rPr dirty="0" sz="3200" spc="-110">
                <a:latin typeface="Arial"/>
                <a:cs typeface="Arial"/>
              </a:rPr>
              <a:t>dunia</a:t>
            </a:r>
            <a:r>
              <a:rPr dirty="0" sz="3200" spc="-155">
                <a:latin typeface="Arial"/>
                <a:cs typeface="Arial"/>
              </a:rPr>
              <a:t> </a:t>
            </a:r>
            <a:r>
              <a:rPr dirty="0" sz="3200" spc="-190">
                <a:latin typeface="Arial"/>
                <a:cs typeface="Arial"/>
              </a:rPr>
              <a:t>maya.</a:t>
            </a:r>
            <a:endParaRPr sz="3200">
              <a:latin typeface="Arial"/>
              <a:cs typeface="Arial"/>
            </a:endParaRPr>
          </a:p>
          <a:p>
            <a:pPr algn="just" marL="355600" marR="108585" indent="-342900">
              <a:lnSpc>
                <a:spcPct val="90000"/>
              </a:lnSpc>
              <a:spcBef>
                <a:spcPts val="770"/>
              </a:spcBef>
              <a:buChar char="•"/>
              <a:tabLst>
                <a:tab pos="355600" algn="l"/>
              </a:tabLst>
            </a:pPr>
            <a:r>
              <a:rPr dirty="0" sz="3200" spc="-110">
                <a:latin typeface="Arial"/>
                <a:cs typeface="Arial"/>
              </a:rPr>
              <a:t>Interkasi </a:t>
            </a:r>
            <a:r>
              <a:rPr dirty="0" sz="3200" spc="-170">
                <a:latin typeface="Arial"/>
                <a:cs typeface="Arial"/>
              </a:rPr>
              <a:t>sosial </a:t>
            </a:r>
            <a:r>
              <a:rPr dirty="0" sz="3200" spc="-150">
                <a:latin typeface="Arial"/>
                <a:cs typeface="Arial"/>
              </a:rPr>
              <a:t>sementara </a:t>
            </a:r>
            <a:r>
              <a:rPr dirty="0" sz="3200" spc="-40">
                <a:latin typeface="Arial"/>
                <a:cs typeface="Arial"/>
              </a:rPr>
              <a:t>terjadi </a:t>
            </a:r>
            <a:r>
              <a:rPr dirty="0" sz="3200" spc="-175">
                <a:latin typeface="Arial"/>
                <a:cs typeface="Arial"/>
              </a:rPr>
              <a:t>pada</a:t>
            </a:r>
            <a:r>
              <a:rPr dirty="0" sz="3200" spc="-370">
                <a:latin typeface="Arial"/>
                <a:cs typeface="Arial"/>
              </a:rPr>
              <a:t> </a:t>
            </a:r>
            <a:r>
              <a:rPr dirty="0" sz="3200" spc="-175">
                <a:latin typeface="Arial"/>
                <a:cs typeface="Arial"/>
              </a:rPr>
              <a:t>saat  </a:t>
            </a:r>
            <a:r>
              <a:rPr dirty="0" sz="3200" spc="-114" i="1">
                <a:latin typeface="Trebuchet MS"/>
                <a:cs typeface="Trebuchet MS"/>
              </a:rPr>
              <a:t>browsing</a:t>
            </a:r>
            <a:r>
              <a:rPr dirty="0" sz="3200" spc="-114">
                <a:latin typeface="Arial"/>
                <a:cs typeface="Arial"/>
              </a:rPr>
              <a:t>, </a:t>
            </a:r>
            <a:r>
              <a:rPr dirty="0" sz="3200" spc="-150" i="1">
                <a:latin typeface="Trebuchet MS"/>
                <a:cs typeface="Trebuchet MS"/>
              </a:rPr>
              <a:t>chatting</a:t>
            </a:r>
            <a:r>
              <a:rPr dirty="0" sz="3200" spc="-150">
                <a:latin typeface="Arial"/>
                <a:cs typeface="Arial"/>
              </a:rPr>
              <a:t>, </a:t>
            </a:r>
            <a:r>
              <a:rPr dirty="0" sz="3200" spc="-120">
                <a:latin typeface="Arial"/>
                <a:cs typeface="Arial"/>
              </a:rPr>
              <a:t>atau </a:t>
            </a:r>
            <a:r>
              <a:rPr dirty="0" sz="3200" spc="-130" i="1">
                <a:latin typeface="Trebuchet MS"/>
                <a:cs typeface="Trebuchet MS"/>
              </a:rPr>
              <a:t>search</a:t>
            </a:r>
            <a:r>
              <a:rPr dirty="0" sz="3200" spc="-130">
                <a:latin typeface="Arial"/>
                <a:cs typeface="Arial"/>
              </a:rPr>
              <a:t>, </a:t>
            </a:r>
            <a:r>
              <a:rPr dirty="0" sz="3200" spc="-135">
                <a:latin typeface="Arial"/>
                <a:cs typeface="Arial"/>
              </a:rPr>
              <a:t>kemudian  </a:t>
            </a:r>
            <a:r>
              <a:rPr dirty="0" sz="3200" spc="-165">
                <a:latin typeface="Arial"/>
                <a:cs typeface="Arial"/>
              </a:rPr>
              <a:t>meninggalkannya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85736"/>
            <a:ext cx="8229600" cy="5440680"/>
          </a:xfrm>
          <a:custGeom>
            <a:avLst/>
            <a:gdLst/>
            <a:ahLst/>
            <a:cxnLst/>
            <a:rect l="l" t="t" r="r" b="b"/>
            <a:pathLst>
              <a:path w="8229600" h="5440680">
                <a:moveTo>
                  <a:pt x="0" y="5440426"/>
                </a:moveTo>
                <a:lnTo>
                  <a:pt x="8229600" y="5440426"/>
                </a:lnTo>
                <a:lnTo>
                  <a:pt x="8229600" y="0"/>
                </a:lnTo>
                <a:lnTo>
                  <a:pt x="0" y="0"/>
                </a:lnTo>
                <a:lnTo>
                  <a:pt x="0" y="5440426"/>
                </a:lnTo>
                <a:close/>
              </a:path>
            </a:pathLst>
          </a:custGeom>
          <a:ln w="25399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693165"/>
            <a:ext cx="7773034" cy="50018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36512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114">
                <a:latin typeface="Arial"/>
                <a:cs typeface="Arial"/>
              </a:rPr>
              <a:t>Interaksi </a:t>
            </a:r>
            <a:r>
              <a:rPr dirty="0" sz="3200" spc="-170">
                <a:latin typeface="Arial"/>
                <a:cs typeface="Arial"/>
              </a:rPr>
              <a:t>sosial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150">
                <a:latin typeface="Arial"/>
                <a:cs typeface="Arial"/>
              </a:rPr>
              <a:t>cukup </a:t>
            </a:r>
            <a:r>
              <a:rPr dirty="0" sz="3200" spc="-135">
                <a:latin typeface="Arial"/>
                <a:cs typeface="Arial"/>
              </a:rPr>
              <a:t>lama, </a:t>
            </a:r>
            <a:r>
              <a:rPr dirty="0" sz="3200" spc="-85">
                <a:latin typeface="Arial"/>
                <a:cs typeface="Arial"/>
              </a:rPr>
              <a:t>seperti  </a:t>
            </a:r>
            <a:r>
              <a:rPr dirty="0" sz="3200" spc="-170">
                <a:latin typeface="Arial"/>
                <a:cs typeface="Arial"/>
              </a:rPr>
              <a:t>pengguna </a:t>
            </a:r>
            <a:r>
              <a:rPr dirty="0" sz="3200" spc="-30">
                <a:latin typeface="Arial"/>
                <a:cs typeface="Arial"/>
              </a:rPr>
              <a:t>internet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120">
                <a:latin typeface="Arial"/>
                <a:cs typeface="Arial"/>
              </a:rPr>
              <a:t>setiap </a:t>
            </a:r>
            <a:r>
              <a:rPr dirty="0" sz="3200" spc="-175">
                <a:latin typeface="Arial"/>
                <a:cs typeface="Arial"/>
              </a:rPr>
              <a:t>saat</a:t>
            </a:r>
            <a:r>
              <a:rPr dirty="0" sz="3200" spc="-290">
                <a:latin typeface="Arial"/>
                <a:cs typeface="Arial"/>
              </a:rPr>
              <a:t> </a:t>
            </a:r>
            <a:r>
              <a:rPr dirty="0" sz="3200" spc="-150">
                <a:latin typeface="Arial"/>
                <a:cs typeface="Arial"/>
              </a:rPr>
              <a:t>berada  </a:t>
            </a:r>
            <a:r>
              <a:rPr dirty="0" sz="3200" spc="-140">
                <a:latin typeface="Arial"/>
                <a:cs typeface="Arial"/>
              </a:rPr>
              <a:t>dalam </a:t>
            </a:r>
            <a:r>
              <a:rPr dirty="0" sz="3200" spc="-180">
                <a:latin typeface="Arial"/>
                <a:cs typeface="Arial"/>
              </a:rPr>
              <a:t>masyarakat </a:t>
            </a:r>
            <a:r>
              <a:rPr dirty="0" sz="3200" spc="-195">
                <a:latin typeface="Arial"/>
                <a:cs typeface="Arial"/>
              </a:rPr>
              <a:t>maya, </a:t>
            </a:r>
            <a:r>
              <a:rPr dirty="0" sz="3200" spc="-155">
                <a:latin typeface="Arial"/>
                <a:cs typeface="Arial"/>
              </a:rPr>
              <a:t>mereka </a:t>
            </a:r>
            <a:r>
              <a:rPr dirty="0" sz="3200" spc="-130">
                <a:latin typeface="Arial"/>
                <a:cs typeface="Arial"/>
              </a:rPr>
              <a:t>bergaul,  </a:t>
            </a:r>
            <a:r>
              <a:rPr dirty="0" sz="3200" spc="-170">
                <a:latin typeface="Arial"/>
                <a:cs typeface="Arial"/>
              </a:rPr>
              <a:t>menyapa, </a:t>
            </a:r>
            <a:r>
              <a:rPr dirty="0" sz="3200" spc="-125">
                <a:latin typeface="Arial"/>
                <a:cs typeface="Arial"/>
              </a:rPr>
              <a:t>berbisnis, </a:t>
            </a:r>
            <a:r>
              <a:rPr dirty="0" sz="3200" spc="-95">
                <a:latin typeface="Arial"/>
                <a:cs typeface="Arial"/>
              </a:rPr>
              <a:t>belajar </a:t>
            </a:r>
            <a:r>
              <a:rPr dirty="0" sz="3200" spc="-150">
                <a:latin typeface="Arial"/>
                <a:cs typeface="Arial"/>
              </a:rPr>
              <a:t>dan </a:t>
            </a:r>
            <a:r>
              <a:rPr dirty="0" sz="3200" spc="-170">
                <a:latin typeface="Arial"/>
                <a:cs typeface="Arial"/>
              </a:rPr>
              <a:t>bahkan  </a:t>
            </a:r>
            <a:r>
              <a:rPr dirty="0" sz="3200" spc="-95">
                <a:latin typeface="Arial"/>
                <a:cs typeface="Arial"/>
              </a:rPr>
              <a:t>mencuri </a:t>
            </a:r>
            <a:r>
              <a:rPr dirty="0" sz="3200" spc="-40">
                <a:latin typeface="Arial"/>
                <a:cs typeface="Arial"/>
              </a:rPr>
              <a:t>di </a:t>
            </a:r>
            <a:r>
              <a:rPr dirty="0" sz="3200" spc="-140">
                <a:latin typeface="Arial"/>
                <a:cs typeface="Arial"/>
              </a:rPr>
              <a:t>dalam </a:t>
            </a:r>
            <a:r>
              <a:rPr dirty="0" sz="3200" spc="-180">
                <a:latin typeface="Arial"/>
                <a:cs typeface="Arial"/>
              </a:rPr>
              <a:t>masyarakat</a:t>
            </a:r>
            <a:r>
              <a:rPr dirty="0" sz="3200" spc="-375">
                <a:latin typeface="Arial"/>
                <a:cs typeface="Arial"/>
              </a:rPr>
              <a:t> </a:t>
            </a:r>
            <a:r>
              <a:rPr dirty="0" sz="3200" spc="-190">
                <a:latin typeface="Arial"/>
                <a:cs typeface="Arial"/>
              </a:rPr>
              <a:t>maya.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225">
                <a:latin typeface="Arial"/>
                <a:cs typeface="Arial"/>
              </a:rPr>
              <a:t>Kebanyakan </a:t>
            </a:r>
            <a:r>
              <a:rPr dirty="0" sz="3200" spc="-155">
                <a:latin typeface="Arial"/>
                <a:cs typeface="Arial"/>
              </a:rPr>
              <a:t>anggota </a:t>
            </a:r>
            <a:r>
              <a:rPr dirty="0" sz="3200" spc="-180">
                <a:latin typeface="Arial"/>
                <a:cs typeface="Arial"/>
              </a:rPr>
              <a:t>masyarakat </a:t>
            </a:r>
            <a:r>
              <a:rPr dirty="0" sz="3200" spc="-220">
                <a:latin typeface="Arial"/>
                <a:cs typeface="Arial"/>
              </a:rPr>
              <a:t>maya  </a:t>
            </a:r>
            <a:r>
              <a:rPr dirty="0" sz="3200" spc="-100">
                <a:latin typeface="Arial"/>
                <a:cs typeface="Arial"/>
              </a:rPr>
              <a:t>menjadi </a:t>
            </a:r>
            <a:r>
              <a:rPr dirty="0" sz="3200" spc="-120">
                <a:latin typeface="Arial"/>
                <a:cs typeface="Arial"/>
              </a:rPr>
              <a:t>penduduk </a:t>
            </a:r>
            <a:r>
              <a:rPr dirty="0" sz="3200" spc="-55">
                <a:latin typeface="Arial"/>
                <a:cs typeface="Arial"/>
              </a:rPr>
              <a:t>tetap </a:t>
            </a:r>
            <a:r>
              <a:rPr dirty="0" sz="3200" spc="-180">
                <a:latin typeface="Arial"/>
                <a:cs typeface="Arial"/>
              </a:rPr>
              <a:t>dengan </a:t>
            </a:r>
            <a:r>
              <a:rPr dirty="0" sz="3200" spc="-60">
                <a:latin typeface="Arial"/>
                <a:cs typeface="Arial"/>
              </a:rPr>
              <a:t>memiliki  </a:t>
            </a:r>
            <a:r>
              <a:rPr dirty="0" sz="3200" spc="-114">
                <a:latin typeface="Arial"/>
                <a:cs typeface="Arial"/>
              </a:rPr>
              <a:t>alamat </a:t>
            </a:r>
            <a:r>
              <a:rPr dirty="0" sz="3200" spc="-150">
                <a:latin typeface="Arial"/>
                <a:cs typeface="Arial"/>
              </a:rPr>
              <a:t>dan </a:t>
            </a:r>
            <a:r>
              <a:rPr dirty="0" sz="3200" spc="-100">
                <a:latin typeface="Arial"/>
                <a:cs typeface="Arial"/>
              </a:rPr>
              <a:t>rumah </a:t>
            </a:r>
            <a:r>
              <a:rPr dirty="0" sz="3200" spc="-40">
                <a:latin typeface="Arial"/>
                <a:cs typeface="Arial"/>
              </a:rPr>
              <a:t>di </a:t>
            </a:r>
            <a:r>
              <a:rPr dirty="0" sz="3200" spc="-240">
                <a:latin typeface="Arial"/>
                <a:cs typeface="Arial"/>
              </a:rPr>
              <a:t>sana </a:t>
            </a:r>
            <a:r>
              <a:rPr dirty="0" sz="3200" spc="-180">
                <a:latin typeface="Arial"/>
                <a:cs typeface="Arial"/>
              </a:rPr>
              <a:t>dengan </a:t>
            </a:r>
            <a:r>
              <a:rPr dirty="0" sz="3200" spc="-135">
                <a:latin typeface="Arial"/>
                <a:cs typeface="Arial"/>
              </a:rPr>
              <a:t>status  </a:t>
            </a:r>
            <a:r>
              <a:rPr dirty="0" sz="3200" spc="-165">
                <a:latin typeface="Arial"/>
                <a:cs typeface="Arial"/>
              </a:rPr>
              <a:t>penyewa </a:t>
            </a:r>
            <a:r>
              <a:rPr dirty="0" sz="3200" spc="-120">
                <a:latin typeface="Arial"/>
                <a:cs typeface="Arial"/>
              </a:rPr>
              <a:t>atau </a:t>
            </a:r>
            <a:r>
              <a:rPr dirty="0" sz="3200" spc="-75">
                <a:latin typeface="Arial"/>
                <a:cs typeface="Arial"/>
              </a:rPr>
              <a:t>pemilik, </a:t>
            </a:r>
            <a:r>
              <a:rPr dirty="0" sz="3200" spc="-70">
                <a:latin typeface="Arial"/>
                <a:cs typeface="Arial"/>
              </a:rPr>
              <a:t>yaitu </a:t>
            </a:r>
            <a:r>
              <a:rPr dirty="0" sz="3200" spc="-204">
                <a:latin typeface="Arial"/>
                <a:cs typeface="Arial"/>
              </a:rPr>
              <a:t>yang </a:t>
            </a:r>
            <a:r>
              <a:rPr dirty="0" sz="3200" spc="-60">
                <a:latin typeface="Arial"/>
                <a:cs typeface="Arial"/>
              </a:rPr>
              <a:t>memiliki</a:t>
            </a:r>
            <a:r>
              <a:rPr dirty="0" sz="3200" spc="-340">
                <a:latin typeface="Arial"/>
                <a:cs typeface="Arial"/>
              </a:rPr>
              <a:t> </a:t>
            </a:r>
            <a:r>
              <a:rPr dirty="0" sz="3200" spc="-190" i="1">
                <a:latin typeface="Trebuchet MS"/>
                <a:cs typeface="Trebuchet MS"/>
              </a:rPr>
              <a:t>e-  </a:t>
            </a:r>
            <a:r>
              <a:rPr dirty="0" sz="3200" spc="-220" i="1">
                <a:latin typeface="Trebuchet MS"/>
                <a:cs typeface="Trebuchet MS"/>
              </a:rPr>
              <a:t>mail, </a:t>
            </a:r>
            <a:r>
              <a:rPr dirty="0" sz="3200" spc="-200" i="1">
                <a:latin typeface="Trebuchet MS"/>
                <a:cs typeface="Trebuchet MS"/>
              </a:rPr>
              <a:t>website, </a:t>
            </a:r>
            <a:r>
              <a:rPr dirty="0" sz="3200" spc="-120">
                <a:latin typeface="Arial"/>
                <a:cs typeface="Arial"/>
              </a:rPr>
              <a:t>atau</a:t>
            </a:r>
            <a:r>
              <a:rPr dirty="0" sz="3200" spc="-229">
                <a:latin typeface="Arial"/>
                <a:cs typeface="Arial"/>
              </a:rPr>
              <a:t> </a:t>
            </a:r>
            <a:r>
              <a:rPr dirty="0" sz="3200" spc="-229" i="1">
                <a:latin typeface="Trebuchet MS"/>
                <a:cs typeface="Trebuchet MS"/>
              </a:rPr>
              <a:t>provider.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09600"/>
            <a:ext cx="8229600" cy="5638800"/>
          </a:xfrm>
          <a:custGeom>
            <a:avLst/>
            <a:gdLst/>
            <a:ahLst/>
            <a:cxnLst/>
            <a:rect l="l" t="t" r="r" b="b"/>
            <a:pathLst>
              <a:path w="8229600" h="5638800">
                <a:moveTo>
                  <a:pt x="0" y="5638800"/>
                </a:moveTo>
                <a:lnTo>
                  <a:pt x="8229600" y="5638800"/>
                </a:lnTo>
                <a:lnTo>
                  <a:pt x="82296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610565"/>
            <a:ext cx="7801609" cy="55130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dirty="0" sz="4000" spc="-240">
                <a:latin typeface="Arial"/>
                <a:cs typeface="Arial"/>
              </a:rPr>
              <a:t>Dalam </a:t>
            </a:r>
            <a:r>
              <a:rPr dirty="0" sz="4000" spc="-225">
                <a:latin typeface="Arial"/>
                <a:cs typeface="Arial"/>
              </a:rPr>
              <a:t>masyarakat </a:t>
            </a:r>
            <a:r>
              <a:rPr dirty="0" sz="4000" spc="-270">
                <a:latin typeface="Arial"/>
                <a:cs typeface="Arial"/>
              </a:rPr>
              <a:t>maya </a:t>
            </a:r>
            <a:r>
              <a:rPr dirty="0" sz="4000" spc="-200">
                <a:latin typeface="Arial"/>
                <a:cs typeface="Arial"/>
              </a:rPr>
              <a:t>juga </a:t>
            </a:r>
            <a:r>
              <a:rPr dirty="0" sz="4000" spc="-50">
                <a:latin typeface="Arial"/>
                <a:cs typeface="Arial"/>
              </a:rPr>
              <a:t>terjadi  </a:t>
            </a:r>
            <a:r>
              <a:rPr dirty="0" sz="4000" spc="-229">
                <a:latin typeface="Arial"/>
                <a:cs typeface="Arial"/>
              </a:rPr>
              <a:t>proses </a:t>
            </a:r>
            <a:r>
              <a:rPr dirty="0" sz="4000" spc="-130">
                <a:latin typeface="Arial"/>
                <a:cs typeface="Arial"/>
              </a:rPr>
              <a:t>interaksi </a:t>
            </a:r>
            <a:r>
              <a:rPr dirty="0" sz="4000" spc="-215">
                <a:latin typeface="Arial"/>
                <a:cs typeface="Arial"/>
              </a:rPr>
              <a:t>sosial </a:t>
            </a:r>
            <a:r>
              <a:rPr dirty="0" sz="4000" spc="-130">
                <a:latin typeface="Arial"/>
                <a:cs typeface="Arial"/>
              </a:rPr>
              <a:t>disosiatif,  </a:t>
            </a:r>
            <a:r>
              <a:rPr dirty="0" sz="4000" spc="-155">
                <a:latin typeface="Arial"/>
                <a:cs typeface="Arial"/>
              </a:rPr>
              <a:t>ketika </a:t>
            </a:r>
            <a:r>
              <a:rPr dirty="0" sz="4000" spc="-195">
                <a:latin typeface="Arial"/>
                <a:cs typeface="Arial"/>
              </a:rPr>
              <a:t>anggota </a:t>
            </a:r>
            <a:r>
              <a:rPr dirty="0" sz="4000" spc="-225">
                <a:latin typeface="Arial"/>
                <a:cs typeface="Arial"/>
              </a:rPr>
              <a:t>masyarakat </a:t>
            </a:r>
            <a:r>
              <a:rPr dirty="0" sz="4000" spc="-270">
                <a:latin typeface="Arial"/>
                <a:cs typeface="Arial"/>
              </a:rPr>
              <a:t>maya  </a:t>
            </a:r>
            <a:r>
              <a:rPr dirty="0" sz="4000" spc="-25">
                <a:latin typeface="Arial"/>
                <a:cs typeface="Arial"/>
              </a:rPr>
              <a:t>terlibat </a:t>
            </a:r>
            <a:r>
              <a:rPr dirty="0" sz="4000" spc="-200">
                <a:latin typeface="Arial"/>
                <a:cs typeface="Arial"/>
              </a:rPr>
              <a:t>persaingan, </a:t>
            </a:r>
            <a:r>
              <a:rPr dirty="0" sz="4000" spc="-260">
                <a:latin typeface="Arial"/>
                <a:cs typeface="Arial"/>
              </a:rPr>
              <a:t>sedangkan  </a:t>
            </a:r>
            <a:r>
              <a:rPr dirty="0" sz="4000" spc="-229">
                <a:latin typeface="Arial"/>
                <a:cs typeface="Arial"/>
              </a:rPr>
              <a:t>proses </a:t>
            </a:r>
            <a:r>
              <a:rPr dirty="0" sz="4000" spc="-215">
                <a:latin typeface="Arial"/>
                <a:cs typeface="Arial"/>
              </a:rPr>
              <a:t>sosial </a:t>
            </a:r>
            <a:r>
              <a:rPr dirty="0" sz="4000" spc="-140">
                <a:latin typeface="Arial"/>
                <a:cs typeface="Arial"/>
              </a:rPr>
              <a:t>asosiatif </a:t>
            </a:r>
            <a:r>
              <a:rPr dirty="0" sz="4000" spc="-50">
                <a:latin typeface="Arial"/>
                <a:cs typeface="Arial"/>
              </a:rPr>
              <a:t>terjadi </a:t>
            </a:r>
            <a:r>
              <a:rPr dirty="0" sz="4000" spc="-155">
                <a:latin typeface="Arial"/>
                <a:cs typeface="Arial"/>
              </a:rPr>
              <a:t>ketika  antara </a:t>
            </a:r>
            <a:r>
              <a:rPr dirty="0" sz="4000" spc="-195">
                <a:latin typeface="Arial"/>
                <a:cs typeface="Arial"/>
              </a:rPr>
              <a:t>anggota </a:t>
            </a:r>
            <a:r>
              <a:rPr dirty="0" sz="4000" spc="-225">
                <a:latin typeface="Arial"/>
                <a:cs typeface="Arial"/>
              </a:rPr>
              <a:t>masyarakat </a:t>
            </a:r>
            <a:r>
              <a:rPr dirty="0" sz="4000" spc="-270">
                <a:latin typeface="Arial"/>
                <a:cs typeface="Arial"/>
              </a:rPr>
              <a:t>maya  </a:t>
            </a:r>
            <a:r>
              <a:rPr dirty="0" sz="4000" spc="-50">
                <a:latin typeface="Arial"/>
                <a:cs typeface="Arial"/>
              </a:rPr>
              <a:t>terjadi </a:t>
            </a:r>
            <a:r>
              <a:rPr dirty="0" sz="4000" spc="-229">
                <a:latin typeface="Arial"/>
                <a:cs typeface="Arial"/>
              </a:rPr>
              <a:t>proses </a:t>
            </a:r>
            <a:r>
              <a:rPr dirty="0" sz="4000" spc="-215">
                <a:latin typeface="Arial"/>
                <a:cs typeface="Arial"/>
              </a:rPr>
              <a:t>kerjasama </a:t>
            </a:r>
            <a:r>
              <a:rPr dirty="0" sz="4000" spc="-260">
                <a:latin typeface="Arial"/>
                <a:cs typeface="Arial"/>
              </a:rPr>
              <a:t>yang  </a:t>
            </a:r>
            <a:r>
              <a:rPr dirty="0" sz="4000" spc="-200">
                <a:latin typeface="Arial"/>
                <a:cs typeface="Arial"/>
              </a:rPr>
              <a:t>menghasilkan </a:t>
            </a:r>
            <a:r>
              <a:rPr dirty="0" sz="4000" spc="-210">
                <a:latin typeface="Arial"/>
                <a:cs typeface="Arial"/>
              </a:rPr>
              <a:t>akomodasi </a:t>
            </a:r>
            <a:r>
              <a:rPr dirty="0" sz="4000" spc="-120">
                <a:latin typeface="Arial"/>
                <a:cs typeface="Arial"/>
              </a:rPr>
              <a:t>informasi  </a:t>
            </a:r>
            <a:r>
              <a:rPr dirty="0" sz="4000" spc="-195">
                <a:latin typeface="Arial"/>
                <a:cs typeface="Arial"/>
              </a:rPr>
              <a:t>dan </a:t>
            </a:r>
            <a:r>
              <a:rPr dirty="0" sz="4000" spc="-175">
                <a:latin typeface="Arial"/>
                <a:cs typeface="Arial"/>
              </a:rPr>
              <a:t>asimilasi</a:t>
            </a:r>
            <a:r>
              <a:rPr dirty="0" sz="4000" spc="-240">
                <a:latin typeface="Arial"/>
                <a:cs typeface="Arial"/>
              </a:rPr>
              <a:t> </a:t>
            </a:r>
            <a:r>
              <a:rPr dirty="0" sz="4000" spc="-220">
                <a:latin typeface="Arial"/>
                <a:cs typeface="Arial"/>
              </a:rPr>
              <a:t>kebudayaan.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2019-11-09T11:43:11Z</dcterms:created>
  <dcterms:modified xsi:type="dcterms:W3CDTF">2019-11-09T11:43:11Z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2012-01-10T00:00:00Z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2019-11-09T00:00:00Z</vt:filetime>
  </property>
</Properties>
</file>