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24628B8-088F-4FEF-8D0B-412E6F0691A1}" type="datetimeFigureOut">
              <a:rPr lang="id-ID" smtClean="0"/>
              <a:pPr/>
              <a:t>07/01/2014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694B241-F85F-4D02-B1A0-BC44BA8118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28B8-088F-4FEF-8D0B-412E6F0691A1}" type="datetimeFigureOut">
              <a:rPr lang="id-ID" smtClean="0"/>
              <a:pPr/>
              <a:t>07/01/2014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B241-F85F-4D02-B1A0-BC44BA8118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28B8-088F-4FEF-8D0B-412E6F0691A1}" type="datetimeFigureOut">
              <a:rPr lang="id-ID" smtClean="0"/>
              <a:pPr/>
              <a:t>07/01/2014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B241-F85F-4D02-B1A0-BC44BA8118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28B8-088F-4FEF-8D0B-412E6F0691A1}" type="datetimeFigureOut">
              <a:rPr lang="id-ID" smtClean="0"/>
              <a:pPr/>
              <a:t>07/01/2014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B241-F85F-4D02-B1A0-BC44BA8118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24628B8-088F-4FEF-8D0B-412E6F0691A1}" type="datetimeFigureOut">
              <a:rPr lang="id-ID" smtClean="0"/>
              <a:pPr/>
              <a:t>07/01/2014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694B241-F85F-4D02-B1A0-BC44BA8118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28B8-088F-4FEF-8D0B-412E6F0691A1}" type="datetimeFigureOut">
              <a:rPr lang="id-ID" smtClean="0"/>
              <a:pPr/>
              <a:t>07/01/2014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B241-F85F-4D02-B1A0-BC44BA8118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28B8-088F-4FEF-8D0B-412E6F0691A1}" type="datetimeFigureOut">
              <a:rPr lang="id-ID" smtClean="0"/>
              <a:pPr/>
              <a:t>07/01/2014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B241-F85F-4D02-B1A0-BC44BA8118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28B8-088F-4FEF-8D0B-412E6F0691A1}" type="datetimeFigureOut">
              <a:rPr lang="id-ID" smtClean="0"/>
              <a:pPr/>
              <a:t>07/01/2014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B241-F85F-4D02-B1A0-BC44BA8118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28B8-088F-4FEF-8D0B-412E6F0691A1}" type="datetimeFigureOut">
              <a:rPr lang="id-ID" smtClean="0"/>
              <a:pPr/>
              <a:t>07/01/2014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B241-F85F-4D02-B1A0-BC44BA8118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28B8-088F-4FEF-8D0B-412E6F0691A1}" type="datetimeFigureOut">
              <a:rPr lang="id-ID" smtClean="0"/>
              <a:pPr/>
              <a:t>07/01/2014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B241-F85F-4D02-B1A0-BC44BA8118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28B8-088F-4FEF-8D0B-412E6F0691A1}" type="datetimeFigureOut">
              <a:rPr lang="id-ID" smtClean="0"/>
              <a:pPr/>
              <a:t>07/01/2014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B241-F85F-4D02-B1A0-BC44BA8118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4628B8-088F-4FEF-8D0B-412E6F0691A1}" type="datetimeFigureOut">
              <a:rPr lang="id-ID" smtClean="0"/>
              <a:pPr/>
              <a:t>07/01/2014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94B241-F85F-4D02-B1A0-BC44BA8118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MID Sistem Basi Data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Kelas : </a:t>
            </a:r>
            <a:r>
              <a:rPr lang="id-ID" dirty="0" smtClean="0"/>
              <a:t>SI31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229600" cy="5728356"/>
          </a:xfrm>
        </p:spPr>
        <p:txBody>
          <a:bodyPr>
            <a:noAutofit/>
          </a:bodyPr>
          <a:lstStyle/>
          <a:p>
            <a:pPr>
              <a:buNone/>
            </a:pPr>
            <a:endParaRPr lang="id-ID" sz="1400" dirty="0" smtClean="0"/>
          </a:p>
          <a:p>
            <a:pPr>
              <a:buNone/>
            </a:pPr>
            <a:endParaRPr lang="id-ID" sz="1400" dirty="0" smtClean="0"/>
          </a:p>
          <a:p>
            <a:pPr>
              <a:buNone/>
            </a:pPr>
            <a:endParaRPr lang="id-ID" sz="1400" dirty="0" smtClean="0"/>
          </a:p>
          <a:p>
            <a:pPr>
              <a:buNone/>
            </a:pPr>
            <a:endParaRPr lang="id-ID" sz="1400" dirty="0" smtClean="0"/>
          </a:p>
          <a:p>
            <a:pPr>
              <a:buNone/>
            </a:pPr>
            <a:endParaRPr lang="id-ID" sz="1400" dirty="0" smtClean="0"/>
          </a:p>
          <a:p>
            <a:pPr>
              <a:buNone/>
            </a:pPr>
            <a:endParaRPr lang="id-ID" sz="1400" dirty="0" smtClean="0"/>
          </a:p>
          <a:p>
            <a:pPr>
              <a:buNone/>
            </a:pPr>
            <a:endParaRPr lang="id-ID" sz="1400" dirty="0" smtClean="0"/>
          </a:p>
          <a:p>
            <a:pPr>
              <a:buNone/>
            </a:pPr>
            <a:endParaRPr lang="id-ID" sz="1400" dirty="0" smtClean="0"/>
          </a:p>
          <a:p>
            <a:pPr>
              <a:buNone/>
            </a:pPr>
            <a:endParaRPr lang="id-ID" sz="1400" dirty="0" smtClean="0"/>
          </a:p>
          <a:p>
            <a:pPr>
              <a:buNone/>
            </a:pPr>
            <a:endParaRPr lang="id-ID" sz="1400" dirty="0" smtClean="0"/>
          </a:p>
          <a:p>
            <a:pPr>
              <a:buNone/>
            </a:pPr>
            <a:r>
              <a:rPr lang="id-ID" sz="2000" dirty="0" smtClean="0"/>
              <a:t>Dari ERD diatas </a:t>
            </a:r>
          </a:p>
          <a:p>
            <a:pPr marL="514350" indent="-514350">
              <a:buAutoNum type="arabicPeriod"/>
            </a:pPr>
            <a:r>
              <a:rPr lang="id-ID" sz="2000" dirty="0" smtClean="0"/>
              <a:t>Transformasikan ke dalam bentuk model Relational</a:t>
            </a:r>
          </a:p>
          <a:p>
            <a:pPr marL="514350" indent="-514350">
              <a:buAutoNum type="arabicPeriod"/>
            </a:pPr>
            <a:r>
              <a:rPr lang="id-ID" sz="2000" dirty="0" smtClean="0"/>
              <a:t>Isi data pada Tabel tersebut sebanyak 10 record</a:t>
            </a:r>
          </a:p>
          <a:p>
            <a:pPr marL="514350" indent="-514350">
              <a:buAutoNum type="arabicPeriod"/>
            </a:pPr>
            <a:r>
              <a:rPr lang="id-ID" sz="2000" dirty="0" smtClean="0"/>
              <a:t>Tentukan Struktur Tabelnya (pada setiap tabel yang dihasilkan)</a:t>
            </a:r>
          </a:p>
          <a:p>
            <a:pPr marL="514350" indent="-514350">
              <a:buAutoNum type="arabicPeriod"/>
            </a:pPr>
            <a:r>
              <a:rPr lang="id-ID" sz="2000" dirty="0" smtClean="0"/>
              <a:t>Tentukan Relasi,  Atribut, Tupel,  Domain, Degree, dan Cardinality (pada setiap tabel yang dihasilkan)</a:t>
            </a:r>
          </a:p>
          <a:p>
            <a:pPr marL="514350" indent="-514350">
              <a:buAutoNum type="arabicPeriod"/>
            </a:pPr>
            <a:r>
              <a:rPr lang="id-ID" sz="2000" dirty="0" smtClean="0"/>
              <a:t>Tentukan Superkey, Candidate Key, Primary Key, Alternate Key dan Foreign Key (pada setiap tabel yang dihasilkan)</a:t>
            </a:r>
          </a:p>
        </p:txBody>
      </p:sp>
      <p:pic>
        <p:nvPicPr>
          <p:cNvPr id="1026" name="Picture 2" descr="http://07111040cbis.files.wordpress.com/2010/08/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8001056" cy="307183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52</TotalTime>
  <Words>75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Origin</vt:lpstr>
      <vt:lpstr>MID Sistem Basi Data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 Sistem Basi Data</dc:title>
  <dc:creator>acer</dc:creator>
  <cp:lastModifiedBy>acer</cp:lastModifiedBy>
  <cp:revision>4</cp:revision>
  <dcterms:created xsi:type="dcterms:W3CDTF">2014-01-03T03:26:55Z</dcterms:created>
  <dcterms:modified xsi:type="dcterms:W3CDTF">2014-01-07T02:34:57Z</dcterms:modified>
</cp:coreProperties>
</file>