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62" r:id="rId6"/>
    <p:sldId id="263" r:id="rId7"/>
    <p:sldId id="264" r:id="rId8"/>
    <p:sldId id="258" r:id="rId9"/>
    <p:sldId id="25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49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BB02557A-7053-4340-A874-8AB926A8EDA1}" type="datetimeFigureOut">
              <a:rPr lang="en-US" dirty="0"/>
              <a:t>3/4/2020</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dirty="0"/>
              <a:pPr/>
              <a:t>‹#›</a:t>
            </a:fld>
            <a:endParaRPr lang="en-US" dirty="0"/>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B02557A-7053-4340-A874-8AB926A8EDA1}" type="datetimeFigureOut">
              <a:rPr lang="en-US" dirty="0"/>
              <a:t>3/4/2020</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B02557A-7053-4340-A874-8AB926A8EDA1}" type="datetimeFigureOut">
              <a:rPr lang="en-US" dirty="0"/>
              <a:pPr/>
              <a:t>3/4/2020</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dirty="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dirty="0"/>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dirty="0"/>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dirty="0"/>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BB02557A-7053-4340-A874-8AB926A8EDA1}" type="datetimeFigureOut">
              <a:rPr lang="en-US" dirty="0"/>
              <a:t>3/4/2020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B02557A-7053-4340-A874-8AB926A8EDA1}" type="datetimeFigureOut">
              <a:rPr lang="en-US" dirty="0"/>
              <a:pPr/>
              <a:t>3/4/2020</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B02557A-7053-4340-A874-8AB926A8EDA1}" type="datetimeFigureOut">
              <a:rPr lang="en-US" dirty="0"/>
              <a:pPr/>
              <a:t>3/4/2020</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B02557A-7053-4340-A874-8AB926A8EDA1}" type="datetimeFigureOut">
              <a:rPr lang="en-US" dirty="0"/>
              <a:pPr/>
              <a:t>3/4/2020</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dirty="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61F7-45E6-40A6-A763-3B5124634601}"/>
              </a:ext>
            </a:extLst>
          </p:cNvPr>
          <p:cNvSpPr>
            <a:spLocks noGrp="1"/>
          </p:cNvSpPr>
          <p:nvPr>
            <p:ph type="ctrTitle"/>
          </p:nvPr>
        </p:nvSpPr>
        <p:spPr/>
        <p:txBody>
          <a:bodyPr>
            <a:normAutofit/>
          </a:bodyPr>
          <a:lstStyle/>
          <a:p>
            <a:r>
              <a:rPr lang="en-ID" sz="2800" dirty="0"/>
              <a:t>DEMOKRASI DAN KEBEBASAN PERS</a:t>
            </a:r>
            <a:br>
              <a:rPr lang="en-ID" sz="2800" dirty="0"/>
            </a:br>
            <a:br>
              <a:rPr lang="en-ID" sz="2800" dirty="0"/>
            </a:br>
            <a:r>
              <a:rPr lang="en-ID" sz="1600" i="1" dirty="0"/>
              <a:t>Democracy is the di </a:t>
            </a:r>
            <a:r>
              <a:rPr lang="en-ID" sz="1600" i="1" dirty="0" err="1"/>
              <a:t>fficult</a:t>
            </a:r>
            <a:r>
              <a:rPr lang="en-ID" sz="1600" i="1" dirty="0"/>
              <a:t> form of </a:t>
            </a:r>
            <a:r>
              <a:rPr lang="en-ID" sz="1600" i="1" dirty="0" err="1"/>
              <a:t>gevern</a:t>
            </a:r>
            <a:r>
              <a:rPr lang="en-ID" sz="1600" i="1" dirty="0"/>
              <a:t> </a:t>
            </a:r>
            <a:r>
              <a:rPr lang="en-ID" sz="1600" i="1" dirty="0" err="1"/>
              <a:t>ment</a:t>
            </a:r>
            <a:r>
              <a:rPr lang="en-ID" sz="1600" i="1" dirty="0"/>
              <a:t>, because it is form under which you have to persuade the largest number of persons to do anything in </a:t>
            </a:r>
            <a:r>
              <a:rPr lang="en-ID" sz="1600" i="1" dirty="0" err="1"/>
              <a:t>perticular</a:t>
            </a:r>
            <a:br>
              <a:rPr lang="en-ID" sz="2800" dirty="0"/>
            </a:br>
            <a:endParaRPr lang="en-ID" sz="2800" dirty="0"/>
          </a:p>
        </p:txBody>
      </p:sp>
      <p:sp>
        <p:nvSpPr>
          <p:cNvPr id="3" name="Subtitle 2">
            <a:extLst>
              <a:ext uri="{FF2B5EF4-FFF2-40B4-BE49-F238E27FC236}">
                <a16:creationId xmlns:a16="http://schemas.microsoft.com/office/drawing/2014/main" id="{5E2FED95-899A-4294-A06F-2B0C34D05B62}"/>
              </a:ext>
            </a:extLst>
          </p:cNvPr>
          <p:cNvSpPr>
            <a:spLocks noGrp="1"/>
          </p:cNvSpPr>
          <p:nvPr>
            <p:ph type="subTitle" idx="1"/>
          </p:nvPr>
        </p:nvSpPr>
        <p:spPr/>
        <p:txBody>
          <a:bodyPr>
            <a:normAutofit fontScale="70000" lnSpcReduction="20000"/>
          </a:bodyPr>
          <a:lstStyle/>
          <a:p>
            <a:r>
              <a:rPr lang="en-ID" i="1" dirty="0"/>
              <a:t>ACHMAD AKMALUDDIN .SIP., M.I.P</a:t>
            </a:r>
          </a:p>
          <a:p>
            <a:r>
              <a:rPr lang="en-ID" i="1" dirty="0"/>
              <a:t>0228047003</a:t>
            </a:r>
          </a:p>
          <a:p>
            <a:r>
              <a:rPr lang="en-ID" i="1" dirty="0"/>
              <a:t>UBD PALEMBANG</a:t>
            </a:r>
          </a:p>
        </p:txBody>
      </p:sp>
    </p:spTree>
    <p:extLst>
      <p:ext uri="{BB962C8B-B14F-4D97-AF65-F5344CB8AC3E}">
        <p14:creationId xmlns:p14="http://schemas.microsoft.com/office/powerpoint/2010/main" val="2204168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F7549-33F6-4952-B93F-6FCF70AEBE46}"/>
              </a:ext>
            </a:extLst>
          </p:cNvPr>
          <p:cNvSpPr>
            <a:spLocks noGrp="1"/>
          </p:cNvSpPr>
          <p:nvPr>
            <p:ph type="title"/>
          </p:nvPr>
        </p:nvSpPr>
        <p:spPr/>
        <p:txBody>
          <a:bodyPr/>
          <a:lstStyle/>
          <a:p>
            <a:r>
              <a:rPr lang="en-ID" dirty="0"/>
              <a:t>PENDAHULUAN </a:t>
            </a:r>
          </a:p>
        </p:txBody>
      </p:sp>
      <p:sp>
        <p:nvSpPr>
          <p:cNvPr id="3" name="Content Placeholder 2">
            <a:extLst>
              <a:ext uri="{FF2B5EF4-FFF2-40B4-BE49-F238E27FC236}">
                <a16:creationId xmlns:a16="http://schemas.microsoft.com/office/drawing/2014/main" id="{D3B377B4-19F0-4BC4-AE84-76AAE90830B2}"/>
              </a:ext>
            </a:extLst>
          </p:cNvPr>
          <p:cNvSpPr>
            <a:spLocks noGrp="1"/>
          </p:cNvSpPr>
          <p:nvPr>
            <p:ph idx="1"/>
          </p:nvPr>
        </p:nvSpPr>
        <p:spPr/>
        <p:txBody>
          <a:bodyPr/>
          <a:lstStyle/>
          <a:p>
            <a:r>
              <a:rPr lang="en-ID" dirty="0" err="1"/>
              <a:t>Setiap</a:t>
            </a:r>
            <a:r>
              <a:rPr lang="en-ID" dirty="0"/>
              <a:t>  </a:t>
            </a:r>
            <a:r>
              <a:rPr lang="en-ID" dirty="0" err="1"/>
              <a:t>pemerintahan</a:t>
            </a:r>
            <a:r>
              <a:rPr lang="en-ID" dirty="0"/>
              <a:t> yang </a:t>
            </a:r>
            <a:r>
              <a:rPr lang="en-ID" dirty="0" err="1"/>
              <a:t>berkuasa</a:t>
            </a:r>
            <a:r>
              <a:rPr lang="en-ID" dirty="0"/>
              <a:t> pada </a:t>
            </a:r>
            <a:r>
              <a:rPr lang="en-ID" dirty="0" err="1"/>
              <a:t>suatu</a:t>
            </a:r>
            <a:r>
              <a:rPr lang="en-ID" dirty="0"/>
              <a:t> negara </a:t>
            </a:r>
            <a:r>
              <a:rPr lang="en-ID" dirty="0" err="1"/>
              <a:t>berkewajiban</a:t>
            </a:r>
            <a:r>
              <a:rPr lang="en-ID" dirty="0"/>
              <a:t> </a:t>
            </a:r>
            <a:r>
              <a:rPr lang="en-ID" dirty="0" err="1"/>
              <a:t>menciptakan</a:t>
            </a:r>
            <a:r>
              <a:rPr lang="en-ID" dirty="0"/>
              <a:t> </a:t>
            </a:r>
            <a:r>
              <a:rPr lang="en-ID" dirty="0" err="1"/>
              <a:t>kesejateraan</a:t>
            </a:r>
            <a:r>
              <a:rPr lang="en-ID" dirty="0"/>
              <a:t> dan </a:t>
            </a:r>
            <a:r>
              <a:rPr lang="en-ID" dirty="0" err="1"/>
              <a:t>keaman</a:t>
            </a:r>
            <a:r>
              <a:rPr lang="en-ID" dirty="0"/>
              <a:t> </a:t>
            </a:r>
            <a:r>
              <a:rPr lang="en-ID" dirty="0" err="1"/>
              <a:t>setiap</a:t>
            </a:r>
            <a:r>
              <a:rPr lang="en-ID" dirty="0"/>
              <a:t> </a:t>
            </a:r>
            <a:r>
              <a:rPr lang="en-ID" dirty="0" err="1"/>
              <a:t>warganya</a:t>
            </a:r>
            <a:r>
              <a:rPr lang="en-ID" dirty="0"/>
              <a:t>. </a:t>
            </a:r>
            <a:r>
              <a:rPr lang="en-ID" dirty="0" err="1"/>
              <a:t>Untuk</a:t>
            </a:r>
            <a:r>
              <a:rPr lang="en-ID" dirty="0"/>
              <a:t> </a:t>
            </a:r>
            <a:r>
              <a:rPr lang="en-ID" dirty="0" err="1"/>
              <a:t>itu</a:t>
            </a:r>
            <a:r>
              <a:rPr lang="en-ID" dirty="0"/>
              <a:t> </a:t>
            </a:r>
            <a:r>
              <a:rPr lang="en-ID" dirty="0" err="1"/>
              <a:t>pemerintah</a:t>
            </a:r>
            <a:r>
              <a:rPr lang="en-ID" dirty="0"/>
              <a:t> </a:t>
            </a:r>
            <a:r>
              <a:rPr lang="en-ID" dirty="0" err="1"/>
              <a:t>memiliki</a:t>
            </a:r>
            <a:r>
              <a:rPr lang="en-ID" dirty="0"/>
              <a:t> </a:t>
            </a:r>
            <a:r>
              <a:rPr lang="en-ID" dirty="0" err="1"/>
              <a:t>kewenangan</a:t>
            </a:r>
            <a:r>
              <a:rPr lang="en-ID" dirty="0"/>
              <a:t> ( </a:t>
            </a:r>
            <a:r>
              <a:rPr lang="en-ID" dirty="0" err="1"/>
              <a:t>legetimasi</a:t>
            </a:r>
            <a:r>
              <a:rPr lang="en-ID" dirty="0"/>
              <a:t>) </a:t>
            </a:r>
            <a:r>
              <a:rPr lang="en-ID" dirty="0" err="1"/>
              <a:t>untuk</a:t>
            </a:r>
            <a:r>
              <a:rPr lang="en-ID" dirty="0"/>
              <a:t> </a:t>
            </a:r>
            <a:r>
              <a:rPr lang="en-ID" dirty="0" err="1"/>
              <a:t>menggunakan</a:t>
            </a:r>
            <a:r>
              <a:rPr lang="en-ID" dirty="0"/>
              <a:t> </a:t>
            </a:r>
            <a:r>
              <a:rPr lang="en-ID" dirty="0" err="1"/>
              <a:t>kekuasaan</a:t>
            </a:r>
            <a:r>
              <a:rPr lang="en-ID" dirty="0"/>
              <a:t> </a:t>
            </a:r>
            <a:r>
              <a:rPr lang="en-ID" dirty="0" err="1"/>
              <a:t>dalam</a:t>
            </a:r>
            <a:r>
              <a:rPr lang="en-ID" dirty="0"/>
              <a:t> </a:t>
            </a:r>
            <a:r>
              <a:rPr lang="en-ID" dirty="0" err="1"/>
              <a:t>mengendalikan</a:t>
            </a:r>
            <a:r>
              <a:rPr lang="en-ID" dirty="0"/>
              <a:t> </a:t>
            </a:r>
            <a:r>
              <a:rPr lang="en-ID" dirty="0" err="1"/>
              <a:t>perilaku</a:t>
            </a:r>
            <a:r>
              <a:rPr lang="en-ID" dirty="0"/>
              <a:t> </a:t>
            </a:r>
            <a:r>
              <a:rPr lang="en-ID" dirty="0" err="1"/>
              <a:t>anggota</a:t>
            </a:r>
            <a:r>
              <a:rPr lang="en-ID" dirty="0"/>
              <a:t> </a:t>
            </a:r>
            <a:r>
              <a:rPr lang="en-ID" dirty="0" err="1"/>
              <a:t>masyarakatnya</a:t>
            </a:r>
            <a:r>
              <a:rPr lang="en-ID" dirty="0"/>
              <a:t>. </a:t>
            </a:r>
            <a:r>
              <a:rPr lang="en-ID" dirty="0" err="1"/>
              <a:t>Jika</a:t>
            </a:r>
            <a:r>
              <a:rPr lang="en-ID" dirty="0"/>
              <a:t> </a:t>
            </a:r>
            <a:r>
              <a:rPr lang="en-ID" dirty="0" err="1"/>
              <a:t>tidak</a:t>
            </a:r>
            <a:r>
              <a:rPr lang="en-ID" dirty="0"/>
              <a:t> </a:t>
            </a:r>
            <a:r>
              <a:rPr lang="en-ID" dirty="0" err="1"/>
              <a:t>masyarakat</a:t>
            </a:r>
            <a:r>
              <a:rPr lang="en-ID" dirty="0"/>
              <a:t> </a:t>
            </a:r>
            <a:r>
              <a:rPr lang="en-ID" dirty="0" err="1"/>
              <a:t>akan</a:t>
            </a:r>
            <a:r>
              <a:rPr lang="en-ID" dirty="0"/>
              <a:t> </a:t>
            </a:r>
            <a:r>
              <a:rPr lang="en-ID" dirty="0" err="1"/>
              <a:t>jadi</a:t>
            </a:r>
            <a:r>
              <a:rPr lang="en-ID" dirty="0"/>
              <a:t> </a:t>
            </a:r>
            <a:r>
              <a:rPr lang="en-ID" dirty="0" err="1"/>
              <a:t>kacau</a:t>
            </a:r>
            <a:r>
              <a:rPr lang="en-ID" dirty="0"/>
              <a:t> </a:t>
            </a:r>
            <a:r>
              <a:rPr lang="en-ID" dirty="0" err="1"/>
              <a:t>karena</a:t>
            </a:r>
            <a:r>
              <a:rPr lang="en-ID" dirty="0"/>
              <a:t> </a:t>
            </a:r>
            <a:r>
              <a:rPr lang="en-ID" dirty="0" err="1"/>
              <a:t>setiap</a:t>
            </a:r>
            <a:r>
              <a:rPr lang="en-ID" dirty="0"/>
              <a:t> orang  </a:t>
            </a:r>
            <a:r>
              <a:rPr lang="en-ID" dirty="0" err="1"/>
              <a:t>bisa</a:t>
            </a:r>
            <a:r>
              <a:rPr lang="en-ID" dirty="0"/>
              <a:t> </a:t>
            </a:r>
            <a:r>
              <a:rPr lang="en-ID" dirty="0" err="1"/>
              <a:t>bertindak</a:t>
            </a:r>
            <a:r>
              <a:rPr lang="en-ID" dirty="0"/>
              <a:t> </a:t>
            </a:r>
            <a:r>
              <a:rPr lang="en-ID" dirty="0" err="1"/>
              <a:t>samaunya</a:t>
            </a:r>
            <a:r>
              <a:rPr lang="en-ID" dirty="0"/>
              <a:t>. </a:t>
            </a:r>
            <a:r>
              <a:rPr lang="en-ID" dirty="0" err="1"/>
              <a:t>Dalam</a:t>
            </a:r>
            <a:r>
              <a:rPr lang="en-ID" dirty="0"/>
              <a:t> </a:t>
            </a:r>
            <a:r>
              <a:rPr lang="en-ID" dirty="0" err="1"/>
              <a:t>memenui</a:t>
            </a:r>
            <a:r>
              <a:rPr lang="en-ID" dirty="0"/>
              <a:t> </a:t>
            </a:r>
            <a:r>
              <a:rPr lang="en-ID" dirty="0" err="1"/>
              <a:t>kebutuhan</a:t>
            </a:r>
            <a:r>
              <a:rPr lang="en-ID" dirty="0"/>
              <a:t> </a:t>
            </a:r>
            <a:r>
              <a:rPr lang="en-ID" dirty="0" err="1"/>
              <a:t>hidupnya</a:t>
            </a:r>
            <a:r>
              <a:rPr lang="en-ID" dirty="0"/>
              <a:t>. </a:t>
            </a:r>
          </a:p>
        </p:txBody>
      </p:sp>
    </p:spTree>
    <p:extLst>
      <p:ext uri="{BB962C8B-B14F-4D97-AF65-F5344CB8AC3E}">
        <p14:creationId xmlns:p14="http://schemas.microsoft.com/office/powerpoint/2010/main" val="2769661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C572E-BF6C-44D7-9709-F94FBE2B52DE}"/>
              </a:ext>
            </a:extLst>
          </p:cNvPr>
          <p:cNvSpPr>
            <a:spLocks noGrp="1"/>
          </p:cNvSpPr>
          <p:nvPr>
            <p:ph type="title"/>
          </p:nvPr>
        </p:nvSpPr>
        <p:spPr/>
        <p:txBody>
          <a:bodyPr/>
          <a:lstStyle/>
          <a:p>
            <a:r>
              <a:rPr lang="en-ID" dirty="0"/>
              <a:t>NEGARA</a:t>
            </a:r>
          </a:p>
        </p:txBody>
      </p:sp>
      <p:sp>
        <p:nvSpPr>
          <p:cNvPr id="3" name="Content Placeholder 2">
            <a:extLst>
              <a:ext uri="{FF2B5EF4-FFF2-40B4-BE49-F238E27FC236}">
                <a16:creationId xmlns:a16="http://schemas.microsoft.com/office/drawing/2014/main" id="{945182F4-721A-4F6F-AC1B-2A2782072882}"/>
              </a:ext>
            </a:extLst>
          </p:cNvPr>
          <p:cNvSpPr>
            <a:spLocks noGrp="1"/>
          </p:cNvSpPr>
          <p:nvPr>
            <p:ph idx="1"/>
          </p:nvPr>
        </p:nvSpPr>
        <p:spPr/>
        <p:txBody>
          <a:bodyPr/>
          <a:lstStyle/>
          <a:p>
            <a:r>
              <a:rPr lang="en-ID" dirty="0"/>
              <a:t>Negara </a:t>
            </a:r>
            <a:r>
              <a:rPr lang="en-ID" dirty="0" err="1"/>
              <a:t>adalah</a:t>
            </a:r>
            <a:r>
              <a:rPr lang="en-ID" dirty="0"/>
              <a:t> </a:t>
            </a:r>
            <a:r>
              <a:rPr lang="en-ID" dirty="0" err="1"/>
              <a:t>organisasi</a:t>
            </a:r>
            <a:r>
              <a:rPr lang="en-ID" dirty="0"/>
              <a:t> </a:t>
            </a:r>
            <a:r>
              <a:rPr lang="en-ID" dirty="0" err="1"/>
              <a:t>teritorial</a:t>
            </a:r>
            <a:r>
              <a:rPr lang="en-ID" dirty="0"/>
              <a:t> </a:t>
            </a:r>
            <a:r>
              <a:rPr lang="en-ID" dirty="0" err="1"/>
              <a:t>suatu</a:t>
            </a:r>
            <a:r>
              <a:rPr lang="en-ID" dirty="0"/>
              <a:t> </a:t>
            </a:r>
            <a:r>
              <a:rPr lang="en-ID" dirty="0" err="1"/>
              <a:t>bangsa</a:t>
            </a:r>
            <a:r>
              <a:rPr lang="en-ID" dirty="0"/>
              <a:t> </a:t>
            </a:r>
            <a:r>
              <a:rPr lang="en-ID" dirty="0" err="1"/>
              <a:t>selebih</a:t>
            </a:r>
            <a:r>
              <a:rPr lang="en-ID" dirty="0"/>
              <a:t> </a:t>
            </a:r>
            <a:r>
              <a:rPr lang="en-ID" dirty="0" err="1"/>
              <a:t>dari</a:t>
            </a:r>
            <a:r>
              <a:rPr lang="en-ID" dirty="0"/>
              <a:t> </a:t>
            </a:r>
            <a:r>
              <a:rPr lang="en-ID" dirty="0" err="1"/>
              <a:t>itu</a:t>
            </a:r>
            <a:r>
              <a:rPr lang="en-ID" dirty="0"/>
              <a:t> </a:t>
            </a:r>
            <a:r>
              <a:rPr lang="en-ID" dirty="0" err="1"/>
              <a:t>dalam</a:t>
            </a:r>
            <a:r>
              <a:rPr lang="en-ID" dirty="0"/>
              <a:t> </a:t>
            </a:r>
            <a:r>
              <a:rPr lang="en-ID" dirty="0" err="1"/>
              <a:t>konfersi</a:t>
            </a:r>
            <a:r>
              <a:rPr lang="en-ID" dirty="0"/>
              <a:t> Montevideo yang </a:t>
            </a:r>
            <a:r>
              <a:rPr lang="en-ID" dirty="0" err="1"/>
              <a:t>dilaksanakan</a:t>
            </a:r>
            <a:r>
              <a:rPr lang="en-ID" dirty="0"/>
              <a:t> pada </a:t>
            </a:r>
            <a:r>
              <a:rPr lang="en-ID" dirty="0" err="1"/>
              <a:t>tahun</a:t>
            </a:r>
            <a:r>
              <a:rPr lang="en-ID" dirty="0"/>
              <a:t> 1933 </a:t>
            </a:r>
            <a:r>
              <a:rPr lang="en-ID" dirty="0" err="1"/>
              <a:t>suatu</a:t>
            </a:r>
            <a:r>
              <a:rPr lang="en-ID" dirty="0"/>
              <a:t> negara </a:t>
            </a:r>
            <a:r>
              <a:rPr lang="en-ID" dirty="0" err="1"/>
              <a:t>baru</a:t>
            </a:r>
            <a:r>
              <a:rPr lang="en-ID" dirty="0"/>
              <a:t> </a:t>
            </a:r>
            <a:r>
              <a:rPr lang="en-ID" dirty="0" err="1"/>
              <a:t>bisa</a:t>
            </a:r>
            <a:r>
              <a:rPr lang="en-ID" dirty="0"/>
              <a:t> </a:t>
            </a:r>
            <a:r>
              <a:rPr lang="en-ID" dirty="0" err="1"/>
              <a:t>diakui</a:t>
            </a:r>
            <a:r>
              <a:rPr lang="en-ID" dirty="0"/>
              <a:t>  </a:t>
            </a:r>
            <a:r>
              <a:rPr lang="en-ID" dirty="0" err="1"/>
              <a:t>jika</a:t>
            </a:r>
            <a:r>
              <a:rPr lang="en-ID" dirty="0"/>
              <a:t>  </a:t>
            </a:r>
            <a:r>
              <a:rPr lang="en-ID" dirty="0" err="1"/>
              <a:t>memiliki</a:t>
            </a:r>
            <a:r>
              <a:rPr lang="en-ID" dirty="0"/>
              <a:t> : </a:t>
            </a:r>
          </a:p>
          <a:p>
            <a:r>
              <a:rPr lang="en-ID" dirty="0"/>
              <a:t>1. </a:t>
            </a:r>
            <a:r>
              <a:rPr lang="en-ID" dirty="0" err="1"/>
              <a:t>penduduk</a:t>
            </a:r>
            <a:r>
              <a:rPr lang="en-ID" dirty="0"/>
              <a:t> yang </a:t>
            </a:r>
            <a:r>
              <a:rPr lang="en-ID" dirty="0" err="1"/>
              <a:t>tetap</a:t>
            </a:r>
            <a:endParaRPr lang="en-ID" dirty="0"/>
          </a:p>
          <a:p>
            <a:r>
              <a:rPr lang="en-ID" dirty="0"/>
              <a:t>2. wilayah </a:t>
            </a:r>
            <a:r>
              <a:rPr lang="en-ID" dirty="0" err="1"/>
              <a:t>tertentu</a:t>
            </a:r>
            <a:r>
              <a:rPr lang="en-ID" dirty="0"/>
              <a:t> </a:t>
            </a:r>
          </a:p>
          <a:p>
            <a:r>
              <a:rPr lang="en-ID" dirty="0"/>
              <a:t>3. </a:t>
            </a:r>
            <a:r>
              <a:rPr lang="en-ID" dirty="0" err="1"/>
              <a:t>pemerutahan</a:t>
            </a:r>
            <a:r>
              <a:rPr lang="en-ID" dirty="0"/>
              <a:t> yang </a:t>
            </a:r>
            <a:r>
              <a:rPr lang="en-ID" dirty="0" err="1"/>
              <a:t>berdaulat</a:t>
            </a:r>
            <a:endParaRPr lang="en-ID" dirty="0"/>
          </a:p>
          <a:p>
            <a:r>
              <a:rPr lang="en-ID" dirty="0"/>
              <a:t>4. </a:t>
            </a:r>
            <a:r>
              <a:rPr lang="en-ID" dirty="0" err="1"/>
              <a:t>Kemampuan</a:t>
            </a:r>
            <a:r>
              <a:rPr lang="en-ID" dirty="0"/>
              <a:t> </a:t>
            </a:r>
            <a:r>
              <a:rPr lang="en-ID" dirty="0" err="1"/>
              <a:t>mengadakan</a:t>
            </a:r>
            <a:r>
              <a:rPr lang="en-ID" dirty="0"/>
              <a:t> </a:t>
            </a:r>
            <a:r>
              <a:rPr lang="en-ID" dirty="0" err="1"/>
              <a:t>hubungan</a:t>
            </a:r>
            <a:r>
              <a:rPr lang="en-ID" dirty="0"/>
              <a:t> </a:t>
            </a:r>
            <a:r>
              <a:rPr lang="en-ID" dirty="0" err="1"/>
              <a:t>dengan</a:t>
            </a:r>
            <a:r>
              <a:rPr lang="en-ID" dirty="0"/>
              <a:t> </a:t>
            </a:r>
            <a:r>
              <a:rPr lang="en-ID" dirty="0" err="1"/>
              <a:t>antar</a:t>
            </a:r>
            <a:r>
              <a:rPr lang="en-ID" dirty="0"/>
              <a:t> </a:t>
            </a:r>
            <a:r>
              <a:rPr lang="en-ID" dirty="0" err="1"/>
              <a:t>bangsa</a:t>
            </a:r>
            <a:endParaRPr lang="en-ID" dirty="0"/>
          </a:p>
          <a:p>
            <a:endParaRPr lang="en-ID" dirty="0"/>
          </a:p>
        </p:txBody>
      </p:sp>
    </p:spTree>
    <p:extLst>
      <p:ext uri="{BB962C8B-B14F-4D97-AF65-F5344CB8AC3E}">
        <p14:creationId xmlns:p14="http://schemas.microsoft.com/office/powerpoint/2010/main" val="2856482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8CFC9-2F70-463B-B7AB-9DEB67B1784F}"/>
              </a:ext>
            </a:extLst>
          </p:cNvPr>
          <p:cNvSpPr>
            <a:spLocks noGrp="1"/>
          </p:cNvSpPr>
          <p:nvPr>
            <p:ph type="title"/>
          </p:nvPr>
        </p:nvSpPr>
        <p:spPr/>
        <p:txBody>
          <a:bodyPr/>
          <a:lstStyle/>
          <a:p>
            <a:r>
              <a:rPr lang="en-ID" dirty="0" err="1"/>
              <a:t>Tugas</a:t>
            </a:r>
            <a:r>
              <a:rPr lang="en-ID" dirty="0"/>
              <a:t>  Negara</a:t>
            </a:r>
            <a:br>
              <a:rPr lang="en-ID" dirty="0"/>
            </a:br>
            <a:endParaRPr lang="en-ID" dirty="0"/>
          </a:p>
        </p:txBody>
      </p:sp>
      <p:sp>
        <p:nvSpPr>
          <p:cNvPr id="3" name="Content Placeholder 2">
            <a:extLst>
              <a:ext uri="{FF2B5EF4-FFF2-40B4-BE49-F238E27FC236}">
                <a16:creationId xmlns:a16="http://schemas.microsoft.com/office/drawing/2014/main" id="{4FCD6610-CE5D-4E63-88A2-E08970908309}"/>
              </a:ext>
            </a:extLst>
          </p:cNvPr>
          <p:cNvSpPr>
            <a:spLocks noGrp="1"/>
          </p:cNvSpPr>
          <p:nvPr>
            <p:ph idx="1"/>
          </p:nvPr>
        </p:nvSpPr>
        <p:spPr/>
        <p:txBody>
          <a:bodyPr/>
          <a:lstStyle/>
          <a:p>
            <a:r>
              <a:rPr lang="en-ID" dirty="0" err="1"/>
              <a:t>Tugas</a:t>
            </a:r>
            <a:r>
              <a:rPr lang="en-ID" dirty="0"/>
              <a:t> </a:t>
            </a:r>
            <a:r>
              <a:rPr lang="en-ID" dirty="0" err="1"/>
              <a:t>pemerintah</a:t>
            </a:r>
            <a:r>
              <a:rPr lang="en-ID" dirty="0"/>
              <a:t>  </a:t>
            </a:r>
            <a:r>
              <a:rPr lang="en-ID" dirty="0" err="1"/>
              <a:t>selalu</a:t>
            </a:r>
            <a:r>
              <a:rPr lang="en-ID" dirty="0"/>
              <a:t> </a:t>
            </a:r>
            <a:r>
              <a:rPr lang="en-ID" dirty="0" err="1"/>
              <a:t>berusaha</a:t>
            </a:r>
            <a:r>
              <a:rPr lang="en-ID" dirty="0"/>
              <a:t>  </a:t>
            </a:r>
            <a:r>
              <a:rPr lang="en-ID" dirty="0" err="1"/>
              <a:t>untuk</a:t>
            </a:r>
            <a:r>
              <a:rPr lang="en-ID" dirty="0"/>
              <a:t> </a:t>
            </a:r>
            <a:r>
              <a:rPr lang="en-ID" dirty="0" err="1"/>
              <a:t>memberikan</a:t>
            </a:r>
            <a:r>
              <a:rPr lang="en-ID" dirty="0"/>
              <a:t>  </a:t>
            </a:r>
            <a:r>
              <a:rPr lang="en-ID" dirty="0" err="1"/>
              <a:t>tiga</a:t>
            </a:r>
            <a:r>
              <a:rPr lang="en-ID" dirty="0"/>
              <a:t> </a:t>
            </a:r>
            <a:r>
              <a:rPr lang="en-ID" dirty="0" err="1"/>
              <a:t>bentuk</a:t>
            </a:r>
            <a:r>
              <a:rPr lang="en-ID" dirty="0"/>
              <a:t> </a:t>
            </a:r>
            <a:r>
              <a:rPr lang="en-ID" dirty="0" err="1"/>
              <a:t>pelayaan</a:t>
            </a:r>
            <a:r>
              <a:rPr lang="en-ID" dirty="0"/>
              <a:t> :</a:t>
            </a:r>
          </a:p>
          <a:p>
            <a:r>
              <a:rPr lang="en-ID" dirty="0"/>
              <a:t>1. </a:t>
            </a:r>
            <a:r>
              <a:rPr lang="en-ID" dirty="0" err="1"/>
              <a:t>Menciptakna</a:t>
            </a:r>
            <a:r>
              <a:rPr lang="en-ID" dirty="0"/>
              <a:t> </a:t>
            </a:r>
            <a:r>
              <a:rPr lang="en-ID" dirty="0" err="1"/>
              <a:t>tatanan</a:t>
            </a:r>
            <a:r>
              <a:rPr lang="en-ID" dirty="0"/>
              <a:t> (order) </a:t>
            </a:r>
            <a:r>
              <a:rPr lang="en-ID" dirty="0" err="1"/>
              <a:t>dalam</a:t>
            </a:r>
            <a:r>
              <a:rPr lang="en-ID" dirty="0"/>
              <a:t> </a:t>
            </a:r>
            <a:r>
              <a:rPr lang="en-ID" dirty="0" err="1"/>
              <a:t>bentuk</a:t>
            </a:r>
            <a:r>
              <a:rPr lang="en-ID" dirty="0"/>
              <a:t> </a:t>
            </a:r>
            <a:r>
              <a:rPr lang="en-ID" dirty="0" err="1"/>
              <a:t>jaminan</a:t>
            </a:r>
            <a:r>
              <a:rPr lang="en-ID" dirty="0"/>
              <a:t> </a:t>
            </a:r>
            <a:r>
              <a:rPr lang="en-ID" dirty="0" err="1"/>
              <a:t>keamannn</a:t>
            </a:r>
            <a:r>
              <a:rPr lang="en-ID" dirty="0"/>
              <a:t> </a:t>
            </a:r>
            <a:r>
              <a:rPr lang="en-ID" dirty="0" err="1"/>
              <a:t>guna</a:t>
            </a:r>
            <a:r>
              <a:rPr lang="en-ID" dirty="0"/>
              <a:t> </a:t>
            </a:r>
            <a:r>
              <a:rPr lang="en-ID" dirty="0" err="1"/>
              <a:t>memproteksi</a:t>
            </a:r>
            <a:r>
              <a:rPr lang="en-ID" dirty="0"/>
              <a:t> </a:t>
            </a:r>
            <a:r>
              <a:rPr lang="en-ID" dirty="0" err="1"/>
              <a:t>hak-hak</a:t>
            </a:r>
            <a:r>
              <a:rPr lang="en-ID" dirty="0"/>
              <a:t> </a:t>
            </a:r>
            <a:r>
              <a:rPr lang="en-ID" dirty="0" err="1"/>
              <a:t>milik</a:t>
            </a:r>
            <a:r>
              <a:rPr lang="en-ID" dirty="0"/>
              <a:t> </a:t>
            </a:r>
            <a:r>
              <a:rPr lang="en-ID" dirty="0" err="1"/>
              <a:t>warga</a:t>
            </a:r>
            <a:endParaRPr lang="en-ID" dirty="0"/>
          </a:p>
          <a:p>
            <a:r>
              <a:rPr lang="en-ID" dirty="0"/>
              <a:t>2. </a:t>
            </a:r>
            <a:r>
              <a:rPr lang="en-ID" dirty="0" err="1"/>
              <a:t>menyediakan</a:t>
            </a:r>
            <a:r>
              <a:rPr lang="en-ID" dirty="0"/>
              <a:t> </a:t>
            </a:r>
            <a:r>
              <a:rPr lang="en-ID" dirty="0" err="1"/>
              <a:t>fasilitas</a:t>
            </a:r>
            <a:r>
              <a:rPr lang="en-ID" dirty="0"/>
              <a:t> </a:t>
            </a:r>
            <a:r>
              <a:rPr lang="en-ID" dirty="0" err="1"/>
              <a:t>umum</a:t>
            </a:r>
            <a:r>
              <a:rPr lang="en-ID" dirty="0"/>
              <a:t> ( public goods ) yang </a:t>
            </a:r>
            <a:r>
              <a:rPr lang="en-ID" dirty="0" err="1"/>
              <a:t>dafat</a:t>
            </a:r>
            <a:r>
              <a:rPr lang="en-ID" dirty="0"/>
              <a:t> di man </a:t>
            </a:r>
            <a:r>
              <a:rPr lang="en-ID" dirty="0" err="1"/>
              <a:t>faatkan</a:t>
            </a:r>
            <a:r>
              <a:rPr lang="en-ID" dirty="0"/>
              <a:t>  oleh </a:t>
            </a:r>
            <a:r>
              <a:rPr lang="en-ID" dirty="0" err="1"/>
              <a:t>masyarakat</a:t>
            </a:r>
            <a:r>
              <a:rPr lang="en-ID" dirty="0"/>
              <a:t> </a:t>
            </a:r>
            <a:r>
              <a:rPr lang="en-ID" dirty="0" err="1"/>
              <a:t>dalam</a:t>
            </a:r>
            <a:r>
              <a:rPr lang="en-ID" dirty="0"/>
              <a:t> </a:t>
            </a:r>
            <a:r>
              <a:rPr lang="en-ID" dirty="0" err="1"/>
              <a:t>memenuhi</a:t>
            </a:r>
            <a:r>
              <a:rPr lang="en-ID" dirty="0"/>
              <a:t>  </a:t>
            </a:r>
            <a:r>
              <a:rPr lang="en-ID" dirty="0" err="1"/>
              <a:t>tiuntutan</a:t>
            </a:r>
            <a:r>
              <a:rPr lang="en-ID" dirty="0"/>
              <a:t> </a:t>
            </a:r>
            <a:r>
              <a:rPr lang="en-ID" dirty="0" err="1"/>
              <a:t>hidupnya</a:t>
            </a:r>
            <a:r>
              <a:rPr lang="en-ID" dirty="0"/>
              <a:t> </a:t>
            </a:r>
            <a:r>
              <a:rPr lang="en-ID" dirty="0" err="1"/>
              <a:t>sebagi</a:t>
            </a:r>
            <a:r>
              <a:rPr lang="en-ID" dirty="0"/>
              <a:t> </a:t>
            </a:r>
            <a:r>
              <a:rPr lang="en-ID" dirty="0" err="1"/>
              <a:t>anggita</a:t>
            </a:r>
            <a:r>
              <a:rPr lang="en-ID" dirty="0"/>
              <a:t> </a:t>
            </a:r>
            <a:r>
              <a:rPr lang="en-ID" dirty="0" err="1"/>
              <a:t>masyarakat</a:t>
            </a:r>
            <a:endParaRPr lang="en-ID" dirty="0"/>
          </a:p>
          <a:p>
            <a:r>
              <a:rPr lang="en-ID" dirty="0"/>
              <a:t>3. </a:t>
            </a:r>
            <a:r>
              <a:rPr lang="en-ID" dirty="0" err="1"/>
              <a:t>berusaha</a:t>
            </a:r>
            <a:r>
              <a:rPr lang="en-ID" dirty="0"/>
              <a:t> </a:t>
            </a:r>
            <a:r>
              <a:rPr lang="en-ID" dirty="0" err="1"/>
              <a:t>mengangkat</a:t>
            </a:r>
            <a:r>
              <a:rPr lang="en-ID" dirty="0"/>
              <a:t> </a:t>
            </a:r>
            <a:r>
              <a:rPr lang="en-ID" dirty="0" err="1"/>
              <a:t>darajat</a:t>
            </a:r>
            <a:r>
              <a:rPr lang="en-ID" dirty="0"/>
              <a:t>  </a:t>
            </a:r>
            <a:r>
              <a:rPr lang="en-ID" dirty="0" err="1"/>
              <a:t>persamaan</a:t>
            </a:r>
            <a:r>
              <a:rPr lang="en-ID" dirty="0"/>
              <a:t> </a:t>
            </a:r>
            <a:r>
              <a:rPr lang="en-ID" dirty="0" err="1"/>
              <a:t>antar</a:t>
            </a:r>
            <a:r>
              <a:rPr lang="en-ID" dirty="0"/>
              <a:t>  sesame </a:t>
            </a:r>
            <a:r>
              <a:rPr lang="en-ID" dirty="0" err="1"/>
              <a:t>manusia</a:t>
            </a:r>
            <a:r>
              <a:rPr lang="en-ID" dirty="0"/>
              <a:t> (</a:t>
            </a:r>
            <a:r>
              <a:rPr lang="en-ID" dirty="0" err="1"/>
              <a:t>aquality</a:t>
            </a:r>
            <a:r>
              <a:rPr lang="en-ID" dirty="0"/>
              <a:t>) </a:t>
            </a:r>
            <a:r>
              <a:rPr lang="en-ID" dirty="0" err="1"/>
              <a:t>sehingga</a:t>
            </a:r>
            <a:r>
              <a:rPr lang="en-ID" dirty="0"/>
              <a:t> </a:t>
            </a:r>
            <a:r>
              <a:rPr lang="en-ID" dirty="0" err="1"/>
              <a:t>tidak</a:t>
            </a:r>
            <a:r>
              <a:rPr lang="en-ID" dirty="0"/>
              <a:t> </a:t>
            </a:r>
            <a:r>
              <a:rPr lang="en-ID" dirty="0" err="1"/>
              <a:t>ada</a:t>
            </a:r>
            <a:r>
              <a:rPr lang="en-ID" dirty="0"/>
              <a:t> </a:t>
            </a:r>
            <a:r>
              <a:rPr lang="en-ID" dirty="0" err="1"/>
              <a:t>pihak</a:t>
            </a:r>
            <a:r>
              <a:rPr lang="en-ID" dirty="0"/>
              <a:t> yang </a:t>
            </a:r>
            <a:r>
              <a:rPr lang="en-ID" dirty="0" err="1"/>
              <a:t>merasa</a:t>
            </a:r>
            <a:r>
              <a:rPr lang="en-ID" dirty="0"/>
              <a:t> </a:t>
            </a:r>
            <a:r>
              <a:rPr lang="en-ID" dirty="0" err="1"/>
              <a:t>ditinggalkan</a:t>
            </a:r>
            <a:r>
              <a:rPr lang="en-ID" dirty="0"/>
              <a:t> </a:t>
            </a:r>
          </a:p>
        </p:txBody>
      </p:sp>
    </p:spTree>
    <p:extLst>
      <p:ext uri="{BB962C8B-B14F-4D97-AF65-F5344CB8AC3E}">
        <p14:creationId xmlns:p14="http://schemas.microsoft.com/office/powerpoint/2010/main" val="2230271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0AE9D-C49D-4A92-A1F6-5D39A725E93D}"/>
              </a:ext>
            </a:extLst>
          </p:cNvPr>
          <p:cNvSpPr>
            <a:spLocks noGrp="1"/>
          </p:cNvSpPr>
          <p:nvPr>
            <p:ph type="title"/>
          </p:nvPr>
        </p:nvSpPr>
        <p:spPr/>
        <p:txBody>
          <a:bodyPr/>
          <a:lstStyle/>
          <a:p>
            <a:r>
              <a:rPr lang="en-ID" dirty="0" err="1"/>
              <a:t>Menciptakan</a:t>
            </a:r>
            <a:r>
              <a:rPr lang="en-ID" dirty="0"/>
              <a:t> </a:t>
            </a:r>
            <a:r>
              <a:rPr lang="en-ID" dirty="0" err="1"/>
              <a:t>Tatanan</a:t>
            </a:r>
            <a:endParaRPr lang="en-ID" dirty="0"/>
          </a:p>
        </p:txBody>
      </p:sp>
      <p:sp>
        <p:nvSpPr>
          <p:cNvPr id="3" name="Content Placeholder 2">
            <a:extLst>
              <a:ext uri="{FF2B5EF4-FFF2-40B4-BE49-F238E27FC236}">
                <a16:creationId xmlns:a16="http://schemas.microsoft.com/office/drawing/2014/main" id="{E7A55765-B79A-4B2E-ADE1-6DD69DF5D54C}"/>
              </a:ext>
            </a:extLst>
          </p:cNvPr>
          <p:cNvSpPr>
            <a:spLocks noGrp="1"/>
          </p:cNvSpPr>
          <p:nvPr>
            <p:ph idx="1"/>
          </p:nvPr>
        </p:nvSpPr>
        <p:spPr/>
        <p:txBody>
          <a:bodyPr/>
          <a:lstStyle/>
          <a:p>
            <a:r>
              <a:rPr lang="en-ID" dirty="0" err="1"/>
              <a:t>Menciptakan</a:t>
            </a:r>
            <a:r>
              <a:rPr lang="en-ID" dirty="0"/>
              <a:t> dan </a:t>
            </a:r>
            <a:r>
              <a:rPr lang="en-ID" dirty="0" err="1"/>
              <a:t>memelihara</a:t>
            </a:r>
            <a:r>
              <a:rPr lang="en-ID" dirty="0"/>
              <a:t> </a:t>
            </a:r>
            <a:r>
              <a:rPr lang="en-ID" dirty="0" err="1"/>
              <a:t>tatanan</a:t>
            </a:r>
            <a:r>
              <a:rPr lang="en-ID" dirty="0"/>
              <a:t> </a:t>
            </a:r>
            <a:r>
              <a:rPr lang="en-ID" dirty="0" err="1"/>
              <a:t>dalm</a:t>
            </a:r>
            <a:r>
              <a:rPr lang="en-ID" dirty="0"/>
              <a:t> </a:t>
            </a:r>
            <a:r>
              <a:rPr lang="en-ID" dirty="0" err="1"/>
              <a:t>masyarakat</a:t>
            </a:r>
            <a:r>
              <a:rPr lang="en-ID" dirty="0"/>
              <a:t> </a:t>
            </a:r>
            <a:r>
              <a:rPr lang="en-ID" dirty="0" err="1"/>
              <a:t>dipandang</a:t>
            </a:r>
            <a:r>
              <a:rPr lang="en-ID" dirty="0"/>
              <a:t> </a:t>
            </a:r>
            <a:r>
              <a:rPr lang="en-ID" dirty="0" err="1"/>
              <a:t>sebagai</a:t>
            </a:r>
            <a:r>
              <a:rPr lang="en-ID" dirty="0"/>
              <a:t> </a:t>
            </a:r>
            <a:r>
              <a:rPr lang="en-ID" dirty="0" err="1"/>
              <a:t>bentuk</a:t>
            </a:r>
            <a:r>
              <a:rPr lang="en-ID" dirty="0"/>
              <a:t> </a:t>
            </a:r>
            <a:r>
              <a:rPr lang="en-ID" dirty="0" err="1"/>
              <a:t>pelayanan</a:t>
            </a:r>
            <a:r>
              <a:rPr lang="en-ID" dirty="0"/>
              <a:t>  yang paling </a:t>
            </a:r>
            <a:r>
              <a:rPr lang="en-ID" dirty="0" err="1"/>
              <a:t>tua</a:t>
            </a:r>
            <a:r>
              <a:rPr lang="en-ID" dirty="0"/>
              <a:t> </a:t>
            </a:r>
            <a:r>
              <a:rPr lang="en-ID" dirty="0" err="1"/>
              <a:t>usianya</a:t>
            </a:r>
            <a:r>
              <a:rPr lang="en-ID" dirty="0"/>
              <a:t> </a:t>
            </a:r>
            <a:r>
              <a:rPr lang="en-ID" dirty="0" err="1"/>
              <a:t>dari</a:t>
            </a:r>
            <a:r>
              <a:rPr lang="en-ID" dirty="0"/>
              <a:t> </a:t>
            </a:r>
            <a:r>
              <a:rPr lang="en-ID" dirty="0" err="1"/>
              <a:t>dari</a:t>
            </a:r>
            <a:r>
              <a:rPr lang="en-ID" dirty="0"/>
              <a:t> </a:t>
            </a:r>
            <a:r>
              <a:rPr lang="en-ID" dirty="0" err="1"/>
              <a:t>dua</a:t>
            </a:r>
            <a:r>
              <a:rPr lang="en-ID" dirty="0"/>
              <a:t> </a:t>
            </a:r>
            <a:r>
              <a:rPr lang="en-ID" dirty="0" err="1"/>
              <a:t>bentuk</a:t>
            </a:r>
            <a:r>
              <a:rPr lang="en-ID" dirty="0"/>
              <a:t> </a:t>
            </a:r>
            <a:r>
              <a:rPr lang="en-ID" dirty="0" err="1"/>
              <a:t>pelayannan</a:t>
            </a:r>
            <a:r>
              <a:rPr lang="en-ID" dirty="0"/>
              <a:t> yang </a:t>
            </a:r>
            <a:r>
              <a:rPr lang="en-ID" dirty="0" err="1"/>
              <a:t>dilakukan</a:t>
            </a:r>
            <a:r>
              <a:rPr lang="en-ID" dirty="0"/>
              <a:t> oleh negara </a:t>
            </a:r>
            <a:r>
              <a:rPr lang="en-ID" dirty="0" err="1"/>
              <a:t>kepada</a:t>
            </a:r>
            <a:r>
              <a:rPr lang="en-ID" dirty="0"/>
              <a:t> </a:t>
            </a:r>
            <a:r>
              <a:rPr lang="en-ID" dirty="0" err="1"/>
              <a:t>warganya</a:t>
            </a:r>
            <a:r>
              <a:rPr lang="en-ID" dirty="0"/>
              <a:t>. </a:t>
            </a:r>
            <a:r>
              <a:rPr lang="en-ID" dirty="0" err="1"/>
              <a:t>Menciptakan</a:t>
            </a:r>
            <a:r>
              <a:rPr lang="en-ID" dirty="0"/>
              <a:t> </a:t>
            </a:r>
            <a:r>
              <a:rPr lang="en-ID" dirty="0" err="1"/>
              <a:t>tatanan</a:t>
            </a:r>
            <a:r>
              <a:rPr lang="en-ID" dirty="0"/>
              <a:t>  di mana </a:t>
            </a:r>
            <a:r>
              <a:rPr lang="en-ID" dirty="0" err="1"/>
              <a:t>pemerintah</a:t>
            </a:r>
            <a:r>
              <a:rPr lang="en-ID" dirty="0"/>
              <a:t> </a:t>
            </a:r>
            <a:r>
              <a:rPr lang="en-ID" dirty="0" err="1"/>
              <a:t>berusaha</a:t>
            </a:r>
            <a:r>
              <a:rPr lang="en-ID" dirty="0"/>
              <a:t> </a:t>
            </a:r>
            <a:r>
              <a:rPr lang="en-ID" dirty="0" err="1"/>
              <a:t>menegakkan</a:t>
            </a:r>
            <a:r>
              <a:rPr lang="en-ID" dirty="0"/>
              <a:t> </a:t>
            </a:r>
            <a:r>
              <a:rPr lang="en-ID" dirty="0" err="1"/>
              <a:t>aturan</a:t>
            </a:r>
            <a:r>
              <a:rPr lang="en-ID" dirty="0"/>
              <a:t> </a:t>
            </a:r>
            <a:r>
              <a:rPr lang="en-ID" dirty="0" err="1"/>
              <a:t>atau</a:t>
            </a:r>
            <a:r>
              <a:rPr lang="en-ID" dirty="0"/>
              <a:t> hokum yang </a:t>
            </a:r>
            <a:r>
              <a:rPr lang="en-ID" dirty="0" err="1"/>
              <a:t>bisa</a:t>
            </a:r>
            <a:r>
              <a:rPr lang="en-ID" dirty="0"/>
              <a:t> </a:t>
            </a:r>
            <a:r>
              <a:rPr lang="en-ID" dirty="0" err="1"/>
              <a:t>memberikan</a:t>
            </a:r>
            <a:r>
              <a:rPr lang="en-ID" dirty="0"/>
              <a:t> </a:t>
            </a:r>
            <a:r>
              <a:rPr lang="en-ID" dirty="0" err="1"/>
              <a:t>perlindungan</a:t>
            </a:r>
            <a:r>
              <a:rPr lang="en-ID" dirty="0"/>
              <a:t> </a:t>
            </a:r>
            <a:r>
              <a:rPr lang="en-ID" dirty="0" err="1"/>
              <a:t>kepad</a:t>
            </a:r>
            <a:r>
              <a:rPr lang="en-ID" dirty="0"/>
              <a:t> </a:t>
            </a:r>
            <a:r>
              <a:rPr lang="en-ID" dirty="0" err="1"/>
              <a:t>setiap</a:t>
            </a:r>
            <a:r>
              <a:rPr lang="en-ID" dirty="0"/>
              <a:t> </a:t>
            </a:r>
            <a:r>
              <a:rPr lang="en-ID" dirty="0" err="1"/>
              <a:t>anggota</a:t>
            </a:r>
            <a:r>
              <a:rPr lang="en-ID" dirty="0"/>
              <a:t> </a:t>
            </a:r>
            <a:r>
              <a:rPr lang="en-ID" dirty="0" err="1"/>
              <a:t>masyarakat</a:t>
            </a:r>
            <a:r>
              <a:rPr lang="en-ID" dirty="0"/>
              <a:t>. </a:t>
            </a:r>
            <a:r>
              <a:rPr lang="en-ID" dirty="0" err="1"/>
              <a:t>Termasuk</a:t>
            </a:r>
            <a:r>
              <a:rPr lang="en-ID" dirty="0"/>
              <a:t> </a:t>
            </a:r>
            <a:r>
              <a:rPr lang="en-ID" dirty="0" err="1"/>
              <a:t>melindung</a:t>
            </a:r>
            <a:r>
              <a:rPr lang="en-ID" dirty="0"/>
              <a:t> </a:t>
            </a:r>
            <a:r>
              <a:rPr lang="en-ID" dirty="0" err="1"/>
              <a:t>hak</a:t>
            </a:r>
            <a:r>
              <a:rPr lang="en-ID" dirty="0"/>
              <a:t> </a:t>
            </a:r>
            <a:r>
              <a:rPr lang="en-ID" dirty="0" err="1"/>
              <a:t>pribadi</a:t>
            </a:r>
            <a:r>
              <a:rPr lang="en-ID" dirty="0"/>
              <a:t> </a:t>
            </a:r>
            <a:r>
              <a:rPr lang="en-ID" dirty="0" err="1"/>
              <a:t>mereka</a:t>
            </a:r>
            <a:r>
              <a:rPr lang="en-ID" dirty="0"/>
              <a:t>.</a:t>
            </a:r>
          </a:p>
        </p:txBody>
      </p:sp>
    </p:spTree>
    <p:extLst>
      <p:ext uri="{BB962C8B-B14F-4D97-AF65-F5344CB8AC3E}">
        <p14:creationId xmlns:p14="http://schemas.microsoft.com/office/powerpoint/2010/main" val="2413023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9E4B-939F-49A2-A509-7688C4FCF049}"/>
              </a:ext>
            </a:extLst>
          </p:cNvPr>
          <p:cNvSpPr>
            <a:spLocks noGrp="1"/>
          </p:cNvSpPr>
          <p:nvPr>
            <p:ph type="title"/>
          </p:nvPr>
        </p:nvSpPr>
        <p:spPr/>
        <p:txBody>
          <a:bodyPr/>
          <a:lstStyle/>
          <a:p>
            <a:r>
              <a:rPr lang="en-ID" dirty="0" err="1"/>
              <a:t>Menyediakan</a:t>
            </a:r>
            <a:r>
              <a:rPr lang="en-ID" dirty="0"/>
              <a:t> </a:t>
            </a:r>
            <a:r>
              <a:rPr lang="en-ID" dirty="0" err="1"/>
              <a:t>Fasilitas</a:t>
            </a:r>
            <a:r>
              <a:rPr lang="en-ID" dirty="0"/>
              <a:t> </a:t>
            </a:r>
            <a:r>
              <a:rPr lang="en-ID" dirty="0" err="1"/>
              <a:t>Umum</a:t>
            </a:r>
            <a:endParaRPr lang="en-ID" dirty="0"/>
          </a:p>
        </p:txBody>
      </p:sp>
      <p:sp>
        <p:nvSpPr>
          <p:cNvPr id="3" name="Content Placeholder 2">
            <a:extLst>
              <a:ext uri="{FF2B5EF4-FFF2-40B4-BE49-F238E27FC236}">
                <a16:creationId xmlns:a16="http://schemas.microsoft.com/office/drawing/2014/main" id="{CE12D94E-39BB-40AE-B848-A579B23D7991}"/>
              </a:ext>
            </a:extLst>
          </p:cNvPr>
          <p:cNvSpPr>
            <a:spLocks noGrp="1"/>
          </p:cNvSpPr>
          <p:nvPr>
            <p:ph idx="1"/>
          </p:nvPr>
        </p:nvSpPr>
        <p:spPr/>
        <p:txBody>
          <a:bodyPr/>
          <a:lstStyle/>
          <a:p>
            <a:r>
              <a:rPr lang="en-ID" dirty="0" err="1"/>
              <a:t>Melalaui</a:t>
            </a:r>
            <a:r>
              <a:rPr lang="en-ID" dirty="0"/>
              <a:t> </a:t>
            </a:r>
            <a:r>
              <a:rPr lang="en-ID" dirty="0" err="1"/>
              <a:t>tatanan</a:t>
            </a:r>
            <a:r>
              <a:rPr lang="en-ID" dirty="0"/>
              <a:t> yang </a:t>
            </a:r>
            <a:r>
              <a:rPr lang="en-ID" dirty="0" err="1"/>
              <a:t>ada</a:t>
            </a:r>
            <a:r>
              <a:rPr lang="en-ID" dirty="0"/>
              <a:t>, </a:t>
            </a:r>
            <a:r>
              <a:rPr lang="en-ID" dirty="0" err="1"/>
              <a:t>pemerintah</a:t>
            </a:r>
            <a:r>
              <a:rPr lang="en-ID" dirty="0"/>
              <a:t> </a:t>
            </a:r>
            <a:r>
              <a:rPr lang="en-ID" dirty="0" err="1"/>
              <a:t>dapat</a:t>
            </a:r>
            <a:r>
              <a:rPr lang="en-ID" dirty="0"/>
              <a:t> </a:t>
            </a:r>
            <a:r>
              <a:rPr lang="en-ID" dirty="0" err="1"/>
              <a:t>menggunakan</a:t>
            </a:r>
            <a:r>
              <a:rPr lang="en-ID" dirty="0"/>
              <a:t> </a:t>
            </a:r>
            <a:r>
              <a:rPr lang="en-ID" dirty="0" err="1"/>
              <a:t>kekuasaannya</a:t>
            </a:r>
            <a:r>
              <a:rPr lang="en-ID" dirty="0"/>
              <a:t> </a:t>
            </a:r>
            <a:r>
              <a:rPr lang="en-ID" dirty="0" err="1"/>
              <a:t>yntuk</a:t>
            </a:r>
            <a:r>
              <a:rPr lang="en-ID" dirty="0"/>
              <a:t> </a:t>
            </a:r>
            <a:r>
              <a:rPr lang="en-ID" dirty="0" err="1"/>
              <a:t>menarik</a:t>
            </a:r>
            <a:r>
              <a:rPr lang="en-ID" dirty="0"/>
              <a:t> </a:t>
            </a:r>
            <a:r>
              <a:rPr lang="en-ID" dirty="0" err="1"/>
              <a:t>pajak</a:t>
            </a:r>
            <a:r>
              <a:rPr lang="en-ID" dirty="0"/>
              <a:t> </a:t>
            </a:r>
            <a:r>
              <a:rPr lang="en-ID" dirty="0" err="1"/>
              <a:t>dari</a:t>
            </a:r>
            <a:r>
              <a:rPr lang="en-ID" dirty="0"/>
              <a:t> </a:t>
            </a:r>
            <a:r>
              <a:rPr lang="en-ID" dirty="0" err="1"/>
              <a:t>masyarakat</a:t>
            </a:r>
            <a:r>
              <a:rPr lang="en-ID" dirty="0"/>
              <a:t> dan </a:t>
            </a:r>
            <a:r>
              <a:rPr lang="en-ID" dirty="0" err="1"/>
              <a:t>meciptakan</a:t>
            </a:r>
            <a:r>
              <a:rPr lang="en-ID" dirty="0"/>
              <a:t> </a:t>
            </a:r>
            <a:r>
              <a:rPr lang="en-ID" dirty="0" err="1"/>
              <a:t>sumber-sumber</a:t>
            </a:r>
            <a:r>
              <a:rPr lang="en-ID" dirty="0"/>
              <a:t> </a:t>
            </a:r>
            <a:r>
              <a:rPr lang="en-ID" dirty="0" err="1"/>
              <a:t>Pendapat</a:t>
            </a:r>
            <a:r>
              <a:rPr lang="en-ID" dirty="0"/>
              <a:t> </a:t>
            </a:r>
            <a:r>
              <a:rPr lang="en-ID" dirty="0" err="1"/>
              <a:t>Asli</a:t>
            </a:r>
            <a:r>
              <a:rPr lang="en-ID" dirty="0"/>
              <a:t> Daerah ( PAD) </a:t>
            </a:r>
            <a:r>
              <a:rPr lang="en-ID" dirty="0" err="1"/>
              <a:t>guna</a:t>
            </a:r>
            <a:r>
              <a:rPr lang="en-ID" dirty="0"/>
              <a:t> </a:t>
            </a:r>
            <a:r>
              <a:rPr lang="en-ID" dirty="0" err="1"/>
              <a:t>mendanai</a:t>
            </a:r>
            <a:r>
              <a:rPr lang="en-ID" dirty="0"/>
              <a:t> </a:t>
            </a:r>
            <a:r>
              <a:rPr lang="en-ID" dirty="0" err="1"/>
              <a:t>penyediaan</a:t>
            </a:r>
            <a:r>
              <a:rPr lang="en-ID" dirty="0"/>
              <a:t> </a:t>
            </a:r>
            <a:r>
              <a:rPr lang="en-ID" dirty="0" err="1"/>
              <a:t>fasilitas</a:t>
            </a:r>
            <a:r>
              <a:rPr lang="en-ID" dirty="0"/>
              <a:t> </a:t>
            </a:r>
            <a:r>
              <a:rPr lang="en-ID" dirty="0" err="1"/>
              <a:t>umum</a:t>
            </a:r>
            <a:r>
              <a:rPr lang="en-ID" dirty="0"/>
              <a:t>. </a:t>
            </a:r>
            <a:r>
              <a:rPr lang="en-ID" dirty="0" err="1"/>
              <a:t>Misalnya</a:t>
            </a:r>
            <a:r>
              <a:rPr lang="en-ID" dirty="0"/>
              <a:t>:</a:t>
            </a:r>
          </a:p>
          <a:p>
            <a:r>
              <a:rPr lang="en-ID" dirty="0"/>
              <a:t>Jalan </a:t>
            </a:r>
            <a:r>
              <a:rPr lang="en-ID" dirty="0" err="1"/>
              <a:t>raya</a:t>
            </a:r>
            <a:r>
              <a:rPr lang="en-ID" dirty="0"/>
              <a:t>, </a:t>
            </a:r>
            <a:r>
              <a:rPr lang="en-ID" dirty="0" err="1"/>
              <a:t>sumber</a:t>
            </a:r>
            <a:r>
              <a:rPr lang="en-ID" dirty="0"/>
              <a:t> air </a:t>
            </a:r>
            <a:r>
              <a:rPr lang="en-ID" dirty="0" err="1"/>
              <a:t>bersih</a:t>
            </a:r>
            <a:r>
              <a:rPr lang="en-ID" dirty="0"/>
              <a:t> pasar </a:t>
            </a:r>
            <a:r>
              <a:rPr lang="en-ID" dirty="0" err="1"/>
              <a:t>rumah</a:t>
            </a:r>
            <a:r>
              <a:rPr lang="en-ID" dirty="0"/>
              <a:t> </a:t>
            </a:r>
            <a:r>
              <a:rPr lang="en-ID" dirty="0" err="1"/>
              <a:t>sakit</a:t>
            </a:r>
            <a:r>
              <a:rPr lang="en-ID" dirty="0"/>
              <a:t> </a:t>
            </a:r>
            <a:r>
              <a:rPr lang="en-ID" dirty="0" err="1"/>
              <a:t>sekolah</a:t>
            </a:r>
            <a:r>
              <a:rPr lang="en-ID" dirty="0"/>
              <a:t>, </a:t>
            </a:r>
            <a:r>
              <a:rPr lang="en-ID" dirty="0" err="1"/>
              <a:t>pelabuahan</a:t>
            </a:r>
            <a:r>
              <a:rPr lang="en-ID" dirty="0"/>
              <a:t>, </a:t>
            </a:r>
            <a:r>
              <a:rPr lang="en-ID" dirty="0" err="1"/>
              <a:t>listrik</a:t>
            </a:r>
            <a:r>
              <a:rPr lang="en-ID" dirty="0"/>
              <a:t>, </a:t>
            </a:r>
            <a:r>
              <a:rPr lang="en-ID" dirty="0" err="1"/>
              <a:t>sanitasi</a:t>
            </a:r>
            <a:r>
              <a:rPr lang="en-ID" dirty="0"/>
              <a:t> dan </a:t>
            </a:r>
            <a:r>
              <a:rPr lang="en-ID" dirty="0" err="1"/>
              <a:t>taman</a:t>
            </a:r>
            <a:r>
              <a:rPr lang="en-ID" dirty="0"/>
              <a:t>- </a:t>
            </a:r>
            <a:r>
              <a:rPr lang="en-ID" dirty="0" err="1"/>
              <a:t>tamn</a:t>
            </a:r>
            <a:r>
              <a:rPr lang="en-ID" dirty="0"/>
              <a:t> </a:t>
            </a:r>
            <a:r>
              <a:rPr lang="en-ID" dirty="0" err="1"/>
              <a:t>kota</a:t>
            </a:r>
            <a:r>
              <a:rPr lang="en-ID" dirty="0"/>
              <a:t> </a:t>
            </a:r>
            <a:r>
              <a:rPr lang="en-ID" dirty="0" err="1"/>
              <a:t>fasilitas</a:t>
            </a:r>
            <a:r>
              <a:rPr lang="en-ID" dirty="0"/>
              <a:t> </a:t>
            </a:r>
            <a:r>
              <a:rPr lang="en-ID" dirty="0" err="1"/>
              <a:t>umum</a:t>
            </a:r>
            <a:r>
              <a:rPr lang="en-ID" dirty="0"/>
              <a:t> </a:t>
            </a:r>
            <a:r>
              <a:rPr lang="en-ID" dirty="0" err="1"/>
              <a:t>harus</a:t>
            </a:r>
            <a:r>
              <a:rPr lang="en-ID" dirty="0"/>
              <a:t> </a:t>
            </a:r>
            <a:r>
              <a:rPr lang="en-ID" dirty="0" err="1"/>
              <a:t>bermanfaat</a:t>
            </a:r>
            <a:r>
              <a:rPr lang="en-ID" dirty="0"/>
              <a:t> </a:t>
            </a:r>
            <a:r>
              <a:rPr lang="en-ID" dirty="0" err="1"/>
              <a:t>untuk</a:t>
            </a:r>
            <a:r>
              <a:rPr lang="en-ID" dirty="0"/>
              <a:t> </a:t>
            </a:r>
            <a:r>
              <a:rPr lang="en-ID" dirty="0" err="1"/>
              <a:t>masyarakat</a:t>
            </a:r>
            <a:endParaRPr lang="en-ID" dirty="0"/>
          </a:p>
        </p:txBody>
      </p:sp>
    </p:spTree>
    <p:extLst>
      <p:ext uri="{BB962C8B-B14F-4D97-AF65-F5344CB8AC3E}">
        <p14:creationId xmlns:p14="http://schemas.microsoft.com/office/powerpoint/2010/main" val="4217243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E8B36-4DFC-4649-9022-F53C1488C73A}"/>
              </a:ext>
            </a:extLst>
          </p:cNvPr>
          <p:cNvSpPr>
            <a:spLocks noGrp="1"/>
          </p:cNvSpPr>
          <p:nvPr>
            <p:ph type="title"/>
          </p:nvPr>
        </p:nvSpPr>
        <p:spPr/>
        <p:txBody>
          <a:bodyPr/>
          <a:lstStyle/>
          <a:p>
            <a:r>
              <a:rPr lang="en-ID" dirty="0" err="1"/>
              <a:t>Menciptakan</a:t>
            </a:r>
            <a:r>
              <a:rPr lang="en-ID" dirty="0"/>
              <a:t> </a:t>
            </a:r>
            <a:r>
              <a:rPr lang="en-ID" dirty="0" err="1"/>
              <a:t>Persamaan</a:t>
            </a:r>
            <a:r>
              <a:rPr lang="en-ID" dirty="0"/>
              <a:t> dan </a:t>
            </a:r>
            <a:r>
              <a:rPr lang="en-ID" dirty="0" err="1"/>
              <a:t>pemerataan</a:t>
            </a:r>
            <a:r>
              <a:rPr lang="en-ID" dirty="0"/>
              <a:t> </a:t>
            </a:r>
          </a:p>
        </p:txBody>
      </p:sp>
      <p:sp>
        <p:nvSpPr>
          <p:cNvPr id="3" name="Content Placeholder 2">
            <a:extLst>
              <a:ext uri="{FF2B5EF4-FFF2-40B4-BE49-F238E27FC236}">
                <a16:creationId xmlns:a16="http://schemas.microsoft.com/office/drawing/2014/main" id="{C0492C23-8C44-4C76-8BD0-C010ADA7DBC6}"/>
              </a:ext>
            </a:extLst>
          </p:cNvPr>
          <p:cNvSpPr>
            <a:spLocks noGrp="1"/>
          </p:cNvSpPr>
          <p:nvPr>
            <p:ph idx="1"/>
          </p:nvPr>
        </p:nvSpPr>
        <p:spPr/>
        <p:txBody>
          <a:bodyPr/>
          <a:lstStyle/>
          <a:p>
            <a:r>
              <a:rPr lang="en-ID" dirty="0" err="1"/>
              <a:t>Tujuan</a:t>
            </a:r>
            <a:r>
              <a:rPr lang="en-ID" dirty="0"/>
              <a:t> </a:t>
            </a:r>
            <a:r>
              <a:rPr lang="en-ID" dirty="0" err="1"/>
              <a:t>pemerintah</a:t>
            </a:r>
            <a:r>
              <a:rPr lang="en-ID" dirty="0"/>
              <a:t> </a:t>
            </a:r>
            <a:r>
              <a:rPr lang="en-ID" dirty="0" err="1"/>
              <a:t>untuk</a:t>
            </a:r>
            <a:r>
              <a:rPr lang="en-ID" dirty="0"/>
              <a:t> </a:t>
            </a:r>
            <a:r>
              <a:rPr lang="en-ID" dirty="0" err="1"/>
              <a:t>menciptakan</a:t>
            </a:r>
            <a:r>
              <a:rPr lang="en-ID"/>
              <a:t> </a:t>
            </a:r>
          </a:p>
        </p:txBody>
      </p:sp>
    </p:spTree>
    <p:extLst>
      <p:ext uri="{BB962C8B-B14F-4D97-AF65-F5344CB8AC3E}">
        <p14:creationId xmlns:p14="http://schemas.microsoft.com/office/powerpoint/2010/main" val="1851567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5DCDB-F1E8-47E6-B333-26353BBCA4A6}"/>
              </a:ext>
            </a:extLst>
          </p:cNvPr>
          <p:cNvSpPr>
            <a:spLocks noGrp="1"/>
          </p:cNvSpPr>
          <p:nvPr>
            <p:ph type="title"/>
          </p:nvPr>
        </p:nvSpPr>
        <p:spPr/>
        <p:txBody>
          <a:bodyPr/>
          <a:lstStyle/>
          <a:p>
            <a:r>
              <a:rPr lang="en-ID" dirty="0"/>
              <a:t>DEMOKRASI</a:t>
            </a:r>
          </a:p>
        </p:txBody>
      </p:sp>
      <p:sp>
        <p:nvSpPr>
          <p:cNvPr id="3" name="Content Placeholder 2">
            <a:extLst>
              <a:ext uri="{FF2B5EF4-FFF2-40B4-BE49-F238E27FC236}">
                <a16:creationId xmlns:a16="http://schemas.microsoft.com/office/drawing/2014/main" id="{FDC4FA36-F8C4-474B-B359-A9434B05E50B}"/>
              </a:ext>
            </a:extLst>
          </p:cNvPr>
          <p:cNvSpPr>
            <a:spLocks noGrp="1"/>
          </p:cNvSpPr>
          <p:nvPr>
            <p:ph idx="1"/>
          </p:nvPr>
        </p:nvSpPr>
        <p:spPr/>
        <p:txBody>
          <a:bodyPr/>
          <a:lstStyle/>
          <a:p>
            <a:endParaRPr lang="en-ID"/>
          </a:p>
        </p:txBody>
      </p:sp>
    </p:spTree>
    <p:extLst>
      <p:ext uri="{BB962C8B-B14F-4D97-AF65-F5344CB8AC3E}">
        <p14:creationId xmlns:p14="http://schemas.microsoft.com/office/powerpoint/2010/main" val="1287495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9C9E-9C03-458F-8627-44B778A66981}"/>
              </a:ext>
            </a:extLst>
          </p:cNvPr>
          <p:cNvSpPr>
            <a:spLocks noGrp="1"/>
          </p:cNvSpPr>
          <p:nvPr>
            <p:ph type="title"/>
          </p:nvPr>
        </p:nvSpPr>
        <p:spPr/>
        <p:txBody>
          <a:bodyPr/>
          <a:lstStyle/>
          <a:p>
            <a:r>
              <a:rPr lang="en-ID" dirty="0"/>
              <a:t>KEBEBASAN PER SEBAGI PILAR DEMOKRASI</a:t>
            </a:r>
          </a:p>
        </p:txBody>
      </p:sp>
      <p:sp>
        <p:nvSpPr>
          <p:cNvPr id="3" name="Content Placeholder 2">
            <a:extLst>
              <a:ext uri="{FF2B5EF4-FFF2-40B4-BE49-F238E27FC236}">
                <a16:creationId xmlns:a16="http://schemas.microsoft.com/office/drawing/2014/main" id="{FCE9A9ED-9924-4312-9195-3A5172634F5D}"/>
              </a:ext>
            </a:extLst>
          </p:cNvPr>
          <p:cNvSpPr>
            <a:spLocks noGrp="1"/>
          </p:cNvSpPr>
          <p:nvPr>
            <p:ph idx="1"/>
          </p:nvPr>
        </p:nvSpPr>
        <p:spPr/>
        <p:txBody>
          <a:bodyPr/>
          <a:lstStyle/>
          <a:p>
            <a:endParaRPr lang="en-ID"/>
          </a:p>
        </p:txBody>
      </p:sp>
    </p:spTree>
    <p:extLst>
      <p:ext uri="{BB962C8B-B14F-4D97-AF65-F5344CB8AC3E}">
        <p14:creationId xmlns:p14="http://schemas.microsoft.com/office/powerpoint/2010/main" val="147535839"/>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docProps/app.xml><?xml version="1.0" encoding="utf-8"?>
<Properties xmlns="http://schemas.openxmlformats.org/officeDocument/2006/extended-properties" xmlns:vt="http://schemas.openxmlformats.org/officeDocument/2006/docPropsVTypes">
  <Template>Feathered</Template>
  <TotalTime>136</TotalTime>
  <Words>313</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Century Schoolbook</vt:lpstr>
      <vt:lpstr>Corbel</vt:lpstr>
      <vt:lpstr>Feathered</vt:lpstr>
      <vt:lpstr>DEMOKRASI DAN KEBEBASAN PERS  Democracy is the di fficult form of gevern ment, because it is form under which you have to persuade the largest number of persons to do anything in perticular </vt:lpstr>
      <vt:lpstr>PENDAHULUAN </vt:lpstr>
      <vt:lpstr>NEGARA</vt:lpstr>
      <vt:lpstr>Tugas  Negara </vt:lpstr>
      <vt:lpstr>Menciptakan Tatanan</vt:lpstr>
      <vt:lpstr>Menyediakan Fasilitas Umum</vt:lpstr>
      <vt:lpstr>Menciptakan Persamaan dan pemerataan </vt:lpstr>
      <vt:lpstr>DEMOKRASI</vt:lpstr>
      <vt:lpstr>KEBEBASAN PER SEBAGI PILAR DEMOKRASI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DEMOKRASI DAN KEBEBASAN PERS  Democracy is the di fficult form of gevern ment, because it is form under which you have to persuade the largest number of persons to do anything in perticular </dc:title>
  <dc:creator>Desi Misnawati</dc:creator>
  <cp:lastModifiedBy>Desi Misnawati</cp:lastModifiedBy>
  <cp:revision>7</cp:revision>
  <dcterms:created xsi:type="dcterms:W3CDTF">2020-03-04T13:24:33Z</dcterms:created>
  <dcterms:modified xsi:type="dcterms:W3CDTF">2020-03-04T16:13:15Z</dcterms:modified>
</cp:coreProperties>
</file>