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63" r:id="rId4"/>
    <p:sldId id="265" r:id="rId5"/>
    <p:sldId id="266" r:id="rId6"/>
    <p:sldId id="267" r:id="rId7"/>
    <p:sldId id="268" r:id="rId8"/>
    <p:sldId id="269" r:id="rId9"/>
    <p:sldId id="270" r:id="rId10"/>
    <p:sldId id="271" r:id="rId11"/>
    <p:sldId id="272" r:id="rId12"/>
    <p:sldId id="273" r:id="rId13"/>
    <p:sldId id="27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A56B91-8772-446E-8F73-D0D9D9263223}" type="datetimeFigureOut">
              <a:rPr lang="en-US" smtClean="0"/>
              <a:pPr/>
              <a:t>12/16/2019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A4B6C3-69B9-476A-BE04-EF941714CF9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DA4B6C3-69B9-476A-BE04-EF941714CF92}"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DA4B6C3-69B9-476A-BE04-EF941714CF92}"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err="1" smtClean="0"/>
              <a:t>Peneliti</a:t>
            </a:r>
            <a:r>
              <a:rPr lang="en-US" sz="1200" dirty="0" smtClean="0"/>
              <a:t> </a:t>
            </a:r>
            <a:r>
              <a:rPr lang="en-US" sz="1200" dirty="0" err="1" smtClean="0"/>
              <a:t>memulai</a:t>
            </a:r>
            <a:r>
              <a:rPr lang="en-US" sz="1200" dirty="0" smtClean="0"/>
              <a:t> </a:t>
            </a:r>
            <a:r>
              <a:rPr lang="en-US" sz="1200" dirty="0" err="1" smtClean="0"/>
              <a:t>analisisnya</a:t>
            </a:r>
            <a:r>
              <a:rPr lang="en-US" sz="1200" dirty="0" smtClean="0"/>
              <a:t> </a:t>
            </a:r>
            <a:r>
              <a:rPr lang="en-US" sz="1200" dirty="0" err="1" smtClean="0"/>
              <a:t>dengan</a:t>
            </a:r>
            <a:r>
              <a:rPr lang="en-US" sz="1200" dirty="0" smtClean="0"/>
              <a:t> </a:t>
            </a:r>
            <a:r>
              <a:rPr lang="en-US" sz="1200" dirty="0" err="1" smtClean="0"/>
              <a:t>menggunakan</a:t>
            </a:r>
            <a:r>
              <a:rPr lang="en-US" sz="1200" dirty="0" smtClean="0"/>
              <a:t> </a:t>
            </a:r>
            <a:r>
              <a:rPr lang="en-US" sz="1200" dirty="0" err="1" smtClean="0"/>
              <a:t>lambang-lambang</a:t>
            </a:r>
            <a:r>
              <a:rPr lang="en-US" sz="1200" dirty="0" smtClean="0"/>
              <a:t> </a:t>
            </a:r>
            <a:r>
              <a:rPr lang="en-US" sz="1200" dirty="0" err="1" smtClean="0"/>
              <a:t>tertentu</a:t>
            </a:r>
            <a:r>
              <a:rPr lang="en-US" sz="1200" dirty="0" smtClean="0"/>
              <a:t>, </a:t>
            </a:r>
            <a:r>
              <a:rPr lang="en-US" sz="1200" dirty="0" err="1" smtClean="0"/>
              <a:t>mengklasifikasikan</a:t>
            </a:r>
            <a:r>
              <a:rPr lang="en-US" sz="1200" dirty="0" smtClean="0"/>
              <a:t> data </a:t>
            </a:r>
            <a:r>
              <a:rPr lang="en-US" sz="1200" dirty="0" err="1" smtClean="0"/>
              <a:t>tersebut</a:t>
            </a:r>
            <a:r>
              <a:rPr lang="en-US" sz="1200" dirty="0" smtClean="0"/>
              <a:t> </a:t>
            </a:r>
            <a:r>
              <a:rPr lang="en-US" sz="1200" dirty="0" err="1" smtClean="0"/>
              <a:t>dengan</a:t>
            </a:r>
            <a:r>
              <a:rPr lang="en-US" sz="1200" dirty="0" smtClean="0"/>
              <a:t> </a:t>
            </a:r>
            <a:r>
              <a:rPr lang="en-US" sz="1200" dirty="0" err="1" smtClean="0"/>
              <a:t>kriteria-kriteria</a:t>
            </a:r>
            <a:r>
              <a:rPr lang="en-US" sz="1200" dirty="0" smtClean="0"/>
              <a:t> </a:t>
            </a:r>
            <a:r>
              <a:rPr lang="en-US" sz="1200" dirty="0" err="1" smtClean="0"/>
              <a:t>tertentu</a:t>
            </a:r>
            <a:r>
              <a:rPr lang="en-US" sz="1200" dirty="0" smtClean="0"/>
              <a:t> </a:t>
            </a:r>
            <a:r>
              <a:rPr lang="en-US" sz="1200" dirty="0" err="1" smtClean="0"/>
              <a:t>serta</a:t>
            </a:r>
            <a:r>
              <a:rPr lang="en-US" sz="1200" dirty="0" smtClean="0"/>
              <a:t> </a:t>
            </a:r>
            <a:r>
              <a:rPr lang="en-US" sz="1200" dirty="0" err="1" smtClean="0"/>
              <a:t>melakukan</a:t>
            </a:r>
            <a:r>
              <a:rPr lang="en-US" sz="1200" dirty="0" smtClean="0"/>
              <a:t> </a:t>
            </a:r>
            <a:r>
              <a:rPr lang="en-US" sz="1200" dirty="0" err="1" smtClean="0"/>
              <a:t>prediksi</a:t>
            </a:r>
            <a:r>
              <a:rPr lang="en-US" sz="1200" dirty="0" smtClean="0"/>
              <a:t> </a:t>
            </a:r>
            <a:r>
              <a:rPr lang="en-US" sz="1200" dirty="0" err="1" smtClean="0"/>
              <a:t>dengan</a:t>
            </a:r>
            <a:r>
              <a:rPr lang="en-US" sz="1200" dirty="0" smtClean="0"/>
              <a:t> </a:t>
            </a:r>
            <a:r>
              <a:rPr lang="en-US" sz="1200" dirty="0" err="1" smtClean="0"/>
              <a:t>teknik</a:t>
            </a:r>
            <a:r>
              <a:rPr lang="en-US" sz="1200" dirty="0" smtClean="0"/>
              <a:t> </a:t>
            </a:r>
            <a:r>
              <a:rPr lang="en-US" sz="1200" dirty="0" err="1" smtClean="0"/>
              <a:t>analisis</a:t>
            </a:r>
            <a:r>
              <a:rPr lang="en-US" sz="1200" dirty="0" smtClean="0"/>
              <a:t> yang </a:t>
            </a:r>
            <a:r>
              <a:rPr lang="en-US" sz="1200" dirty="0" err="1" smtClean="0"/>
              <a:t>tertentu</a:t>
            </a:r>
            <a:r>
              <a:rPr lang="en-US" sz="1200" dirty="0" smtClean="0"/>
              <a:t> pula</a:t>
            </a:r>
            <a:endParaRPr lang="en-US" dirty="0"/>
          </a:p>
        </p:txBody>
      </p:sp>
      <p:sp>
        <p:nvSpPr>
          <p:cNvPr id="4" name="Slide Number Placeholder 3"/>
          <p:cNvSpPr>
            <a:spLocks noGrp="1"/>
          </p:cNvSpPr>
          <p:nvPr>
            <p:ph type="sldNum" sz="quarter" idx="10"/>
          </p:nvPr>
        </p:nvSpPr>
        <p:spPr/>
        <p:txBody>
          <a:bodyPr/>
          <a:lstStyle/>
          <a:p>
            <a:fld id="{BDA4B6C3-69B9-476A-BE04-EF941714CF92}"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DA4B6C3-69B9-476A-BE04-EF941714CF92}"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DA4B6C3-69B9-476A-BE04-EF941714CF92}"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129318-215D-45E6-AE6B-9D8D66C3B50D}" type="datetimeFigureOut">
              <a:rPr lang="en-US" smtClean="0"/>
              <a:pPr/>
              <a:t>12/16/2019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30170-BB18-490C-9462-20770089D4C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129318-215D-45E6-AE6B-9D8D66C3B50D}" type="datetimeFigureOut">
              <a:rPr lang="en-US" smtClean="0"/>
              <a:pPr/>
              <a:t>12/16/2019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30170-BB18-490C-9462-20770089D4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129318-215D-45E6-AE6B-9D8D66C3B50D}" type="datetimeFigureOut">
              <a:rPr lang="en-US" smtClean="0"/>
              <a:pPr/>
              <a:t>12/16/2019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30170-BB18-490C-9462-20770089D4C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129318-215D-45E6-AE6B-9D8D66C3B50D}" type="datetimeFigureOut">
              <a:rPr lang="en-US" smtClean="0"/>
              <a:pPr/>
              <a:t>12/16/2019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30170-BB18-490C-9462-20770089D4C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129318-215D-45E6-AE6B-9D8D66C3B50D}" type="datetimeFigureOut">
              <a:rPr lang="en-US" smtClean="0"/>
              <a:pPr/>
              <a:t>12/16/2019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B30170-BB18-490C-9462-20770089D4C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129318-215D-45E6-AE6B-9D8D66C3B50D}" type="datetimeFigureOut">
              <a:rPr lang="en-US" smtClean="0"/>
              <a:pPr/>
              <a:t>12/16/2019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B30170-BB18-490C-9462-20770089D4C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129318-215D-45E6-AE6B-9D8D66C3B50D}" type="datetimeFigureOut">
              <a:rPr lang="en-US" smtClean="0"/>
              <a:pPr/>
              <a:t>12/16/2019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B30170-BB18-490C-9462-20770089D4C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129318-215D-45E6-AE6B-9D8D66C3B50D}" type="datetimeFigureOut">
              <a:rPr lang="en-US" smtClean="0"/>
              <a:pPr/>
              <a:t>12/16/2019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B30170-BB18-490C-9462-20770089D4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129318-215D-45E6-AE6B-9D8D66C3B50D}" type="datetimeFigureOut">
              <a:rPr lang="en-US" smtClean="0"/>
              <a:pPr/>
              <a:t>12/16/2019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B30170-BB18-490C-9462-20770089D4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129318-215D-45E6-AE6B-9D8D66C3B50D}" type="datetimeFigureOut">
              <a:rPr lang="en-US" smtClean="0"/>
              <a:pPr/>
              <a:t>12/16/2019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B30170-BB18-490C-9462-20770089D4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129318-215D-45E6-AE6B-9D8D66C3B50D}" type="datetimeFigureOut">
              <a:rPr lang="en-US" smtClean="0"/>
              <a:pPr/>
              <a:t>12/16/2019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B30170-BB18-490C-9462-20770089D4C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129318-215D-45E6-AE6B-9D8D66C3B50D}" type="datetimeFigureOut">
              <a:rPr lang="en-US" smtClean="0"/>
              <a:pPr/>
              <a:t>12/16/2019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B30170-BB18-490C-9462-20770089D4C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828800"/>
            <a:ext cx="7772400" cy="1470025"/>
          </a:xfrm>
        </p:spPr>
        <p:txBody>
          <a:bodyPr/>
          <a:lstStyle/>
          <a:p>
            <a:r>
              <a:rPr lang="en-US" b="1" dirty="0" smtClean="0"/>
              <a:t>ANALISIS DALAM PENELITIAN KOMUNIKASI</a:t>
            </a:r>
            <a:endParaRPr lang="en-US" b="1" dirty="0"/>
          </a:p>
        </p:txBody>
      </p:sp>
      <p:sp>
        <p:nvSpPr>
          <p:cNvPr id="3" name="Subtitle 2"/>
          <p:cNvSpPr>
            <a:spLocks noGrp="1"/>
          </p:cNvSpPr>
          <p:nvPr>
            <p:ph type="subTitle" idx="1"/>
          </p:nvPr>
        </p:nvSpPr>
        <p:spPr>
          <a:xfrm>
            <a:off x="1524000" y="3200400"/>
            <a:ext cx="6400800" cy="1752600"/>
          </a:xfrm>
        </p:spPr>
        <p:txBody>
          <a:bodyPr>
            <a:normAutofit/>
          </a:bodyPr>
          <a:lstStyle/>
          <a:p>
            <a:r>
              <a:rPr lang="en-US" sz="2400" b="1" dirty="0" err="1" smtClean="0">
                <a:solidFill>
                  <a:schemeClr val="accent6">
                    <a:lumMod val="60000"/>
                    <a:lumOff val="40000"/>
                  </a:schemeClr>
                </a:solidFill>
                <a:latin typeface="Baskerville Old Face" pitchFamily="18" charset="0"/>
              </a:rPr>
              <a:t>Dwi</a:t>
            </a:r>
            <a:r>
              <a:rPr lang="en-US" sz="2400" b="1" dirty="0" smtClean="0">
                <a:solidFill>
                  <a:schemeClr val="accent6">
                    <a:lumMod val="60000"/>
                    <a:lumOff val="40000"/>
                  </a:schemeClr>
                </a:solidFill>
                <a:latin typeface="Baskerville Old Face" pitchFamily="18" charset="0"/>
              </a:rPr>
              <a:t> Maharani, </a:t>
            </a:r>
            <a:r>
              <a:rPr lang="en-US" sz="2400" b="1" dirty="0" err="1" smtClean="0">
                <a:solidFill>
                  <a:schemeClr val="accent6">
                    <a:lumMod val="60000"/>
                    <a:lumOff val="40000"/>
                  </a:schemeClr>
                </a:solidFill>
                <a:latin typeface="Baskerville Old Face" pitchFamily="18" charset="0"/>
              </a:rPr>
              <a:t>M.I.Kom</a:t>
            </a:r>
            <a:endParaRPr lang="en-US" sz="2400" b="1" dirty="0">
              <a:solidFill>
                <a:schemeClr val="accent6">
                  <a:lumMod val="60000"/>
                  <a:lumOff val="40000"/>
                </a:schemeClr>
              </a:solidFill>
              <a:latin typeface="Baskerville Old Face"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6354762"/>
          </a:xfrm>
        </p:spPr>
        <p:txBody>
          <a:bodyPr>
            <a:normAutofit/>
          </a:bodyPr>
          <a:lstStyle/>
          <a:p>
            <a:pPr algn="l"/>
            <a:r>
              <a:rPr lang="en-US" sz="2800" b="1" dirty="0" smtClean="0"/>
              <a:t>7. </a:t>
            </a:r>
            <a:r>
              <a:rPr lang="en-US" sz="2800" b="1" dirty="0" err="1" smtClean="0"/>
              <a:t>Analisa</a:t>
            </a:r>
            <a:r>
              <a:rPr lang="en-US" sz="2800" b="1" dirty="0" smtClean="0"/>
              <a:t> </a:t>
            </a:r>
            <a:r>
              <a:rPr lang="en-US" sz="2800" b="1" dirty="0" err="1" smtClean="0"/>
              <a:t>Korelasional</a:t>
            </a:r>
            <a:r>
              <a:rPr lang="en-US" sz="2800" dirty="0" smtClean="0"/>
              <a:t/>
            </a:r>
            <a:br>
              <a:rPr lang="en-US" sz="2800" dirty="0" smtClean="0"/>
            </a:br>
            <a:r>
              <a:rPr lang="en-US" sz="2800" dirty="0" smtClean="0"/>
              <a:t>	</a:t>
            </a:r>
            <a:r>
              <a:rPr lang="en-US" sz="2800" dirty="0" err="1" smtClean="0"/>
              <a:t>Analisa</a:t>
            </a:r>
            <a:r>
              <a:rPr lang="en-US" sz="2800" dirty="0" smtClean="0"/>
              <a:t> </a:t>
            </a:r>
            <a:r>
              <a:rPr lang="en-US" sz="2800" dirty="0" err="1" smtClean="0"/>
              <a:t>ini</a:t>
            </a:r>
            <a:r>
              <a:rPr lang="en-US" sz="2800" dirty="0" smtClean="0"/>
              <a:t> </a:t>
            </a:r>
            <a:r>
              <a:rPr lang="en-US" sz="2800" dirty="0" err="1" smtClean="0"/>
              <a:t>adalah</a:t>
            </a:r>
            <a:r>
              <a:rPr lang="en-US" sz="2800" dirty="0" smtClean="0"/>
              <a:t> </a:t>
            </a:r>
            <a:r>
              <a:rPr lang="en-US" sz="2800" dirty="0" err="1" smtClean="0"/>
              <a:t>analisa</a:t>
            </a:r>
            <a:r>
              <a:rPr lang="en-US" sz="2800" dirty="0" smtClean="0"/>
              <a:t> yang </a:t>
            </a:r>
            <a:r>
              <a:rPr lang="en-US" sz="2800" dirty="0" err="1" smtClean="0"/>
              <a:t>bertujuan</a:t>
            </a:r>
            <a:r>
              <a:rPr lang="en-US" sz="2800" dirty="0" smtClean="0"/>
              <a:t> </a:t>
            </a:r>
            <a:r>
              <a:rPr lang="en-US" sz="2800" dirty="0" err="1" smtClean="0"/>
              <a:t>untuk</a:t>
            </a:r>
            <a:r>
              <a:rPr lang="en-US" sz="2800" dirty="0" smtClean="0"/>
              <a:t> </a:t>
            </a:r>
            <a:r>
              <a:rPr lang="en-US" sz="2800" dirty="0" err="1" smtClean="0"/>
              <a:t>mengetahui</a:t>
            </a:r>
            <a:r>
              <a:rPr lang="en-US" sz="2800" dirty="0" smtClean="0"/>
              <a:t> </a:t>
            </a:r>
            <a:r>
              <a:rPr lang="en-US" sz="2800" dirty="0" err="1" smtClean="0"/>
              <a:t>hubungan</a:t>
            </a:r>
            <a:r>
              <a:rPr lang="en-US" sz="2800" dirty="0" smtClean="0"/>
              <a:t> </a:t>
            </a:r>
            <a:r>
              <a:rPr lang="en-US" sz="2800" dirty="0" err="1" smtClean="0"/>
              <a:t>antara</a:t>
            </a:r>
            <a:r>
              <a:rPr lang="en-US" sz="2800" dirty="0" smtClean="0"/>
              <a:t> </a:t>
            </a:r>
            <a:r>
              <a:rPr lang="en-US" sz="2800" dirty="0" err="1" smtClean="0"/>
              <a:t>dua</a:t>
            </a:r>
            <a:r>
              <a:rPr lang="en-US" sz="2800" dirty="0" smtClean="0"/>
              <a:t> </a:t>
            </a:r>
            <a:r>
              <a:rPr lang="en-US" sz="2800" dirty="0" err="1" smtClean="0"/>
              <a:t>variabel</a:t>
            </a:r>
            <a:r>
              <a:rPr lang="en-US" sz="2800" dirty="0" smtClean="0"/>
              <a:t> </a:t>
            </a:r>
            <a:r>
              <a:rPr lang="en-US" sz="2800" dirty="0" err="1" smtClean="0"/>
              <a:t>atau</a:t>
            </a:r>
            <a:r>
              <a:rPr lang="en-US" sz="2800" dirty="0" smtClean="0"/>
              <a:t> </a:t>
            </a:r>
            <a:r>
              <a:rPr lang="en-US" sz="2800" dirty="0" err="1" smtClean="0"/>
              <a:t>lebih</a:t>
            </a:r>
            <a:r>
              <a:rPr lang="en-US" sz="2800" dirty="0" smtClean="0"/>
              <a:t>.</a:t>
            </a:r>
            <a:br>
              <a:rPr lang="en-US" sz="2800" dirty="0" smtClean="0"/>
            </a:br>
            <a:r>
              <a:rPr lang="en-US" sz="2800" dirty="0" smtClean="0"/>
              <a:t/>
            </a:r>
            <a:br>
              <a:rPr lang="en-US" sz="2800" dirty="0" smtClean="0"/>
            </a:br>
            <a:r>
              <a:rPr lang="en-US" sz="2800" dirty="0" smtClean="0"/>
              <a:t>	</a:t>
            </a:r>
            <a:r>
              <a:rPr lang="en-US" sz="2800" dirty="0" err="1" smtClean="0"/>
              <a:t>Analisa</a:t>
            </a:r>
            <a:r>
              <a:rPr lang="en-US" sz="2800" dirty="0" smtClean="0"/>
              <a:t> </a:t>
            </a:r>
            <a:r>
              <a:rPr lang="en-US" sz="2800" dirty="0" err="1" smtClean="0"/>
              <a:t>korelasional</a:t>
            </a:r>
            <a:r>
              <a:rPr lang="en-US" sz="2800" dirty="0" smtClean="0"/>
              <a:t>/</a:t>
            </a:r>
            <a:r>
              <a:rPr lang="en-US" sz="2800" dirty="0" err="1" smtClean="0"/>
              <a:t>hubungan</a:t>
            </a:r>
            <a:r>
              <a:rPr lang="en-US" sz="2800" dirty="0" smtClean="0"/>
              <a:t>/</a:t>
            </a:r>
            <a:r>
              <a:rPr lang="en-US" sz="2800" dirty="0" err="1" smtClean="0"/>
              <a:t>assosiasi</a:t>
            </a:r>
            <a:r>
              <a:rPr lang="en-US" sz="2800" dirty="0" smtClean="0"/>
              <a:t> </a:t>
            </a:r>
            <a:r>
              <a:rPr lang="en-US" sz="2800" dirty="0" err="1" smtClean="0"/>
              <a:t>dapat</a:t>
            </a:r>
            <a:r>
              <a:rPr lang="en-US" sz="2800" dirty="0" smtClean="0"/>
              <a:t> </a:t>
            </a:r>
            <a:r>
              <a:rPr lang="en-US" sz="2800" dirty="0" err="1" smtClean="0"/>
              <a:t>dikatakan</a:t>
            </a:r>
            <a:r>
              <a:rPr lang="en-US" sz="2800" dirty="0" smtClean="0"/>
              <a:t> </a:t>
            </a:r>
            <a:r>
              <a:rPr lang="en-US" sz="2800" dirty="0" err="1" smtClean="0"/>
              <a:t>merupakan</a:t>
            </a:r>
            <a:r>
              <a:rPr lang="en-US" sz="2800" dirty="0" smtClean="0"/>
              <a:t> </a:t>
            </a:r>
            <a:r>
              <a:rPr lang="en-US" sz="2800" dirty="0" err="1" smtClean="0"/>
              <a:t>pengembangan</a:t>
            </a:r>
            <a:r>
              <a:rPr lang="en-US" sz="2800" dirty="0" smtClean="0"/>
              <a:t> </a:t>
            </a:r>
            <a:r>
              <a:rPr lang="en-US" sz="2800" dirty="0" err="1" smtClean="0"/>
              <a:t>dari</a:t>
            </a:r>
            <a:r>
              <a:rPr lang="en-US" sz="2800" dirty="0" smtClean="0"/>
              <a:t> </a:t>
            </a:r>
            <a:r>
              <a:rPr lang="en-US" sz="2800" dirty="0" err="1" smtClean="0"/>
              <a:t>analisa</a:t>
            </a:r>
            <a:r>
              <a:rPr lang="en-US" sz="2800" dirty="0" smtClean="0"/>
              <a:t> </a:t>
            </a:r>
            <a:r>
              <a:rPr lang="en-US" sz="2800" dirty="0" err="1" smtClean="0"/>
              <a:t>deskriptif</a:t>
            </a:r>
            <a:r>
              <a:rPr lang="en-US" sz="2800" dirty="0" smtClean="0"/>
              <a:t>, </a:t>
            </a:r>
            <a:r>
              <a:rPr lang="en-US" sz="2800" dirty="0" err="1" smtClean="0"/>
              <a:t>jika</a:t>
            </a:r>
            <a:r>
              <a:rPr lang="en-US" sz="2800" dirty="0" smtClean="0"/>
              <a:t> </a:t>
            </a:r>
            <a:r>
              <a:rPr lang="en-US" sz="2800" dirty="0" err="1" smtClean="0"/>
              <a:t>dalam</a:t>
            </a:r>
            <a:r>
              <a:rPr lang="en-US" sz="2800" dirty="0" smtClean="0"/>
              <a:t> </a:t>
            </a:r>
            <a:r>
              <a:rPr lang="en-US" sz="2800" dirty="0" err="1" smtClean="0"/>
              <a:t>penelitian</a:t>
            </a:r>
            <a:r>
              <a:rPr lang="en-US" sz="2800" dirty="0" smtClean="0"/>
              <a:t> </a:t>
            </a:r>
            <a:r>
              <a:rPr lang="en-US" sz="2800" dirty="0" err="1" smtClean="0"/>
              <a:t>deskriptif</a:t>
            </a:r>
            <a:r>
              <a:rPr lang="en-US" sz="2800" dirty="0" smtClean="0"/>
              <a:t> </a:t>
            </a:r>
            <a:r>
              <a:rPr lang="en-US" sz="2800" dirty="0" err="1" smtClean="0"/>
              <a:t>kita</a:t>
            </a:r>
            <a:r>
              <a:rPr lang="en-US" sz="2800" dirty="0" smtClean="0"/>
              <a:t> </a:t>
            </a:r>
            <a:r>
              <a:rPr lang="en-US" sz="2800" dirty="0" err="1" smtClean="0"/>
              <a:t>mengumpulkan</a:t>
            </a:r>
            <a:r>
              <a:rPr lang="en-US" sz="2800" dirty="0" smtClean="0"/>
              <a:t> data </a:t>
            </a:r>
            <a:r>
              <a:rPr lang="en-US" sz="2800" dirty="0" err="1" smtClean="0"/>
              <a:t>sebanyak-banyaknya</a:t>
            </a:r>
            <a:r>
              <a:rPr lang="en-US" sz="2800" dirty="0" smtClean="0"/>
              <a:t>, </a:t>
            </a:r>
            <a:r>
              <a:rPr lang="en-US" sz="2800" dirty="0" err="1" smtClean="0"/>
              <a:t>menyusunnya</a:t>
            </a:r>
            <a:r>
              <a:rPr lang="en-US" sz="2800" dirty="0" smtClean="0"/>
              <a:t> </a:t>
            </a:r>
            <a:r>
              <a:rPr lang="en-US" sz="2800" dirty="0" err="1" smtClean="0"/>
              <a:t>dengan</a:t>
            </a:r>
            <a:r>
              <a:rPr lang="en-US" sz="2800" dirty="0" smtClean="0"/>
              <a:t> </a:t>
            </a:r>
            <a:r>
              <a:rPr lang="en-US" sz="2800" dirty="0" err="1" smtClean="0"/>
              <a:t>sistematis</a:t>
            </a:r>
            <a:r>
              <a:rPr lang="en-US" sz="2800" dirty="0" smtClean="0"/>
              <a:t>, </a:t>
            </a:r>
            <a:r>
              <a:rPr lang="en-US" sz="2800" dirty="0" err="1" smtClean="0"/>
              <a:t>kita</a:t>
            </a:r>
            <a:r>
              <a:rPr lang="en-US" sz="2800" dirty="0" smtClean="0"/>
              <a:t> </a:t>
            </a:r>
            <a:r>
              <a:rPr lang="en-US" sz="2800" dirty="0" err="1" smtClean="0"/>
              <a:t>analisa</a:t>
            </a:r>
            <a:r>
              <a:rPr lang="en-US" sz="2800" dirty="0" smtClean="0"/>
              <a:t> </a:t>
            </a:r>
            <a:r>
              <a:rPr lang="en-US" sz="2800" dirty="0" err="1" smtClean="0"/>
              <a:t>dengan</a:t>
            </a:r>
            <a:r>
              <a:rPr lang="en-US" sz="2800" dirty="0" smtClean="0"/>
              <a:t> </a:t>
            </a:r>
            <a:r>
              <a:rPr lang="en-US" sz="2800" dirty="0" err="1" smtClean="0"/>
              <a:t>cermat</a:t>
            </a:r>
            <a:r>
              <a:rPr lang="en-US" sz="2800" dirty="0" smtClean="0"/>
              <a:t> </a:t>
            </a:r>
            <a:r>
              <a:rPr lang="en-US" sz="2800" dirty="0" err="1" smtClean="0"/>
              <a:t>dan</a:t>
            </a:r>
            <a:r>
              <a:rPr lang="en-US" sz="2800" dirty="0" smtClean="0"/>
              <a:t> yang </a:t>
            </a:r>
            <a:r>
              <a:rPr lang="en-US" sz="2800" dirty="0" err="1" smtClean="0"/>
              <a:t>dideskripsikan</a:t>
            </a:r>
            <a:r>
              <a:rPr lang="en-US" sz="2800" dirty="0" smtClean="0"/>
              <a:t> </a:t>
            </a:r>
            <a:r>
              <a:rPr lang="en-US" sz="2800" dirty="0" err="1" smtClean="0"/>
              <a:t>dalam</a:t>
            </a:r>
            <a:r>
              <a:rPr lang="en-US" sz="2800" dirty="0" smtClean="0"/>
              <a:t> </a:t>
            </a:r>
            <a:r>
              <a:rPr lang="en-US" sz="2800" dirty="0" err="1" smtClean="0"/>
              <a:t>analisis</a:t>
            </a:r>
            <a:r>
              <a:rPr lang="en-US" sz="2800" dirty="0" smtClean="0"/>
              <a:t> </a:t>
            </a:r>
            <a:r>
              <a:rPr lang="en-US" sz="2800" dirty="0" err="1" smtClean="0"/>
              <a:t>penelitian</a:t>
            </a:r>
            <a:r>
              <a:rPr lang="en-US" sz="2800" dirty="0" smtClean="0"/>
              <a:t> </a:t>
            </a:r>
            <a:r>
              <a:rPr lang="en-US" sz="2800" dirty="0" err="1" smtClean="0"/>
              <a:t>adalah</a:t>
            </a:r>
            <a:r>
              <a:rPr lang="en-US" sz="2800" dirty="0" smtClean="0"/>
              <a:t> </a:t>
            </a:r>
            <a:r>
              <a:rPr lang="en-US" sz="2800" dirty="0" err="1" smtClean="0"/>
              <a:t>variabel-variabel</a:t>
            </a:r>
            <a:r>
              <a:rPr lang="en-US" sz="2800" dirty="0" smtClean="0"/>
              <a:t> </a:t>
            </a:r>
            <a:r>
              <a:rPr lang="en-US" sz="2800" dirty="0" err="1" smtClean="0"/>
              <a:t>penelitian</a:t>
            </a:r>
            <a:r>
              <a:rPr lang="en-US" sz="2800" dirty="0" smtClean="0"/>
              <a:t>, </a:t>
            </a:r>
            <a:r>
              <a:rPr lang="en-US" sz="2800" dirty="0" err="1" smtClean="0"/>
              <a:t>situasi</a:t>
            </a:r>
            <a:r>
              <a:rPr lang="en-US" sz="2800" dirty="0" smtClean="0"/>
              <a:t> </a:t>
            </a:r>
            <a:r>
              <a:rPr lang="en-US" sz="2800" dirty="0" err="1" smtClean="0"/>
              <a:t>dan</a:t>
            </a:r>
            <a:r>
              <a:rPr lang="en-US" sz="2800" dirty="0" smtClean="0"/>
              <a:t> </a:t>
            </a:r>
            <a:r>
              <a:rPr lang="en-US" sz="2800" dirty="0" err="1" smtClean="0"/>
              <a:t>kondisi</a:t>
            </a:r>
            <a:r>
              <a:rPr lang="en-US" sz="2800" dirty="0" smtClean="0"/>
              <a:t> yang </a:t>
            </a:r>
            <a:r>
              <a:rPr lang="en-US" sz="2800" dirty="0" err="1" smtClean="0"/>
              <a:t>melingkupinya</a:t>
            </a:r>
            <a:r>
              <a:rPr lang="en-US" sz="2800" dirty="0" smtClean="0"/>
              <a:t>.</a:t>
            </a:r>
            <a:br>
              <a:rPr lang="en-US" sz="2800" dirty="0" smtClean="0"/>
            </a:br>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6278562"/>
          </a:xfrm>
        </p:spPr>
        <p:txBody>
          <a:bodyPr>
            <a:normAutofit/>
          </a:bodyPr>
          <a:lstStyle/>
          <a:p>
            <a:pPr algn="l"/>
            <a:r>
              <a:rPr lang="en-US" sz="2800" b="1" dirty="0" smtClean="0"/>
              <a:t>8. </a:t>
            </a:r>
            <a:r>
              <a:rPr lang="en-US" sz="2800" b="1" dirty="0" err="1" smtClean="0"/>
              <a:t>Analisa</a:t>
            </a:r>
            <a:r>
              <a:rPr lang="en-US" sz="2800" b="1" dirty="0" smtClean="0"/>
              <a:t> </a:t>
            </a:r>
            <a:r>
              <a:rPr lang="en-US" sz="2800" b="1" dirty="0" err="1" smtClean="0"/>
              <a:t>Kebijakan</a:t>
            </a:r>
            <a:r>
              <a:rPr lang="en-US" sz="2800" b="1" dirty="0" smtClean="0"/>
              <a:t> </a:t>
            </a:r>
            <a:r>
              <a:rPr lang="en-US" sz="2800" b="1" dirty="0" err="1" smtClean="0"/>
              <a:t>Redaktur</a:t>
            </a:r>
            <a:r>
              <a:rPr lang="en-US" sz="2800" dirty="0" smtClean="0"/>
              <a:t/>
            </a:r>
            <a:br>
              <a:rPr lang="en-US" sz="2800" dirty="0" smtClean="0"/>
            </a:br>
            <a:r>
              <a:rPr lang="en-US" sz="2800" dirty="0" smtClean="0"/>
              <a:t>	</a:t>
            </a:r>
            <a:r>
              <a:rPr lang="en-US" sz="2800" dirty="0" err="1" smtClean="0"/>
              <a:t>Kebijakan</a:t>
            </a:r>
            <a:r>
              <a:rPr lang="en-US" sz="2800" dirty="0" smtClean="0"/>
              <a:t> </a:t>
            </a:r>
            <a:r>
              <a:rPr lang="en-US" sz="2800" dirty="0" err="1" smtClean="0"/>
              <a:t>sendiri</a:t>
            </a:r>
            <a:r>
              <a:rPr lang="en-US" sz="2800" dirty="0" smtClean="0"/>
              <a:t> </a:t>
            </a:r>
            <a:r>
              <a:rPr lang="en-US" sz="2800" dirty="0" err="1" smtClean="0"/>
              <a:t>merujuk</a:t>
            </a:r>
            <a:r>
              <a:rPr lang="en-US" sz="2800" dirty="0" smtClean="0"/>
              <a:t> </a:t>
            </a:r>
            <a:r>
              <a:rPr lang="en-US" sz="2800" dirty="0" err="1" smtClean="0"/>
              <a:t>pada</a:t>
            </a:r>
            <a:r>
              <a:rPr lang="en-US" sz="2800" dirty="0" smtClean="0"/>
              <a:t> </a:t>
            </a:r>
            <a:r>
              <a:rPr lang="en-US" sz="2800" dirty="0" err="1" smtClean="0"/>
              <a:t>tiga</a:t>
            </a:r>
            <a:r>
              <a:rPr lang="en-US" sz="2800" dirty="0" smtClean="0"/>
              <a:t> </a:t>
            </a:r>
            <a:r>
              <a:rPr lang="en-US" sz="2800" dirty="0" err="1" smtClean="0"/>
              <a:t>hal</a:t>
            </a:r>
            <a:r>
              <a:rPr lang="en-US" sz="2800" dirty="0" smtClean="0"/>
              <a:t> </a:t>
            </a:r>
            <a:r>
              <a:rPr lang="en-US" sz="2800" dirty="0" err="1" smtClean="0"/>
              <a:t>yakni</a:t>
            </a:r>
            <a:r>
              <a:rPr lang="en-US" sz="2800" dirty="0" smtClean="0"/>
              <a:t> </a:t>
            </a:r>
            <a:r>
              <a:rPr lang="en-US" sz="2800" dirty="0" err="1" smtClean="0"/>
              <a:t>sudut</a:t>
            </a:r>
            <a:r>
              <a:rPr lang="en-US" sz="2800" dirty="0" smtClean="0"/>
              <a:t> </a:t>
            </a:r>
            <a:r>
              <a:rPr lang="en-US" sz="2800" dirty="0" err="1" smtClean="0"/>
              <a:t>pandang</a:t>
            </a:r>
            <a:r>
              <a:rPr lang="en-US" sz="2800" dirty="0" smtClean="0"/>
              <a:t> (</a:t>
            </a:r>
            <a:r>
              <a:rPr lang="en-US" sz="2800" i="1" dirty="0" smtClean="0"/>
              <a:t>point of view</a:t>
            </a:r>
            <a:r>
              <a:rPr lang="en-US" sz="2800" dirty="0" smtClean="0"/>
              <a:t>); </a:t>
            </a:r>
            <a:r>
              <a:rPr lang="en-US" sz="2800" dirty="0" err="1" smtClean="0"/>
              <a:t>rangkaian</a:t>
            </a:r>
            <a:r>
              <a:rPr lang="en-US" sz="2800" dirty="0" smtClean="0"/>
              <a:t> </a:t>
            </a:r>
            <a:r>
              <a:rPr lang="en-US" sz="2800" dirty="0" err="1" smtClean="0"/>
              <a:t>tindakan</a:t>
            </a:r>
            <a:r>
              <a:rPr lang="en-US" sz="2800" dirty="0" smtClean="0"/>
              <a:t> (</a:t>
            </a:r>
            <a:r>
              <a:rPr lang="en-US" sz="2800" i="1" dirty="0" smtClean="0"/>
              <a:t>series of actions</a:t>
            </a:r>
            <a:r>
              <a:rPr lang="en-US" sz="2800" dirty="0" smtClean="0"/>
              <a:t>) </a:t>
            </a:r>
            <a:r>
              <a:rPr lang="en-US" sz="2800" dirty="0" err="1" smtClean="0"/>
              <a:t>dan</a:t>
            </a:r>
            <a:r>
              <a:rPr lang="en-US" sz="2800" dirty="0" smtClean="0"/>
              <a:t> </a:t>
            </a:r>
            <a:r>
              <a:rPr lang="en-US" sz="2800" dirty="0" err="1" smtClean="0"/>
              <a:t>peraturan</a:t>
            </a:r>
            <a:r>
              <a:rPr lang="en-US" sz="2800" dirty="0" smtClean="0"/>
              <a:t> (</a:t>
            </a:r>
            <a:r>
              <a:rPr lang="en-US" sz="2800" i="1" dirty="0" smtClean="0"/>
              <a:t>regulations</a:t>
            </a:r>
            <a:r>
              <a:rPr lang="en-US" sz="2800" dirty="0" smtClean="0"/>
              <a:t>). </a:t>
            </a:r>
            <a:r>
              <a:rPr lang="en-US" sz="2800" dirty="0" smtClean="0"/>
              <a:t/>
            </a:r>
            <a:br>
              <a:rPr lang="en-US" sz="2800" dirty="0" smtClean="0"/>
            </a:br>
            <a:r>
              <a:rPr lang="en-US" sz="2800" dirty="0" smtClean="0"/>
              <a:t/>
            </a:r>
            <a:br>
              <a:rPr lang="en-US" sz="2800" dirty="0" smtClean="0"/>
            </a:br>
            <a:r>
              <a:rPr lang="en-US" sz="2800" dirty="0" smtClean="0"/>
              <a:t>	</a:t>
            </a:r>
            <a:r>
              <a:rPr lang="en-US" sz="2800" dirty="0" err="1" smtClean="0"/>
              <a:t>Ketiga</a:t>
            </a:r>
            <a:r>
              <a:rPr lang="en-US" sz="2800" dirty="0" smtClean="0"/>
              <a:t> </a:t>
            </a:r>
            <a:r>
              <a:rPr lang="en-US" sz="2800" dirty="0" err="1" smtClean="0"/>
              <a:t>hal</a:t>
            </a:r>
            <a:r>
              <a:rPr lang="en-US" sz="2800" dirty="0" smtClean="0"/>
              <a:t> </a:t>
            </a:r>
            <a:r>
              <a:rPr lang="en-US" sz="2800" dirty="0" err="1" smtClean="0"/>
              <a:t>tersebut</a:t>
            </a:r>
            <a:r>
              <a:rPr lang="en-US" sz="2800" dirty="0" smtClean="0"/>
              <a:t> </a:t>
            </a:r>
            <a:r>
              <a:rPr lang="en-US" sz="2800" dirty="0" err="1" smtClean="0"/>
              <a:t>menjadi</a:t>
            </a:r>
            <a:r>
              <a:rPr lang="en-US" sz="2800" dirty="0" smtClean="0"/>
              <a:t> </a:t>
            </a:r>
            <a:r>
              <a:rPr lang="en-US" sz="2800" dirty="0" err="1" smtClean="0"/>
              <a:t>pedoman</a:t>
            </a:r>
            <a:r>
              <a:rPr lang="en-US" sz="2800" dirty="0" smtClean="0"/>
              <a:t> </a:t>
            </a:r>
            <a:r>
              <a:rPr lang="en-US" sz="2800" dirty="0" err="1" smtClean="0"/>
              <a:t>bagi</a:t>
            </a:r>
            <a:r>
              <a:rPr lang="en-US" sz="2800" dirty="0" smtClean="0"/>
              <a:t> </a:t>
            </a:r>
            <a:r>
              <a:rPr lang="en-US" sz="2800" dirty="0" err="1" smtClean="0"/>
              <a:t>para</a:t>
            </a:r>
            <a:r>
              <a:rPr lang="en-US" sz="2800" dirty="0" smtClean="0"/>
              <a:t> </a:t>
            </a:r>
            <a:r>
              <a:rPr lang="en-US" sz="2800" dirty="0" err="1" smtClean="0"/>
              <a:t>pengambil</a:t>
            </a:r>
            <a:r>
              <a:rPr lang="en-US" sz="2800" dirty="0" smtClean="0"/>
              <a:t> </a:t>
            </a:r>
            <a:r>
              <a:rPr lang="en-US" sz="2800" dirty="0" err="1" smtClean="0"/>
              <a:t>keputusan</a:t>
            </a:r>
            <a:r>
              <a:rPr lang="en-US" sz="2800" dirty="0" smtClean="0"/>
              <a:t> </a:t>
            </a:r>
            <a:r>
              <a:rPr lang="en-US" sz="2800" dirty="0" err="1" smtClean="0"/>
              <a:t>untuk</a:t>
            </a:r>
            <a:r>
              <a:rPr lang="en-US" sz="2800" dirty="0" smtClean="0"/>
              <a:t> </a:t>
            </a:r>
            <a:r>
              <a:rPr lang="en-US" sz="2800" dirty="0" err="1" smtClean="0"/>
              <a:t>menjalankan</a:t>
            </a:r>
            <a:r>
              <a:rPr lang="en-US" sz="2800" dirty="0" smtClean="0"/>
              <a:t> </a:t>
            </a:r>
            <a:r>
              <a:rPr lang="en-US" sz="2800" dirty="0" err="1" smtClean="0"/>
              <a:t>sebuah</a:t>
            </a:r>
            <a:r>
              <a:rPr lang="en-US" sz="2800" dirty="0" smtClean="0"/>
              <a:t> </a:t>
            </a:r>
            <a:r>
              <a:rPr lang="en-US" sz="2800" dirty="0" err="1" smtClean="0"/>
              <a:t>kebijakan</a:t>
            </a:r>
            <a:r>
              <a:rPr lang="en-US" sz="2800" dirty="0" smtClean="0"/>
              <a:t>. Dan </a:t>
            </a:r>
            <a:r>
              <a:rPr lang="en-US" sz="2800" dirty="0" err="1" smtClean="0"/>
              <a:t>seorang</a:t>
            </a:r>
            <a:r>
              <a:rPr lang="en-US" sz="2800" dirty="0" smtClean="0"/>
              <a:t> </a:t>
            </a:r>
            <a:r>
              <a:rPr lang="en-US" sz="2800" dirty="0" err="1" smtClean="0"/>
              <a:t>Redaktur</a:t>
            </a:r>
            <a:r>
              <a:rPr lang="en-US" sz="2800" dirty="0" smtClean="0"/>
              <a:t> </a:t>
            </a:r>
            <a:r>
              <a:rPr lang="en-US" sz="2800" dirty="0" err="1" smtClean="0"/>
              <a:t>merupakan</a:t>
            </a:r>
            <a:r>
              <a:rPr lang="en-US" sz="2800" dirty="0" smtClean="0"/>
              <a:t> </a:t>
            </a:r>
            <a:r>
              <a:rPr lang="en-US" sz="2800" dirty="0" err="1" smtClean="0"/>
              <a:t>suatu</a:t>
            </a:r>
            <a:r>
              <a:rPr lang="en-US" sz="2800" dirty="0" smtClean="0"/>
              <a:t> </a:t>
            </a:r>
            <a:r>
              <a:rPr lang="en-US" sz="2800" dirty="0" err="1" smtClean="0"/>
              <a:t>pimpinan</a:t>
            </a:r>
            <a:r>
              <a:rPr lang="en-US" sz="2800" dirty="0" smtClean="0"/>
              <a:t> </a:t>
            </a:r>
            <a:r>
              <a:rPr lang="en-US" sz="2800" dirty="0" err="1" smtClean="0"/>
              <a:t>sekaligus</a:t>
            </a:r>
            <a:r>
              <a:rPr lang="en-US" sz="2800" dirty="0" smtClean="0"/>
              <a:t> </a:t>
            </a:r>
            <a:r>
              <a:rPr lang="en-US" sz="2800" dirty="0" err="1" smtClean="0"/>
              <a:t>penanggung</a:t>
            </a:r>
            <a:r>
              <a:rPr lang="en-US" sz="2800" dirty="0" smtClean="0"/>
              <a:t> </a:t>
            </a:r>
            <a:r>
              <a:rPr lang="en-US" sz="2800" dirty="0" err="1" smtClean="0"/>
              <a:t>jawab</a:t>
            </a:r>
            <a:r>
              <a:rPr lang="en-US" sz="2800" dirty="0" smtClean="0"/>
              <a:t> </a:t>
            </a:r>
            <a:r>
              <a:rPr lang="en-US" sz="2800" dirty="0" err="1" smtClean="0"/>
              <a:t>dalam</a:t>
            </a:r>
            <a:r>
              <a:rPr lang="en-US" sz="2800" dirty="0" smtClean="0"/>
              <a:t> </a:t>
            </a:r>
            <a:r>
              <a:rPr lang="en-US" sz="2800" dirty="0" err="1" smtClean="0"/>
              <a:t>suatu</a:t>
            </a:r>
            <a:r>
              <a:rPr lang="en-US" sz="2800" dirty="0" smtClean="0"/>
              <a:t> media. </a:t>
            </a:r>
            <a:r>
              <a:rPr lang="en-US" sz="2800" dirty="0" err="1" smtClean="0"/>
              <a:t>Oleh</a:t>
            </a:r>
            <a:r>
              <a:rPr lang="en-US" sz="2800" dirty="0" smtClean="0"/>
              <a:t> </a:t>
            </a:r>
            <a:r>
              <a:rPr lang="en-US" sz="2800" dirty="0" err="1" smtClean="0"/>
              <a:t>karenanya</a:t>
            </a:r>
            <a:r>
              <a:rPr lang="en-US" sz="2800" dirty="0" smtClean="0"/>
              <a:t> </a:t>
            </a:r>
            <a:r>
              <a:rPr lang="en-US" sz="2800" dirty="0" err="1" smtClean="0"/>
              <a:t>Analisa</a:t>
            </a:r>
            <a:r>
              <a:rPr lang="en-US" sz="2800" dirty="0" smtClean="0"/>
              <a:t> </a:t>
            </a:r>
            <a:r>
              <a:rPr lang="en-US" sz="2800" dirty="0" err="1" smtClean="0"/>
              <a:t>Kebijakan</a:t>
            </a:r>
            <a:r>
              <a:rPr lang="en-US" sz="2800" dirty="0" smtClean="0"/>
              <a:t> </a:t>
            </a:r>
            <a:r>
              <a:rPr lang="en-US" sz="2800" dirty="0" err="1" smtClean="0"/>
              <a:t>Redaktur</a:t>
            </a:r>
            <a:r>
              <a:rPr lang="en-US" sz="2800" dirty="0" smtClean="0"/>
              <a:t> </a:t>
            </a:r>
            <a:r>
              <a:rPr lang="en-US" sz="2800" dirty="0" err="1" smtClean="0"/>
              <a:t>merupakan</a:t>
            </a:r>
            <a:r>
              <a:rPr lang="en-US" sz="2800" dirty="0" smtClean="0"/>
              <a:t> </a:t>
            </a:r>
            <a:r>
              <a:rPr lang="en-US" sz="2800" dirty="0" err="1" smtClean="0"/>
              <a:t>suatu</a:t>
            </a:r>
            <a:r>
              <a:rPr lang="en-US" sz="2800" dirty="0" smtClean="0"/>
              <a:t> </a:t>
            </a:r>
            <a:r>
              <a:rPr lang="en-US" sz="2800" dirty="0" err="1" smtClean="0"/>
              <a:t>proses</a:t>
            </a:r>
            <a:r>
              <a:rPr lang="en-US" sz="2800" dirty="0" smtClean="0"/>
              <a:t> </a:t>
            </a:r>
            <a:r>
              <a:rPr lang="en-US" sz="2800" dirty="0" err="1" smtClean="0"/>
              <a:t>analisa</a:t>
            </a:r>
            <a:r>
              <a:rPr lang="en-US" sz="2800" dirty="0" smtClean="0"/>
              <a:t> </a:t>
            </a:r>
            <a:r>
              <a:rPr lang="en-US" sz="2800" dirty="0" err="1" smtClean="0"/>
              <a:t>mengenai</a:t>
            </a:r>
            <a:r>
              <a:rPr lang="en-US" sz="2800" dirty="0" smtClean="0"/>
              <a:t> </a:t>
            </a:r>
            <a:r>
              <a:rPr lang="en-US" sz="2800" dirty="0" err="1" smtClean="0"/>
              <a:t>kebijakan</a:t>
            </a:r>
            <a:r>
              <a:rPr lang="en-US" sz="2800" dirty="0" smtClean="0"/>
              <a:t> </a:t>
            </a:r>
            <a:r>
              <a:rPr lang="en-US" sz="2800" dirty="0" err="1" smtClean="0"/>
              <a:t>redaktur</a:t>
            </a:r>
            <a:r>
              <a:rPr lang="en-US" sz="2800" dirty="0" smtClean="0"/>
              <a:t> </a:t>
            </a:r>
            <a:r>
              <a:rPr lang="en-US" sz="2800" dirty="0" err="1" smtClean="0"/>
              <a:t>dalam</a:t>
            </a:r>
            <a:r>
              <a:rPr lang="en-US" sz="2800" dirty="0" smtClean="0"/>
              <a:t> </a:t>
            </a:r>
            <a:r>
              <a:rPr lang="en-US" sz="2800" dirty="0" err="1" smtClean="0"/>
              <a:t>proses</a:t>
            </a:r>
            <a:r>
              <a:rPr lang="en-US" sz="2800" dirty="0" smtClean="0"/>
              <a:t> </a:t>
            </a:r>
            <a:r>
              <a:rPr lang="en-US" sz="2800" dirty="0" err="1" smtClean="0"/>
              <a:t>penerbitan</a:t>
            </a:r>
            <a:r>
              <a:rPr lang="en-US" sz="2800" dirty="0" smtClean="0"/>
              <a:t> </a:t>
            </a:r>
            <a:r>
              <a:rPr lang="en-US" sz="2800" dirty="0" err="1" smtClean="0"/>
              <a:t>suatu</a:t>
            </a:r>
            <a:r>
              <a:rPr lang="en-US" sz="2800" dirty="0" smtClean="0"/>
              <a:t> media.</a:t>
            </a:r>
            <a:br>
              <a:rPr lang="en-US" sz="2800" dirty="0" smtClean="0"/>
            </a:b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6354762"/>
          </a:xfrm>
        </p:spPr>
        <p:txBody>
          <a:bodyPr>
            <a:normAutofit/>
          </a:bodyPr>
          <a:lstStyle/>
          <a:p>
            <a:pPr algn="l"/>
            <a:r>
              <a:rPr lang="en-US" sz="2800" b="1" dirty="0" smtClean="0"/>
              <a:t>9. </a:t>
            </a:r>
            <a:r>
              <a:rPr lang="en-US" sz="2800" b="1" dirty="0" err="1" smtClean="0"/>
              <a:t>Analisis</a:t>
            </a:r>
            <a:r>
              <a:rPr lang="en-US" sz="2800" b="1" dirty="0" smtClean="0"/>
              <a:t> </a:t>
            </a:r>
            <a:r>
              <a:rPr lang="en-US" sz="2800" b="1" dirty="0" err="1" smtClean="0"/>
              <a:t>Hambatan</a:t>
            </a:r>
            <a:r>
              <a:rPr lang="en-US" sz="2800" dirty="0" smtClean="0"/>
              <a:t/>
            </a:r>
            <a:br>
              <a:rPr lang="en-US" sz="2800" dirty="0" smtClean="0"/>
            </a:br>
            <a:r>
              <a:rPr lang="en-US" sz="2800" dirty="0" smtClean="0"/>
              <a:t>	</a:t>
            </a:r>
            <a:r>
              <a:rPr lang="en-US" sz="2800" dirty="0" err="1" smtClean="0"/>
              <a:t>Komunikasi</a:t>
            </a:r>
            <a:r>
              <a:rPr lang="en-US" sz="2800" dirty="0" smtClean="0"/>
              <a:t> </a:t>
            </a:r>
            <a:r>
              <a:rPr lang="en-US" sz="2800" dirty="0" err="1" smtClean="0"/>
              <a:t>tidak</a:t>
            </a:r>
            <a:r>
              <a:rPr lang="en-US" sz="2800" dirty="0" smtClean="0"/>
              <a:t> </a:t>
            </a:r>
            <a:r>
              <a:rPr lang="en-US" sz="2800" dirty="0" err="1" smtClean="0"/>
              <a:t>dapat</a:t>
            </a:r>
            <a:r>
              <a:rPr lang="en-US" sz="2800" dirty="0" smtClean="0"/>
              <a:t> </a:t>
            </a:r>
            <a:r>
              <a:rPr lang="en-US" sz="2800" dirty="0" err="1" smtClean="0"/>
              <a:t>berjalan</a:t>
            </a:r>
            <a:r>
              <a:rPr lang="en-US" sz="2800" dirty="0" smtClean="0"/>
              <a:t> </a:t>
            </a:r>
            <a:r>
              <a:rPr lang="en-US" sz="2800" dirty="0" err="1" smtClean="0"/>
              <a:t>dengan</a:t>
            </a:r>
            <a:r>
              <a:rPr lang="en-US" sz="2800" dirty="0" smtClean="0"/>
              <a:t> </a:t>
            </a:r>
            <a:r>
              <a:rPr lang="en-US" sz="2800" dirty="0" err="1" smtClean="0"/>
              <a:t>baik</a:t>
            </a:r>
            <a:r>
              <a:rPr lang="en-US" sz="2800" dirty="0" smtClean="0"/>
              <a:t> </a:t>
            </a:r>
            <a:r>
              <a:rPr lang="en-US" sz="2800" dirty="0" err="1" smtClean="0"/>
              <a:t>begitu</a:t>
            </a:r>
            <a:r>
              <a:rPr lang="en-US" sz="2800" dirty="0" smtClean="0"/>
              <a:t> </a:t>
            </a:r>
            <a:r>
              <a:rPr lang="en-US" sz="2800" dirty="0" err="1" smtClean="0"/>
              <a:t>saja</a:t>
            </a:r>
            <a:r>
              <a:rPr lang="en-US" sz="2800" dirty="0" smtClean="0"/>
              <a:t> </a:t>
            </a:r>
            <a:r>
              <a:rPr lang="en-US" sz="2800" dirty="0" err="1" smtClean="0"/>
              <a:t>terkadang</a:t>
            </a:r>
            <a:r>
              <a:rPr lang="en-US" sz="2800" dirty="0" smtClean="0"/>
              <a:t> </a:t>
            </a:r>
            <a:r>
              <a:rPr lang="en-US" sz="2800" dirty="0" err="1" smtClean="0"/>
              <a:t>akan</a:t>
            </a:r>
            <a:r>
              <a:rPr lang="en-US" sz="2800" dirty="0" smtClean="0"/>
              <a:t> </a:t>
            </a:r>
            <a:r>
              <a:rPr lang="en-US" sz="2800" dirty="0" err="1" smtClean="0"/>
              <a:t>ada</a:t>
            </a:r>
            <a:r>
              <a:rPr lang="en-US" sz="2800" dirty="0" smtClean="0"/>
              <a:t> </a:t>
            </a:r>
            <a:r>
              <a:rPr lang="en-US" sz="2800" dirty="0" err="1" smtClean="0"/>
              <a:t>hambatan</a:t>
            </a:r>
            <a:r>
              <a:rPr lang="en-US" sz="2800" dirty="0" smtClean="0"/>
              <a:t> yang </a:t>
            </a:r>
            <a:r>
              <a:rPr lang="en-US" sz="2800" dirty="0" err="1" smtClean="0"/>
              <a:t>membuat</a:t>
            </a:r>
            <a:r>
              <a:rPr lang="en-US" sz="2800" dirty="0" smtClean="0"/>
              <a:t> </a:t>
            </a:r>
            <a:r>
              <a:rPr lang="en-US" sz="2800" dirty="0" err="1" smtClean="0"/>
              <a:t>komunikasi</a:t>
            </a:r>
            <a:r>
              <a:rPr lang="en-US" sz="2800" dirty="0" smtClean="0"/>
              <a:t> </a:t>
            </a:r>
            <a:r>
              <a:rPr lang="en-US" sz="2800" dirty="0" err="1" smtClean="0"/>
              <a:t>tidak</a:t>
            </a:r>
            <a:r>
              <a:rPr lang="en-US" sz="2800" dirty="0" smtClean="0"/>
              <a:t> </a:t>
            </a:r>
            <a:r>
              <a:rPr lang="en-US" sz="2800" dirty="0" err="1" smtClean="0"/>
              <a:t>dapat</a:t>
            </a:r>
            <a:r>
              <a:rPr lang="en-US" sz="2800" dirty="0" smtClean="0"/>
              <a:t> </a:t>
            </a:r>
            <a:r>
              <a:rPr lang="en-US" sz="2800" dirty="0" err="1" smtClean="0"/>
              <a:t>berjalan</a:t>
            </a:r>
            <a:r>
              <a:rPr lang="en-US" sz="2800" dirty="0" smtClean="0"/>
              <a:t> </a:t>
            </a:r>
            <a:r>
              <a:rPr lang="en-US" sz="2800" dirty="0" err="1" smtClean="0"/>
              <a:t>sebagaimana</a:t>
            </a:r>
            <a:r>
              <a:rPr lang="en-US" sz="2800" dirty="0" smtClean="0"/>
              <a:t> </a:t>
            </a:r>
            <a:r>
              <a:rPr lang="en-US" sz="2800" dirty="0" err="1" smtClean="0"/>
              <a:t>mestinya</a:t>
            </a:r>
            <a:r>
              <a:rPr lang="en-US" sz="2800" dirty="0" smtClean="0"/>
              <a:t>. </a:t>
            </a:r>
            <a:r>
              <a:rPr lang="en-US" sz="2800" dirty="0" err="1" smtClean="0"/>
              <a:t>Hambatan-hambatan</a:t>
            </a:r>
            <a:r>
              <a:rPr lang="en-US" sz="2800" dirty="0" smtClean="0"/>
              <a:t> </a:t>
            </a:r>
            <a:r>
              <a:rPr lang="en-US" sz="2800" dirty="0" err="1" smtClean="0"/>
              <a:t>Komunikasi</a:t>
            </a:r>
            <a:r>
              <a:rPr lang="en-US" sz="2800" dirty="0" smtClean="0"/>
              <a:t>. </a:t>
            </a:r>
            <a:r>
              <a:rPr lang="en-US" sz="2800" dirty="0" err="1" smtClean="0"/>
              <a:t>Komunikasi</a:t>
            </a:r>
            <a:r>
              <a:rPr lang="en-US" sz="2800" dirty="0" smtClean="0"/>
              <a:t> </a:t>
            </a:r>
            <a:r>
              <a:rPr lang="en-US" sz="2800" dirty="0" err="1" smtClean="0"/>
              <a:t>merupakan</a:t>
            </a:r>
            <a:r>
              <a:rPr lang="en-US" sz="2800" dirty="0" smtClean="0"/>
              <a:t> </a:t>
            </a:r>
            <a:r>
              <a:rPr lang="en-US" sz="2800" dirty="0" err="1" smtClean="0"/>
              <a:t>cara</a:t>
            </a:r>
            <a:r>
              <a:rPr lang="en-US" sz="2800" dirty="0" smtClean="0"/>
              <a:t> </a:t>
            </a:r>
            <a:r>
              <a:rPr lang="en-US" sz="2800" dirty="0" err="1" smtClean="0"/>
              <a:t>untuk</a:t>
            </a:r>
            <a:r>
              <a:rPr lang="en-US" sz="2800" dirty="0" smtClean="0"/>
              <a:t> </a:t>
            </a:r>
            <a:r>
              <a:rPr lang="en-US" sz="2800" dirty="0" err="1" smtClean="0"/>
              <a:t>berinteraksi</a:t>
            </a:r>
            <a:r>
              <a:rPr lang="en-US" sz="2800" dirty="0" smtClean="0"/>
              <a:t> </a:t>
            </a:r>
            <a:r>
              <a:rPr lang="en-US" sz="2800" dirty="0" err="1" smtClean="0"/>
              <a:t>dan</a:t>
            </a:r>
            <a:r>
              <a:rPr lang="en-US" sz="2800" dirty="0" smtClean="0"/>
              <a:t> </a:t>
            </a:r>
            <a:r>
              <a:rPr lang="en-US" sz="2800" dirty="0" err="1" smtClean="0"/>
              <a:t>memberikan</a:t>
            </a:r>
            <a:r>
              <a:rPr lang="en-US" sz="2800" dirty="0" smtClean="0"/>
              <a:t> </a:t>
            </a:r>
            <a:r>
              <a:rPr lang="en-US" sz="2800" dirty="0" err="1" smtClean="0"/>
              <a:t>informasi</a:t>
            </a:r>
            <a:r>
              <a:rPr lang="en-US" sz="2800" dirty="0" smtClean="0"/>
              <a:t> </a:t>
            </a:r>
            <a:r>
              <a:rPr lang="en-US" sz="2800" dirty="0" err="1" smtClean="0"/>
              <a:t>kepada</a:t>
            </a:r>
            <a:r>
              <a:rPr lang="en-US" sz="2800" dirty="0" smtClean="0"/>
              <a:t> </a:t>
            </a:r>
            <a:r>
              <a:rPr lang="en-US" sz="2800" dirty="0" err="1" smtClean="0"/>
              <a:t>setiap</a:t>
            </a:r>
            <a:r>
              <a:rPr lang="en-US" sz="2800" dirty="0" smtClean="0"/>
              <a:t> </a:t>
            </a:r>
            <a:r>
              <a:rPr lang="en-US" sz="2800" dirty="0" err="1" smtClean="0"/>
              <a:t>orang</a:t>
            </a:r>
            <a:r>
              <a:rPr lang="en-US" sz="2800" dirty="0" smtClean="0"/>
              <a:t>. </a:t>
            </a:r>
            <a:r>
              <a:rPr lang="en-US" sz="2800" dirty="0" smtClean="0"/>
              <a:t/>
            </a:r>
            <a:br>
              <a:rPr lang="en-US" sz="2800" dirty="0" smtClean="0"/>
            </a:br>
            <a:r>
              <a:rPr lang="en-US" sz="2800" dirty="0" smtClean="0"/>
              <a:t>	</a:t>
            </a:r>
            <a:r>
              <a:rPr lang="en-US" sz="2800" dirty="0" err="1" smtClean="0"/>
              <a:t>Dalam</a:t>
            </a:r>
            <a:r>
              <a:rPr lang="en-US" sz="2800" dirty="0" smtClean="0"/>
              <a:t> </a:t>
            </a:r>
            <a:r>
              <a:rPr lang="en-US" sz="2800" dirty="0" err="1" smtClean="0"/>
              <a:t>proses</a:t>
            </a:r>
            <a:r>
              <a:rPr lang="en-US" sz="2800" dirty="0" smtClean="0"/>
              <a:t> </a:t>
            </a:r>
            <a:r>
              <a:rPr lang="en-US" sz="2800" dirty="0" err="1" smtClean="0"/>
              <a:t>Komunikasi</a:t>
            </a:r>
            <a:r>
              <a:rPr lang="en-US" sz="2800" dirty="0" smtClean="0"/>
              <a:t> </a:t>
            </a:r>
            <a:r>
              <a:rPr lang="en-US" sz="2800" dirty="0" err="1" smtClean="0"/>
              <a:t>dan</a:t>
            </a:r>
            <a:r>
              <a:rPr lang="en-US" sz="2800" dirty="0" smtClean="0"/>
              <a:t> </a:t>
            </a:r>
            <a:r>
              <a:rPr lang="en-US" sz="2800" dirty="0" err="1" smtClean="0"/>
              <a:t>Penyampaian</a:t>
            </a:r>
            <a:r>
              <a:rPr lang="en-US" sz="2800" dirty="0" smtClean="0"/>
              <a:t> </a:t>
            </a:r>
            <a:r>
              <a:rPr lang="en-US" sz="2800" dirty="0" err="1" smtClean="0"/>
              <a:t>Informasi</a:t>
            </a:r>
            <a:r>
              <a:rPr lang="en-US" sz="2800" dirty="0" smtClean="0"/>
              <a:t> </a:t>
            </a:r>
            <a:r>
              <a:rPr lang="en-US" sz="2800" dirty="0" err="1" smtClean="0"/>
              <a:t>terdapat</a:t>
            </a:r>
            <a:r>
              <a:rPr lang="en-US" sz="2800" dirty="0" smtClean="0"/>
              <a:t> </a:t>
            </a:r>
            <a:r>
              <a:rPr lang="en-US" sz="2800" dirty="0" err="1" smtClean="0"/>
              <a:t>berbagai</a:t>
            </a:r>
            <a:r>
              <a:rPr lang="en-US" sz="2800" dirty="0" smtClean="0"/>
              <a:t> </a:t>
            </a:r>
            <a:r>
              <a:rPr lang="en-US" sz="2800" dirty="0" err="1" smtClean="0"/>
              <a:t>hambatan</a:t>
            </a:r>
            <a:r>
              <a:rPr lang="en-US" sz="2800" dirty="0" smtClean="0"/>
              <a:t> yang </a:t>
            </a:r>
            <a:r>
              <a:rPr lang="en-US" sz="2800" dirty="0" err="1" smtClean="0"/>
              <a:t>menghambat</a:t>
            </a:r>
            <a:r>
              <a:rPr lang="en-US" sz="2800" dirty="0" smtClean="0"/>
              <a:t> </a:t>
            </a:r>
            <a:r>
              <a:rPr lang="en-US" sz="2800" dirty="0" err="1" smtClean="0"/>
              <a:t>jalannya</a:t>
            </a:r>
            <a:r>
              <a:rPr lang="en-US" sz="2800" dirty="0" smtClean="0"/>
              <a:t> </a:t>
            </a:r>
            <a:r>
              <a:rPr lang="en-US" sz="2800" dirty="0" err="1" smtClean="0"/>
              <a:t>proses</a:t>
            </a:r>
            <a:r>
              <a:rPr lang="en-US" sz="2800" dirty="0" smtClean="0"/>
              <a:t> </a:t>
            </a:r>
            <a:r>
              <a:rPr lang="en-US" sz="2800" dirty="0" err="1" smtClean="0"/>
              <a:t>Komunikasi</a:t>
            </a:r>
            <a:r>
              <a:rPr lang="en-US" sz="2800" dirty="0" smtClean="0"/>
              <a:t>. </a:t>
            </a:r>
            <a:r>
              <a:rPr lang="en-US" sz="2800" dirty="0" err="1" smtClean="0"/>
              <a:t>Hambatan-hambatan</a:t>
            </a:r>
            <a:r>
              <a:rPr lang="en-US" sz="2800" dirty="0" smtClean="0"/>
              <a:t> </a:t>
            </a:r>
            <a:r>
              <a:rPr lang="en-US" sz="2800" dirty="0" err="1" smtClean="0"/>
              <a:t>dalam</a:t>
            </a:r>
            <a:r>
              <a:rPr lang="en-US" sz="2800" dirty="0" smtClean="0"/>
              <a:t> </a:t>
            </a:r>
            <a:r>
              <a:rPr lang="en-US" sz="2800" dirty="0" err="1" smtClean="0"/>
              <a:t>komunikasi</a:t>
            </a:r>
            <a:r>
              <a:rPr lang="en-US" sz="2800" dirty="0" smtClean="0"/>
              <a:t> </a:t>
            </a:r>
            <a:r>
              <a:rPr lang="en-US" sz="2800" dirty="0" err="1" smtClean="0"/>
              <a:t>antara</a:t>
            </a:r>
            <a:r>
              <a:rPr lang="en-US" sz="2800" dirty="0" smtClean="0"/>
              <a:t> lain </a:t>
            </a:r>
            <a:r>
              <a:rPr lang="en-US" sz="2800" dirty="0" err="1" smtClean="0"/>
              <a:t>sepeti</a:t>
            </a:r>
            <a:r>
              <a:rPr lang="en-US" sz="2800" dirty="0" smtClean="0"/>
              <a:t> </a:t>
            </a:r>
            <a:r>
              <a:rPr lang="en-US" sz="2800" dirty="0" err="1" smtClean="0"/>
              <a:t>hambatan</a:t>
            </a:r>
            <a:r>
              <a:rPr lang="en-US" sz="2800" dirty="0" smtClean="0"/>
              <a:t> </a:t>
            </a:r>
            <a:r>
              <a:rPr lang="en-US" sz="2800" dirty="0" err="1" smtClean="0"/>
              <a:t>semantik</a:t>
            </a:r>
            <a:r>
              <a:rPr lang="en-US" sz="2800" dirty="0" smtClean="0"/>
              <a:t> , </a:t>
            </a:r>
            <a:r>
              <a:rPr lang="en-US" sz="2800" dirty="0" err="1" smtClean="0"/>
              <a:t>hambatan</a:t>
            </a:r>
            <a:r>
              <a:rPr lang="en-US" sz="2800" dirty="0" smtClean="0"/>
              <a:t> </a:t>
            </a:r>
            <a:r>
              <a:rPr lang="en-US" sz="2800" dirty="0" err="1" smtClean="0"/>
              <a:t>teknis</a:t>
            </a:r>
            <a:r>
              <a:rPr lang="en-US" sz="2800" dirty="0" smtClean="0"/>
              <a:t> , </a:t>
            </a:r>
            <a:r>
              <a:rPr lang="en-US" sz="2800" dirty="0" err="1" smtClean="0"/>
              <a:t>dan</a:t>
            </a:r>
            <a:r>
              <a:rPr lang="en-US" sz="2800" dirty="0" smtClean="0"/>
              <a:t> </a:t>
            </a:r>
            <a:r>
              <a:rPr lang="en-US" sz="2800" dirty="0" err="1" smtClean="0"/>
              <a:t>hambatan</a:t>
            </a:r>
            <a:r>
              <a:rPr lang="en-US" sz="2800" dirty="0" smtClean="0"/>
              <a:t> </a:t>
            </a:r>
            <a:r>
              <a:rPr lang="en-US" sz="2800" dirty="0" err="1" smtClean="0"/>
              <a:t>manusiawi</a:t>
            </a:r>
            <a:r>
              <a:rPr lang="en-US" sz="2800" dirty="0" smtClean="0"/>
              <a:t>.</a:t>
            </a:r>
            <a:br>
              <a:rPr lang="en-US" sz="2800" dirty="0" smtClean="0"/>
            </a:br>
            <a:endParaRPr 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6354762"/>
          </a:xfrm>
        </p:spPr>
        <p:txBody>
          <a:bodyPr>
            <a:normAutofit fontScale="90000"/>
          </a:bodyPr>
          <a:lstStyle/>
          <a:p>
            <a:pPr algn="l"/>
            <a:r>
              <a:rPr lang="en-US" sz="2800" b="1" dirty="0" smtClean="0"/>
              <a:t>10. </a:t>
            </a:r>
            <a:r>
              <a:rPr lang="en-US" sz="2800" b="1" dirty="0" err="1" smtClean="0"/>
              <a:t>Analisa</a:t>
            </a:r>
            <a:r>
              <a:rPr lang="en-US" sz="2800" b="1" dirty="0" smtClean="0"/>
              <a:t> </a:t>
            </a:r>
            <a:r>
              <a:rPr lang="en-US" sz="2800" b="1" dirty="0" err="1" smtClean="0"/>
              <a:t>Unsur-unsur</a:t>
            </a:r>
            <a:r>
              <a:rPr lang="en-US" sz="2800" b="1" dirty="0" smtClean="0"/>
              <a:t> </a:t>
            </a:r>
            <a:r>
              <a:rPr lang="en-US" sz="2800" b="1" dirty="0" err="1" smtClean="0"/>
              <a:t>Sosial</a:t>
            </a:r>
            <a:r>
              <a:rPr lang="en-US" sz="2800" dirty="0" smtClean="0"/>
              <a:t/>
            </a:r>
            <a:br>
              <a:rPr lang="en-US" sz="2800" dirty="0" smtClean="0"/>
            </a:br>
            <a:r>
              <a:rPr lang="en-US" sz="2800" dirty="0" smtClean="0"/>
              <a:t>	</a:t>
            </a:r>
            <a:r>
              <a:rPr lang="en-US" sz="2800" dirty="0" err="1" smtClean="0"/>
              <a:t>Adanya</a:t>
            </a:r>
            <a:r>
              <a:rPr lang="en-US" sz="2800" dirty="0" smtClean="0"/>
              <a:t> </a:t>
            </a:r>
            <a:r>
              <a:rPr lang="en-US" sz="2800" dirty="0" err="1" smtClean="0"/>
              <a:t>Komunikasi</a:t>
            </a:r>
            <a:r>
              <a:rPr lang="en-US" sz="2800" dirty="0" smtClean="0"/>
              <a:t> </a:t>
            </a:r>
            <a:r>
              <a:rPr lang="en-US" sz="2800" dirty="0" err="1" smtClean="0"/>
              <a:t>hanya</a:t>
            </a:r>
            <a:r>
              <a:rPr lang="en-US" sz="2800" dirty="0" smtClean="0"/>
              <a:t> </a:t>
            </a:r>
            <a:r>
              <a:rPr lang="en-US" sz="2800" dirty="0" err="1" smtClean="0"/>
              <a:t>dapat</a:t>
            </a:r>
            <a:r>
              <a:rPr lang="en-US" sz="2800" dirty="0" smtClean="0"/>
              <a:t> </a:t>
            </a:r>
            <a:r>
              <a:rPr lang="en-US" sz="2800" dirty="0" err="1" smtClean="0"/>
              <a:t>terjadi</a:t>
            </a:r>
            <a:r>
              <a:rPr lang="en-US" sz="2800" dirty="0" smtClean="0"/>
              <a:t> </a:t>
            </a:r>
            <a:r>
              <a:rPr lang="en-US" sz="2800" dirty="0" err="1" smtClean="0"/>
              <a:t>jika</a:t>
            </a:r>
            <a:r>
              <a:rPr lang="en-US" sz="2800" dirty="0" smtClean="0"/>
              <a:t> </a:t>
            </a:r>
            <a:r>
              <a:rPr lang="en-US" sz="2800" dirty="0" err="1" smtClean="0"/>
              <a:t>seseorang</a:t>
            </a:r>
            <a:r>
              <a:rPr lang="en-US" sz="2800" dirty="0" smtClean="0"/>
              <a:t> </a:t>
            </a:r>
            <a:r>
              <a:rPr lang="en-US" sz="2800" dirty="0" err="1" smtClean="0"/>
              <a:t>menyampaikan</a:t>
            </a:r>
            <a:r>
              <a:rPr lang="en-US" sz="2800" dirty="0" smtClean="0"/>
              <a:t> </a:t>
            </a:r>
            <a:r>
              <a:rPr lang="en-US" sz="2800" dirty="0" err="1" smtClean="0"/>
              <a:t>Informasi</a:t>
            </a:r>
            <a:r>
              <a:rPr lang="en-US" sz="2800" dirty="0" smtClean="0"/>
              <a:t> </a:t>
            </a:r>
            <a:r>
              <a:rPr lang="en-US" sz="2800" dirty="0" err="1" smtClean="0"/>
              <a:t>kepada</a:t>
            </a:r>
            <a:r>
              <a:rPr lang="en-US" sz="2800" dirty="0" smtClean="0"/>
              <a:t> </a:t>
            </a:r>
            <a:r>
              <a:rPr lang="en-US" sz="2800" dirty="0" err="1" smtClean="0"/>
              <a:t>orang</a:t>
            </a:r>
            <a:r>
              <a:rPr lang="en-US" sz="2800" dirty="0" smtClean="0"/>
              <a:t> lain </a:t>
            </a:r>
            <a:r>
              <a:rPr lang="en-US" sz="2800" dirty="0" err="1" smtClean="0"/>
              <a:t>dengan</a:t>
            </a:r>
            <a:r>
              <a:rPr lang="en-US" sz="2800" dirty="0" smtClean="0"/>
              <a:t> </a:t>
            </a:r>
            <a:r>
              <a:rPr lang="en-US" sz="2800" dirty="0" err="1" smtClean="0"/>
              <a:t>tujuan</a:t>
            </a:r>
            <a:r>
              <a:rPr lang="en-US" sz="2800" dirty="0" smtClean="0"/>
              <a:t> </a:t>
            </a:r>
            <a:r>
              <a:rPr lang="en-US" sz="2800" dirty="0" err="1" smtClean="0"/>
              <a:t>tertentu</a:t>
            </a:r>
            <a:r>
              <a:rPr lang="en-US" sz="2800" dirty="0" smtClean="0"/>
              <a:t>, </a:t>
            </a:r>
            <a:r>
              <a:rPr lang="en-US" sz="2800" dirty="0" err="1" smtClean="0"/>
              <a:t>Dimana</a:t>
            </a:r>
            <a:r>
              <a:rPr lang="en-US" sz="2800" dirty="0" smtClean="0"/>
              <a:t> </a:t>
            </a:r>
            <a:r>
              <a:rPr lang="en-US" sz="2800" dirty="0" err="1" smtClean="0"/>
              <a:t>Komunikasi</a:t>
            </a:r>
            <a:r>
              <a:rPr lang="en-US" sz="2800" dirty="0" smtClean="0"/>
              <a:t> </a:t>
            </a:r>
            <a:r>
              <a:rPr lang="en-US" sz="2800" dirty="0" err="1" smtClean="0"/>
              <a:t>dapat</a:t>
            </a:r>
            <a:r>
              <a:rPr lang="en-US" sz="2800" dirty="0" smtClean="0"/>
              <a:t> </a:t>
            </a:r>
            <a:r>
              <a:rPr lang="en-US" sz="2800" dirty="0" err="1" smtClean="0"/>
              <a:t>terbentuk</a:t>
            </a:r>
            <a:r>
              <a:rPr lang="en-US" sz="2800" dirty="0" smtClean="0"/>
              <a:t> </a:t>
            </a:r>
            <a:r>
              <a:rPr lang="en-US" sz="2800" dirty="0" err="1" smtClean="0"/>
              <a:t>jika</a:t>
            </a:r>
            <a:r>
              <a:rPr lang="en-US" sz="2800" dirty="0" smtClean="0"/>
              <a:t> </a:t>
            </a:r>
            <a:r>
              <a:rPr lang="en-US" sz="2800" dirty="0" err="1" smtClean="0"/>
              <a:t>didukung</a:t>
            </a:r>
            <a:r>
              <a:rPr lang="en-US" sz="2800" dirty="0" smtClean="0"/>
              <a:t> </a:t>
            </a:r>
            <a:r>
              <a:rPr lang="en-US" sz="2800" dirty="0" err="1" smtClean="0"/>
              <a:t>oleh</a:t>
            </a:r>
            <a:r>
              <a:rPr lang="en-US" sz="2800" dirty="0" smtClean="0"/>
              <a:t> </a:t>
            </a:r>
            <a:r>
              <a:rPr lang="en-US" sz="2800" dirty="0" err="1" smtClean="0"/>
              <a:t>adanya</a:t>
            </a:r>
            <a:r>
              <a:rPr lang="en-US" sz="2800" dirty="0" smtClean="0"/>
              <a:t> </a:t>
            </a:r>
            <a:r>
              <a:rPr lang="en-US" sz="2800" dirty="0" err="1" smtClean="0"/>
              <a:t>sumber</a:t>
            </a:r>
            <a:r>
              <a:rPr lang="en-US" sz="2800" dirty="0" smtClean="0"/>
              <a:t> </a:t>
            </a:r>
            <a:r>
              <a:rPr lang="en-US" sz="2800" dirty="0" err="1" smtClean="0"/>
              <a:t>atau</a:t>
            </a:r>
            <a:r>
              <a:rPr lang="en-US" sz="2800" dirty="0" smtClean="0"/>
              <a:t> </a:t>
            </a:r>
            <a:r>
              <a:rPr lang="en-US" sz="2800" dirty="0" err="1" smtClean="0"/>
              <a:t>unsur-unsur</a:t>
            </a:r>
            <a:r>
              <a:rPr lang="en-US" sz="2800" dirty="0" smtClean="0"/>
              <a:t> </a:t>
            </a:r>
            <a:r>
              <a:rPr lang="en-US" sz="2800" dirty="0" err="1" smtClean="0"/>
              <a:t>didalamnya</a:t>
            </a:r>
            <a:r>
              <a:rPr lang="en-US" sz="2800" dirty="0" smtClean="0"/>
              <a:t> </a:t>
            </a:r>
            <a:r>
              <a:rPr lang="en-US" sz="2800" dirty="0" err="1" smtClean="0"/>
              <a:t>sebagaimana</a:t>
            </a:r>
            <a:r>
              <a:rPr lang="en-US" sz="2800" dirty="0" smtClean="0"/>
              <a:t> </a:t>
            </a:r>
            <a:r>
              <a:rPr lang="en-US" sz="2800" dirty="0" err="1" smtClean="0"/>
              <a:t>efek</a:t>
            </a:r>
            <a:r>
              <a:rPr lang="en-US" sz="2800" dirty="0" smtClean="0"/>
              <a:t> media </a:t>
            </a:r>
            <a:r>
              <a:rPr lang="en-US" sz="2800" dirty="0" err="1" smtClean="0"/>
              <a:t>massa</a:t>
            </a:r>
            <a:r>
              <a:rPr lang="en-US" sz="2800" dirty="0" smtClean="0"/>
              <a:t> </a:t>
            </a:r>
            <a:r>
              <a:rPr lang="en-US" sz="2800" dirty="0" err="1" smtClean="0"/>
              <a:t>dalam</a:t>
            </a:r>
            <a:r>
              <a:rPr lang="en-US" sz="2800" dirty="0" smtClean="0"/>
              <a:t> </a:t>
            </a:r>
            <a:r>
              <a:rPr lang="en-US" sz="2800" dirty="0" err="1" smtClean="0"/>
              <a:t>sosiologi</a:t>
            </a:r>
            <a:r>
              <a:rPr lang="en-US" sz="2800" dirty="0" smtClean="0"/>
              <a:t> </a:t>
            </a:r>
            <a:r>
              <a:rPr lang="en-US" sz="2800" dirty="0" err="1" smtClean="0"/>
              <a:t>komunikasi</a:t>
            </a:r>
            <a:r>
              <a:rPr lang="en-US" sz="2800" dirty="0" smtClean="0"/>
              <a:t>.</a:t>
            </a:r>
            <a:br>
              <a:rPr lang="en-US" sz="2800" dirty="0" smtClean="0"/>
            </a:br>
            <a:r>
              <a:rPr lang="en-US" sz="2800" dirty="0" smtClean="0"/>
              <a:t> </a:t>
            </a:r>
            <a:br>
              <a:rPr lang="en-US" sz="2800" dirty="0" smtClean="0"/>
            </a:br>
            <a:r>
              <a:rPr lang="en-US" sz="2800" dirty="0" smtClean="0"/>
              <a:t>	</a:t>
            </a:r>
            <a:r>
              <a:rPr lang="en-US" sz="2800" dirty="0" err="1" smtClean="0"/>
              <a:t>Unsur-unsur</a:t>
            </a:r>
            <a:r>
              <a:rPr lang="en-US" sz="2800" dirty="0" smtClean="0"/>
              <a:t> </a:t>
            </a:r>
            <a:r>
              <a:rPr lang="en-US" sz="2800" dirty="0" err="1" smtClean="0"/>
              <a:t>tersebut</a:t>
            </a:r>
            <a:r>
              <a:rPr lang="en-US" sz="2800" dirty="0" smtClean="0"/>
              <a:t> </a:t>
            </a:r>
            <a:r>
              <a:rPr lang="en-US" sz="2800" dirty="0" err="1" smtClean="0"/>
              <a:t>merupakan</a:t>
            </a:r>
            <a:r>
              <a:rPr lang="en-US" sz="2800" dirty="0" smtClean="0"/>
              <a:t> </a:t>
            </a:r>
            <a:r>
              <a:rPr lang="en-US" sz="2800" dirty="0" err="1" smtClean="0"/>
              <a:t>unsur-unsur</a:t>
            </a:r>
            <a:r>
              <a:rPr lang="en-US" sz="2800" dirty="0" smtClean="0"/>
              <a:t> </a:t>
            </a:r>
            <a:r>
              <a:rPr lang="en-US" sz="2800" dirty="0" err="1" smtClean="0"/>
              <a:t>penting</a:t>
            </a:r>
            <a:r>
              <a:rPr lang="en-US" sz="2800" dirty="0" smtClean="0"/>
              <a:t> yang </a:t>
            </a:r>
            <a:r>
              <a:rPr lang="en-US" sz="2800" dirty="0" err="1" smtClean="0"/>
              <a:t>harus</a:t>
            </a:r>
            <a:r>
              <a:rPr lang="en-US" sz="2800" dirty="0" smtClean="0"/>
              <a:t> </a:t>
            </a:r>
            <a:r>
              <a:rPr lang="en-US" sz="2800" dirty="0" err="1" smtClean="0"/>
              <a:t>terpenuhi</a:t>
            </a:r>
            <a:r>
              <a:rPr lang="en-US" sz="2800" dirty="0" smtClean="0"/>
              <a:t> </a:t>
            </a:r>
            <a:r>
              <a:rPr lang="en-US" sz="2800" dirty="0" err="1" smtClean="0"/>
              <a:t>dalam</a:t>
            </a:r>
            <a:r>
              <a:rPr lang="en-US" sz="2800" dirty="0" smtClean="0"/>
              <a:t> </a:t>
            </a:r>
            <a:r>
              <a:rPr lang="en-US" sz="2800" dirty="0" err="1" smtClean="0"/>
              <a:t>komunikasi</a:t>
            </a:r>
            <a:r>
              <a:rPr lang="en-US" sz="2800" dirty="0" smtClean="0"/>
              <a:t>. </a:t>
            </a:r>
            <a:r>
              <a:rPr lang="en-US" sz="2800" dirty="0" err="1" smtClean="0"/>
              <a:t>Unsur</a:t>
            </a:r>
            <a:r>
              <a:rPr lang="en-US" sz="2800" dirty="0" smtClean="0"/>
              <a:t> </a:t>
            </a:r>
            <a:r>
              <a:rPr lang="en-US" sz="2800" dirty="0" err="1" smtClean="0"/>
              <a:t>tersebut</a:t>
            </a:r>
            <a:r>
              <a:rPr lang="en-US" sz="2800" dirty="0" smtClean="0"/>
              <a:t> </a:t>
            </a:r>
            <a:r>
              <a:rPr lang="en-US" sz="2800" dirty="0" err="1" smtClean="0"/>
              <a:t>meliputi</a:t>
            </a:r>
            <a:r>
              <a:rPr lang="en-US" sz="2800" dirty="0" smtClean="0"/>
              <a:t> </a:t>
            </a:r>
            <a:r>
              <a:rPr lang="en-US" sz="2800" dirty="0" err="1" smtClean="0"/>
              <a:t>beberapa</a:t>
            </a:r>
            <a:r>
              <a:rPr lang="en-US" sz="2800" dirty="0" smtClean="0"/>
              <a:t> </a:t>
            </a:r>
            <a:r>
              <a:rPr lang="en-US" sz="2800" dirty="0" err="1" smtClean="0"/>
              <a:t>hal</a:t>
            </a:r>
            <a:r>
              <a:rPr lang="en-US" sz="2800" dirty="0" smtClean="0"/>
              <a:t> </a:t>
            </a:r>
            <a:r>
              <a:rPr lang="en-US" sz="2800" dirty="0" err="1" smtClean="0"/>
              <a:t>antara</a:t>
            </a:r>
            <a:r>
              <a:rPr lang="en-US" sz="2800" dirty="0" smtClean="0"/>
              <a:t> lain </a:t>
            </a:r>
            <a:r>
              <a:rPr lang="en-US" sz="2800" dirty="0" err="1" smtClean="0"/>
              <a:t>sumber</a:t>
            </a:r>
            <a:r>
              <a:rPr lang="en-US" sz="2800" dirty="0" smtClean="0"/>
              <a:t>, </a:t>
            </a:r>
            <a:r>
              <a:rPr lang="en-US" sz="2800" dirty="0" err="1" smtClean="0"/>
              <a:t>pesan</a:t>
            </a:r>
            <a:r>
              <a:rPr lang="en-US" sz="2800" dirty="0" smtClean="0"/>
              <a:t>, media, </a:t>
            </a:r>
            <a:r>
              <a:rPr lang="en-US" sz="2800" dirty="0" err="1" smtClean="0"/>
              <a:t>penerima</a:t>
            </a:r>
            <a:r>
              <a:rPr lang="en-US" sz="2800" dirty="0" smtClean="0"/>
              <a:t>, </a:t>
            </a:r>
            <a:r>
              <a:rPr lang="en-US" sz="2800" dirty="0" err="1" smtClean="0"/>
              <a:t>efek</a:t>
            </a:r>
            <a:r>
              <a:rPr lang="en-US" sz="2800" dirty="0" smtClean="0"/>
              <a:t> </a:t>
            </a:r>
            <a:r>
              <a:rPr lang="en-US" sz="2800" dirty="0" err="1" smtClean="0"/>
              <a:t>dan</a:t>
            </a:r>
            <a:r>
              <a:rPr lang="en-US" sz="2800" dirty="0" smtClean="0"/>
              <a:t> </a:t>
            </a:r>
            <a:r>
              <a:rPr lang="en-US" sz="2800" dirty="0" err="1" smtClean="0"/>
              <a:t>umpan</a:t>
            </a:r>
            <a:r>
              <a:rPr lang="en-US" sz="2800" dirty="0" smtClean="0"/>
              <a:t> </a:t>
            </a:r>
            <a:r>
              <a:rPr lang="en-US" sz="2800" dirty="0" err="1" smtClean="0"/>
              <a:t>balik</a:t>
            </a:r>
            <a:r>
              <a:rPr lang="en-US" sz="2800" dirty="0" smtClean="0"/>
              <a:t>. </a:t>
            </a:r>
            <a:r>
              <a:rPr lang="en-US" sz="2800" dirty="0" err="1" smtClean="0"/>
              <a:t>Dalam</a:t>
            </a:r>
            <a:r>
              <a:rPr lang="en-US" sz="2800" dirty="0" smtClean="0"/>
              <a:t> </a:t>
            </a:r>
            <a:r>
              <a:rPr lang="en-US" sz="2800" dirty="0" err="1" smtClean="0"/>
              <a:t>komunikasi</a:t>
            </a:r>
            <a:r>
              <a:rPr lang="en-US" sz="2800" dirty="0" smtClean="0"/>
              <a:t> </a:t>
            </a:r>
            <a:r>
              <a:rPr lang="en-US" sz="2800" dirty="0" err="1" smtClean="0"/>
              <a:t>unsur-unsur</a:t>
            </a:r>
            <a:r>
              <a:rPr lang="en-US" sz="2800" dirty="0" smtClean="0"/>
              <a:t> </a:t>
            </a:r>
            <a:r>
              <a:rPr lang="en-US" sz="2800" dirty="0" err="1" smtClean="0"/>
              <a:t>tersebut</a:t>
            </a:r>
            <a:r>
              <a:rPr lang="en-US" sz="2800" dirty="0" smtClean="0"/>
              <a:t> </a:t>
            </a:r>
            <a:r>
              <a:rPr lang="en-US" sz="2800" dirty="0" err="1" smtClean="0"/>
              <a:t>merupakan</a:t>
            </a:r>
            <a:r>
              <a:rPr lang="en-US" sz="2800" dirty="0" smtClean="0"/>
              <a:t> </a:t>
            </a:r>
            <a:r>
              <a:rPr lang="en-US" sz="2800" dirty="0" err="1" smtClean="0"/>
              <a:t>unsur</a:t>
            </a:r>
            <a:r>
              <a:rPr lang="en-US" sz="2800" dirty="0" smtClean="0"/>
              <a:t> </a:t>
            </a:r>
            <a:r>
              <a:rPr lang="en-US" sz="2800" dirty="0" err="1" smtClean="0"/>
              <a:t>utama</a:t>
            </a:r>
            <a:r>
              <a:rPr lang="en-US" sz="2800" dirty="0" smtClean="0"/>
              <a:t> </a:t>
            </a:r>
            <a:r>
              <a:rPr lang="en-US" sz="2800" dirty="0" err="1" smtClean="0"/>
              <a:t>penunjang</a:t>
            </a:r>
            <a:r>
              <a:rPr lang="en-US" sz="2800" dirty="0" smtClean="0"/>
              <a:t> </a:t>
            </a:r>
            <a:r>
              <a:rPr lang="en-US" sz="2800" dirty="0" err="1" smtClean="0"/>
              <a:t>efektifitas</a:t>
            </a:r>
            <a:r>
              <a:rPr lang="en-US" sz="2800" dirty="0" smtClean="0"/>
              <a:t> </a:t>
            </a:r>
            <a:r>
              <a:rPr lang="en-US" sz="2800" dirty="0" err="1" smtClean="0"/>
              <a:t>komunikasi</a:t>
            </a:r>
            <a:r>
              <a:rPr lang="en-US" sz="2800" dirty="0" smtClean="0"/>
              <a:t>.</a:t>
            </a:r>
            <a:br>
              <a:rPr lang="en-US" sz="2800" dirty="0" smtClean="0"/>
            </a:b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278562"/>
          </a:xfrm>
        </p:spPr>
        <p:txBody>
          <a:bodyPr>
            <a:normAutofit/>
          </a:bodyPr>
          <a:lstStyle/>
          <a:p>
            <a:r>
              <a:rPr lang="en-US" sz="2800" dirty="0" err="1" smtClean="0"/>
              <a:t>Analisis</a:t>
            </a:r>
            <a:r>
              <a:rPr lang="en-US" sz="2800" dirty="0" smtClean="0"/>
              <a:t> </a:t>
            </a:r>
            <a:r>
              <a:rPr lang="en-US" sz="2800" dirty="0" err="1" smtClean="0"/>
              <a:t>adalah</a:t>
            </a:r>
            <a:r>
              <a:rPr lang="en-US" sz="2800" dirty="0" smtClean="0"/>
              <a:t> </a:t>
            </a:r>
            <a:r>
              <a:rPr lang="en-US" sz="2800" dirty="0" err="1" smtClean="0"/>
              <a:t>aktifitas</a:t>
            </a:r>
            <a:r>
              <a:rPr lang="en-US" sz="2800" dirty="0" smtClean="0"/>
              <a:t> </a:t>
            </a:r>
            <a:r>
              <a:rPr lang="en-US" sz="2800" dirty="0" smtClean="0"/>
              <a:t>yang </a:t>
            </a:r>
            <a:r>
              <a:rPr lang="en-US" sz="2800" dirty="0" err="1" smtClean="0"/>
              <a:t>terdiri</a:t>
            </a:r>
            <a:r>
              <a:rPr lang="en-US" sz="2800" dirty="0" smtClean="0"/>
              <a:t> </a:t>
            </a:r>
            <a:r>
              <a:rPr lang="en-US" sz="2800" dirty="0" err="1" smtClean="0"/>
              <a:t>dari</a:t>
            </a:r>
            <a:r>
              <a:rPr lang="en-US" sz="2800" dirty="0" smtClean="0"/>
              <a:t> </a:t>
            </a:r>
            <a:r>
              <a:rPr lang="en-US" sz="2800" dirty="0" err="1" smtClean="0"/>
              <a:t>serangkaian</a:t>
            </a:r>
            <a:r>
              <a:rPr lang="en-US" sz="2800" dirty="0" smtClean="0"/>
              <a:t> </a:t>
            </a:r>
            <a:r>
              <a:rPr lang="en-US" sz="2800" dirty="0" err="1" smtClean="0"/>
              <a:t>kegiatan</a:t>
            </a:r>
            <a:r>
              <a:rPr lang="en-US" sz="2800" dirty="0" smtClean="0"/>
              <a:t> </a:t>
            </a:r>
            <a:r>
              <a:rPr lang="en-US" sz="2800" dirty="0" err="1" smtClean="0"/>
              <a:t>seperti</a:t>
            </a:r>
            <a:r>
              <a:rPr lang="en-US" sz="2800" dirty="0" smtClean="0"/>
              <a:t>, </a:t>
            </a:r>
            <a:r>
              <a:rPr lang="en-US" sz="2800" dirty="0" err="1" smtClean="0"/>
              <a:t>mengurai</a:t>
            </a:r>
            <a:r>
              <a:rPr lang="en-US" sz="2800" dirty="0" smtClean="0"/>
              <a:t>, </a:t>
            </a:r>
            <a:r>
              <a:rPr lang="en-US" sz="2800" dirty="0" err="1" smtClean="0"/>
              <a:t>membedakan</a:t>
            </a:r>
            <a:r>
              <a:rPr lang="en-US" sz="2800" dirty="0" smtClean="0"/>
              <a:t>, </a:t>
            </a:r>
            <a:r>
              <a:rPr lang="en-US" sz="2800" dirty="0" err="1" smtClean="0"/>
              <a:t>memilah</a:t>
            </a:r>
            <a:r>
              <a:rPr lang="en-US" sz="2800" dirty="0" smtClean="0"/>
              <a:t> </a:t>
            </a:r>
            <a:r>
              <a:rPr lang="en-US" sz="2800" dirty="0" err="1" smtClean="0"/>
              <a:t>sesuatu</a:t>
            </a:r>
            <a:r>
              <a:rPr lang="en-US" sz="2800" dirty="0" smtClean="0"/>
              <a:t> </a:t>
            </a:r>
            <a:r>
              <a:rPr lang="en-US" sz="2800" dirty="0" err="1" smtClean="0"/>
              <a:t>untuk</a:t>
            </a:r>
            <a:r>
              <a:rPr lang="en-US" sz="2800" dirty="0" smtClean="0"/>
              <a:t> </a:t>
            </a:r>
            <a:r>
              <a:rPr lang="en-US" sz="2800" dirty="0" err="1" smtClean="0"/>
              <a:t>dikelompokkan</a:t>
            </a:r>
            <a:r>
              <a:rPr lang="en-US" sz="2800" dirty="0" smtClean="0"/>
              <a:t> </a:t>
            </a:r>
            <a:r>
              <a:rPr lang="en-US" sz="2800" dirty="0" err="1" smtClean="0"/>
              <a:t>kembali</a:t>
            </a:r>
            <a:r>
              <a:rPr lang="en-US" sz="2800" dirty="0" smtClean="0"/>
              <a:t> </a:t>
            </a:r>
            <a:r>
              <a:rPr lang="en-US" sz="2800" dirty="0" err="1" smtClean="0"/>
              <a:t>menurut</a:t>
            </a:r>
            <a:r>
              <a:rPr lang="en-US" sz="2800" dirty="0" smtClean="0"/>
              <a:t> </a:t>
            </a:r>
            <a:r>
              <a:rPr lang="en-US" sz="2800" dirty="0" err="1" smtClean="0"/>
              <a:t>kriteria</a:t>
            </a:r>
            <a:r>
              <a:rPr lang="en-US" sz="2800" dirty="0" smtClean="0"/>
              <a:t> </a:t>
            </a:r>
            <a:r>
              <a:rPr lang="en-US" sz="2800" dirty="0" err="1" smtClean="0"/>
              <a:t>tertentu</a:t>
            </a:r>
            <a:r>
              <a:rPr lang="en-US" sz="2800" dirty="0" smtClean="0"/>
              <a:t> </a:t>
            </a:r>
            <a:r>
              <a:rPr lang="en-US" sz="2800" dirty="0" err="1" smtClean="0"/>
              <a:t>dan</a:t>
            </a:r>
            <a:r>
              <a:rPr lang="en-US" sz="2800" dirty="0" smtClean="0"/>
              <a:t> </a:t>
            </a:r>
            <a:r>
              <a:rPr lang="en-US" sz="2800" dirty="0" err="1" smtClean="0"/>
              <a:t>kemudian</a:t>
            </a:r>
            <a:r>
              <a:rPr lang="en-US" sz="2800" dirty="0" smtClean="0"/>
              <a:t> </a:t>
            </a:r>
            <a:r>
              <a:rPr lang="en-US" sz="2800" dirty="0" err="1" smtClean="0"/>
              <a:t>dicari</a:t>
            </a:r>
            <a:r>
              <a:rPr lang="en-US" sz="2800" dirty="0" smtClean="0"/>
              <a:t> </a:t>
            </a:r>
            <a:r>
              <a:rPr lang="en-US" sz="2800" dirty="0" err="1" smtClean="0"/>
              <a:t>kaitannya</a:t>
            </a:r>
            <a:r>
              <a:rPr lang="en-US" sz="2800" dirty="0" smtClean="0"/>
              <a:t> </a:t>
            </a:r>
            <a:r>
              <a:rPr lang="en-US" sz="2800" dirty="0" err="1" smtClean="0"/>
              <a:t>lalu</a:t>
            </a:r>
            <a:r>
              <a:rPr lang="en-US" sz="2800" dirty="0" smtClean="0"/>
              <a:t> </a:t>
            </a:r>
            <a:r>
              <a:rPr lang="en-US" sz="2800" dirty="0" err="1" smtClean="0"/>
              <a:t>ditafsirkan</a:t>
            </a:r>
            <a:r>
              <a:rPr lang="en-US" sz="2800" dirty="0" smtClean="0"/>
              <a:t> </a:t>
            </a:r>
            <a:r>
              <a:rPr lang="en-US" sz="2800" dirty="0" err="1" smtClean="0"/>
              <a:t>maknanya</a:t>
            </a:r>
            <a:r>
              <a:rPr lang="en-US" sz="2800" dirty="0" smtClean="0"/>
              <a:t>. </a:t>
            </a:r>
            <a:r>
              <a:rPr lang="en-US" sz="2800" dirty="0" smtClean="0"/>
              <a:t/>
            </a:r>
            <a:br>
              <a:rPr lang="en-US" sz="2800" dirty="0" smtClean="0"/>
            </a:br>
            <a:r>
              <a:rPr lang="en-US" sz="2800" dirty="0" smtClean="0"/>
              <a:t/>
            </a:r>
            <a:br>
              <a:rPr lang="en-US" sz="2800" dirty="0" smtClean="0"/>
            </a:br>
            <a:r>
              <a:rPr lang="en-US" sz="2800" dirty="0" err="1" smtClean="0"/>
              <a:t>Dalam</a:t>
            </a:r>
            <a:r>
              <a:rPr lang="en-US" sz="2800" dirty="0" smtClean="0"/>
              <a:t> </a:t>
            </a:r>
            <a:r>
              <a:rPr lang="en-US" sz="2800" dirty="0" err="1" smtClean="0"/>
              <a:t>komunikasi</a:t>
            </a:r>
            <a:r>
              <a:rPr lang="en-US" sz="2800" dirty="0" smtClean="0"/>
              <a:t> </a:t>
            </a:r>
            <a:r>
              <a:rPr lang="en-US" sz="2800" dirty="0" err="1" smtClean="0"/>
              <a:t>sendiri</a:t>
            </a:r>
            <a:r>
              <a:rPr lang="en-US" sz="2800" dirty="0" smtClean="0"/>
              <a:t> </a:t>
            </a:r>
            <a:r>
              <a:rPr lang="en-US" sz="2800" dirty="0" err="1" smtClean="0"/>
              <a:t>analisis</a:t>
            </a:r>
            <a:r>
              <a:rPr lang="en-US" sz="2800" dirty="0" smtClean="0"/>
              <a:t> </a:t>
            </a:r>
            <a:r>
              <a:rPr lang="en-US" sz="2800" dirty="0" err="1" smtClean="0"/>
              <a:t>dilakukan</a:t>
            </a:r>
            <a:r>
              <a:rPr lang="en-US" sz="2800" dirty="0" smtClean="0"/>
              <a:t> </a:t>
            </a:r>
            <a:r>
              <a:rPr lang="en-US" sz="2800" dirty="0" err="1" smtClean="0"/>
              <a:t>untuk</a:t>
            </a:r>
            <a:r>
              <a:rPr lang="en-US" sz="2800" dirty="0" smtClean="0"/>
              <a:t> </a:t>
            </a:r>
            <a:r>
              <a:rPr lang="en-US" sz="2800" dirty="0" err="1" smtClean="0"/>
              <a:t>mengetahui</a:t>
            </a:r>
            <a:r>
              <a:rPr lang="en-US" sz="2800" dirty="0" smtClean="0"/>
              <a:t> </a:t>
            </a:r>
            <a:r>
              <a:rPr lang="en-US" sz="2800" dirty="0" err="1" smtClean="0"/>
              <a:t>keterlibatan</a:t>
            </a:r>
            <a:r>
              <a:rPr lang="en-US" sz="2800" dirty="0" smtClean="0"/>
              <a:t> </a:t>
            </a:r>
            <a:r>
              <a:rPr lang="en-US" sz="2800" dirty="0" err="1" smtClean="0"/>
              <a:t>unsur-unsur</a:t>
            </a:r>
            <a:r>
              <a:rPr lang="en-US" sz="2800" dirty="0" smtClean="0"/>
              <a:t> yang </a:t>
            </a:r>
            <a:r>
              <a:rPr lang="en-US" sz="2800" dirty="0" err="1" smtClean="0"/>
              <a:t>terkait</a:t>
            </a:r>
            <a:r>
              <a:rPr lang="en-US" sz="2800" dirty="0" smtClean="0"/>
              <a:t> </a:t>
            </a:r>
            <a:r>
              <a:rPr lang="en-US" sz="2800" dirty="0" err="1" smtClean="0"/>
              <a:t>dalam</a:t>
            </a:r>
            <a:r>
              <a:rPr lang="en-US" sz="2800" dirty="0" smtClean="0"/>
              <a:t> </a:t>
            </a:r>
            <a:r>
              <a:rPr lang="en-US" sz="2800" dirty="0" err="1" smtClean="0"/>
              <a:t>proses</a:t>
            </a:r>
            <a:r>
              <a:rPr lang="en-US" sz="2800" dirty="0" smtClean="0"/>
              <a:t> </a:t>
            </a:r>
            <a:r>
              <a:rPr lang="en-US" sz="2800" dirty="0" err="1" smtClean="0"/>
              <a:t>komunikasi</a:t>
            </a:r>
            <a:r>
              <a:rPr lang="en-US" sz="2800" dirty="0" smtClean="0"/>
              <a:t> </a:t>
            </a:r>
            <a:r>
              <a:rPr lang="en-US" sz="2800" dirty="0" err="1" smtClean="0"/>
              <a:t>sebagaimana</a:t>
            </a:r>
            <a:r>
              <a:rPr lang="en-US" sz="2800" dirty="0" smtClean="0"/>
              <a:t> </a:t>
            </a:r>
            <a:r>
              <a:rPr lang="en-US" sz="2800" dirty="0" err="1" smtClean="0"/>
              <a:t>dalam</a:t>
            </a:r>
            <a:r>
              <a:rPr lang="en-US" sz="2800" dirty="0" smtClean="0"/>
              <a:t> </a:t>
            </a:r>
            <a:r>
              <a:rPr lang="en-US" sz="2800" dirty="0" err="1" smtClean="0"/>
              <a:t>teknik</a:t>
            </a:r>
            <a:r>
              <a:rPr lang="en-US" sz="2800" dirty="0" smtClean="0"/>
              <a:t> </a:t>
            </a:r>
            <a:r>
              <a:rPr lang="en-US" sz="2800" dirty="0" err="1" smtClean="0"/>
              <a:t>analisis</a:t>
            </a:r>
            <a:r>
              <a:rPr lang="en-US" sz="2800" dirty="0" smtClean="0"/>
              <a:t> data </a:t>
            </a:r>
            <a:r>
              <a:rPr lang="en-US" sz="2800" dirty="0" err="1" smtClean="0"/>
              <a:t>dalam</a:t>
            </a:r>
            <a:r>
              <a:rPr lang="en-US" sz="2800" dirty="0" smtClean="0"/>
              <a:t> </a:t>
            </a:r>
            <a:r>
              <a:rPr lang="en-US" sz="2800" dirty="0" err="1" smtClean="0"/>
              <a:t>penelitian</a:t>
            </a:r>
            <a:r>
              <a:rPr lang="en-US" sz="2800" dirty="0" smtClean="0"/>
              <a:t> </a:t>
            </a:r>
            <a:r>
              <a:rPr lang="en-US" sz="2800" dirty="0" err="1" smtClean="0"/>
              <a:t>komunikasi</a:t>
            </a:r>
            <a:r>
              <a:rPr lang="en-US" sz="2800" dirty="0" smtClean="0"/>
              <a:t>. </a:t>
            </a:r>
            <a:br>
              <a:rPr lang="en-US" sz="2800" dirty="0" smtClean="0"/>
            </a:br>
            <a:r>
              <a:rPr lang="en-US" sz="2800" dirty="0" smtClean="0"/>
              <a:t/>
            </a:r>
            <a:br>
              <a:rPr lang="en-US" sz="2800" dirty="0" smtClean="0"/>
            </a:br>
            <a:r>
              <a:rPr lang="en-US" sz="2800" dirty="0" err="1" smtClean="0"/>
              <a:t>Analisis</a:t>
            </a:r>
            <a:r>
              <a:rPr lang="en-US" sz="2800" dirty="0" smtClean="0"/>
              <a:t> </a:t>
            </a:r>
            <a:r>
              <a:rPr lang="en-US" sz="2800" dirty="0" err="1" smtClean="0"/>
              <a:t>dalam</a:t>
            </a:r>
            <a:r>
              <a:rPr lang="en-US" sz="2800" dirty="0" smtClean="0"/>
              <a:t> </a:t>
            </a:r>
            <a:r>
              <a:rPr lang="en-US" sz="2800" dirty="0" err="1" smtClean="0"/>
              <a:t>komunikasi</a:t>
            </a:r>
            <a:r>
              <a:rPr lang="en-US" sz="2800" dirty="0" smtClean="0"/>
              <a:t> </a:t>
            </a:r>
            <a:r>
              <a:rPr lang="en-US" sz="2800" dirty="0" err="1" smtClean="0"/>
              <a:t>biasanya</a:t>
            </a:r>
            <a:r>
              <a:rPr lang="en-US" sz="2800" dirty="0" smtClean="0"/>
              <a:t> </a:t>
            </a:r>
            <a:r>
              <a:rPr lang="en-US" sz="2800" dirty="0" err="1" smtClean="0"/>
              <a:t>digunakan</a:t>
            </a:r>
            <a:r>
              <a:rPr lang="en-US" sz="2800" dirty="0" smtClean="0"/>
              <a:t> </a:t>
            </a:r>
            <a:r>
              <a:rPr lang="en-US" sz="2800" dirty="0" err="1" smtClean="0"/>
              <a:t>untuk</a:t>
            </a:r>
            <a:r>
              <a:rPr lang="en-US" sz="2800" dirty="0" smtClean="0"/>
              <a:t> </a:t>
            </a:r>
            <a:r>
              <a:rPr lang="en-US" sz="2800" dirty="0" err="1" smtClean="0"/>
              <a:t>mendapatkan</a:t>
            </a:r>
            <a:r>
              <a:rPr lang="en-US" sz="2800" dirty="0" smtClean="0"/>
              <a:t> data yang </a:t>
            </a:r>
            <a:r>
              <a:rPr lang="en-US" sz="2800" dirty="0" err="1" smtClean="0"/>
              <a:t>menunjang</a:t>
            </a:r>
            <a:r>
              <a:rPr lang="en-US" sz="2800" dirty="0" smtClean="0"/>
              <a:t> </a:t>
            </a:r>
            <a:r>
              <a:rPr lang="en-US" sz="2800" dirty="0" err="1" smtClean="0"/>
              <a:t>penelitian</a:t>
            </a:r>
            <a:r>
              <a:rPr lang="en-US" sz="2800" dirty="0" smtClean="0"/>
              <a:t> yang </a:t>
            </a:r>
            <a:r>
              <a:rPr lang="en-US" sz="2800" dirty="0" err="1" smtClean="0"/>
              <a:t>dilakukan</a:t>
            </a:r>
            <a:r>
              <a:rPr lang="en-US" sz="2800" dirty="0" smtClean="0"/>
              <a:t>.</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28600"/>
          </a:xfrm>
        </p:spPr>
        <p:txBody>
          <a:bodyPr>
            <a:noAutofit/>
          </a:bodyPr>
          <a:lstStyle/>
          <a:p>
            <a:endParaRPr lang="en-US" sz="3200" b="1" dirty="0"/>
          </a:p>
        </p:txBody>
      </p:sp>
      <p:sp>
        <p:nvSpPr>
          <p:cNvPr id="3" name="Content Placeholder 2"/>
          <p:cNvSpPr>
            <a:spLocks noGrp="1"/>
          </p:cNvSpPr>
          <p:nvPr>
            <p:ph idx="1"/>
          </p:nvPr>
        </p:nvSpPr>
        <p:spPr>
          <a:xfrm>
            <a:off x="228600" y="228600"/>
            <a:ext cx="8534400" cy="6477000"/>
          </a:xfrm>
        </p:spPr>
        <p:txBody>
          <a:bodyPr>
            <a:normAutofit/>
          </a:bodyPr>
          <a:lstStyle/>
          <a:p>
            <a:pPr marL="514350" indent="-514350" algn="ctr">
              <a:buNone/>
            </a:pPr>
            <a:r>
              <a:rPr lang="en-US" dirty="0" smtClean="0"/>
              <a:t>	</a:t>
            </a:r>
          </a:p>
          <a:p>
            <a:pPr marL="514350" indent="-514350" algn="ctr">
              <a:buNone/>
            </a:pPr>
            <a:endParaRPr lang="en-US" dirty="0" smtClean="0"/>
          </a:p>
          <a:p>
            <a:pPr marL="514350" indent="-514350" algn="ctr">
              <a:buNone/>
            </a:pPr>
            <a:r>
              <a:rPr lang="en-US" dirty="0" err="1" smtClean="0"/>
              <a:t>Analisis</a:t>
            </a:r>
            <a:r>
              <a:rPr lang="en-US" dirty="0" smtClean="0"/>
              <a:t> </a:t>
            </a:r>
            <a:r>
              <a:rPr lang="en-US" dirty="0" err="1" smtClean="0"/>
              <a:t>dalam</a:t>
            </a:r>
            <a:r>
              <a:rPr lang="en-US" dirty="0" smtClean="0"/>
              <a:t> </a:t>
            </a:r>
            <a:r>
              <a:rPr lang="en-US" dirty="0" err="1" smtClean="0"/>
              <a:t>komunikasi</a:t>
            </a:r>
            <a:r>
              <a:rPr lang="en-US" dirty="0" smtClean="0"/>
              <a:t> </a:t>
            </a:r>
            <a:r>
              <a:rPr lang="en-US" dirty="0" err="1" smtClean="0"/>
              <a:t>dilakukan</a:t>
            </a:r>
            <a:r>
              <a:rPr lang="en-US" dirty="0" smtClean="0"/>
              <a:t> </a:t>
            </a:r>
            <a:r>
              <a:rPr lang="en-US" dirty="0" err="1" smtClean="0"/>
              <a:t>dalam</a:t>
            </a:r>
            <a:r>
              <a:rPr lang="en-US" dirty="0" smtClean="0"/>
              <a:t> </a:t>
            </a:r>
            <a:r>
              <a:rPr lang="en-US" dirty="0" err="1" smtClean="0"/>
              <a:t>berbagai</a:t>
            </a:r>
            <a:r>
              <a:rPr lang="en-US" dirty="0" smtClean="0"/>
              <a:t> </a:t>
            </a:r>
            <a:r>
              <a:rPr lang="en-US" dirty="0" err="1" smtClean="0"/>
              <a:t>metode</a:t>
            </a:r>
            <a:r>
              <a:rPr lang="en-US" dirty="0" smtClean="0"/>
              <a:t>. </a:t>
            </a:r>
            <a:r>
              <a:rPr lang="en-US" dirty="0" err="1" smtClean="0"/>
              <a:t>Metode</a:t>
            </a:r>
            <a:r>
              <a:rPr lang="en-US" dirty="0" smtClean="0"/>
              <a:t> </a:t>
            </a:r>
            <a:r>
              <a:rPr lang="en-US" dirty="0" err="1" smtClean="0"/>
              <a:t>ini</a:t>
            </a:r>
            <a:r>
              <a:rPr lang="en-US" dirty="0" smtClean="0"/>
              <a:t> </a:t>
            </a:r>
            <a:r>
              <a:rPr lang="en-US" dirty="0" err="1" smtClean="0"/>
              <a:t>merupakan</a:t>
            </a:r>
            <a:r>
              <a:rPr lang="en-US" dirty="0" smtClean="0"/>
              <a:t> </a:t>
            </a:r>
            <a:r>
              <a:rPr lang="en-US" dirty="0" err="1" smtClean="0"/>
              <a:t>cara</a:t>
            </a:r>
            <a:r>
              <a:rPr lang="en-US" dirty="0" smtClean="0"/>
              <a:t> </a:t>
            </a:r>
            <a:r>
              <a:rPr lang="en-US" dirty="0" err="1" smtClean="0"/>
              <a:t>untuk</a:t>
            </a:r>
            <a:r>
              <a:rPr lang="en-US" dirty="0" smtClean="0"/>
              <a:t> </a:t>
            </a:r>
            <a:r>
              <a:rPr lang="en-US" dirty="0" err="1" smtClean="0"/>
              <a:t>memperoleh</a:t>
            </a:r>
            <a:r>
              <a:rPr lang="en-US" dirty="0" smtClean="0"/>
              <a:t> data-data yang valid. </a:t>
            </a:r>
            <a:endParaRPr lang="en-US" dirty="0" smtClean="0"/>
          </a:p>
          <a:p>
            <a:pPr marL="514350" indent="-514350" algn="ctr">
              <a:buNone/>
            </a:pPr>
            <a:endParaRPr lang="en-US" dirty="0" smtClean="0"/>
          </a:p>
          <a:p>
            <a:pPr marL="514350" indent="-514350" algn="ctr">
              <a:buNone/>
            </a:pPr>
            <a:r>
              <a:rPr lang="en-US" dirty="0" err="1" smtClean="0"/>
              <a:t>Penggunaan</a:t>
            </a:r>
            <a:r>
              <a:rPr lang="en-US" dirty="0" smtClean="0"/>
              <a:t> </a:t>
            </a:r>
            <a:r>
              <a:rPr lang="en-US" dirty="0" err="1" smtClean="0"/>
              <a:t>analisis</a:t>
            </a:r>
            <a:r>
              <a:rPr lang="en-US" dirty="0" smtClean="0"/>
              <a:t> yang </a:t>
            </a:r>
            <a:r>
              <a:rPr lang="en-US" dirty="0" err="1" smtClean="0"/>
              <a:t>tepat</a:t>
            </a:r>
            <a:r>
              <a:rPr lang="en-US" dirty="0" smtClean="0"/>
              <a:t> </a:t>
            </a:r>
            <a:r>
              <a:rPr lang="en-US" dirty="0" err="1" smtClean="0"/>
              <a:t>akan</a:t>
            </a:r>
            <a:r>
              <a:rPr lang="en-US" dirty="0" smtClean="0"/>
              <a:t> </a:t>
            </a:r>
            <a:r>
              <a:rPr lang="en-US" dirty="0" err="1" smtClean="0"/>
              <a:t>memudahkam</a:t>
            </a:r>
            <a:r>
              <a:rPr lang="en-US" dirty="0" smtClean="0"/>
              <a:t> </a:t>
            </a:r>
            <a:r>
              <a:rPr lang="en-US" dirty="0" err="1" smtClean="0"/>
              <a:t>peneliti</a:t>
            </a:r>
            <a:r>
              <a:rPr lang="en-US" dirty="0" smtClean="0"/>
              <a:t> </a:t>
            </a:r>
            <a:r>
              <a:rPr lang="en-US" dirty="0" err="1" smtClean="0"/>
              <a:t>memperoleh</a:t>
            </a:r>
            <a:r>
              <a:rPr lang="en-US" dirty="0" smtClean="0"/>
              <a:t> </a:t>
            </a:r>
            <a:r>
              <a:rPr lang="en-US" dirty="0" err="1" smtClean="0"/>
              <a:t>hasil</a:t>
            </a:r>
            <a:r>
              <a:rPr lang="en-US" dirty="0" smtClean="0"/>
              <a:t> data yang </a:t>
            </a:r>
            <a:r>
              <a:rPr lang="en-US" dirty="0" err="1" smtClean="0"/>
              <a:t>dinginkan</a:t>
            </a:r>
            <a:endParaRPr lang="nn-NO"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4638"/>
            <a:ext cx="8763000" cy="6354762"/>
          </a:xfrm>
        </p:spPr>
        <p:txBody>
          <a:bodyPr>
            <a:normAutofit fontScale="90000"/>
          </a:bodyPr>
          <a:lstStyle/>
          <a:p>
            <a:pPr algn="l"/>
            <a:r>
              <a:rPr lang="en-US" sz="3100" b="1" dirty="0" smtClean="0">
                <a:solidFill>
                  <a:srgbClr val="00B050"/>
                </a:solidFill>
              </a:rPr>
              <a:t>1. </a:t>
            </a:r>
            <a:r>
              <a:rPr lang="en-US" sz="3100" b="1" dirty="0" err="1" smtClean="0">
                <a:solidFill>
                  <a:srgbClr val="00B050"/>
                </a:solidFill>
              </a:rPr>
              <a:t>Analisis</a:t>
            </a:r>
            <a:r>
              <a:rPr lang="en-US" sz="3100" b="1" dirty="0" smtClean="0">
                <a:solidFill>
                  <a:srgbClr val="00B050"/>
                </a:solidFill>
              </a:rPr>
              <a:t> </a:t>
            </a:r>
            <a:r>
              <a:rPr lang="en-US" sz="3100" b="1" dirty="0" err="1" smtClean="0">
                <a:solidFill>
                  <a:srgbClr val="00B050"/>
                </a:solidFill>
              </a:rPr>
              <a:t>Isi</a:t>
            </a:r>
            <a:r>
              <a:rPr lang="en-US" sz="3100" b="1" dirty="0" smtClean="0">
                <a:solidFill>
                  <a:srgbClr val="00B050"/>
                </a:solidFill>
              </a:rPr>
              <a:t> (Content Analysis</a:t>
            </a:r>
            <a:r>
              <a:rPr lang="en-US" sz="3100" b="1" dirty="0" smtClean="0">
                <a:solidFill>
                  <a:srgbClr val="00B050"/>
                </a:solidFill>
              </a:rPr>
              <a:t>)</a:t>
            </a:r>
            <a:r>
              <a:rPr lang="en-US" sz="2800" b="1" dirty="0" smtClean="0"/>
              <a:t/>
            </a:r>
            <a:br>
              <a:rPr lang="en-US" sz="2800" b="1" dirty="0" smtClean="0"/>
            </a:br>
            <a:r>
              <a:rPr lang="en-US" sz="2800" dirty="0" smtClean="0"/>
              <a:t/>
            </a:r>
            <a:br>
              <a:rPr lang="en-US" sz="2800" dirty="0" smtClean="0"/>
            </a:br>
            <a:r>
              <a:rPr lang="en-US" sz="2800" dirty="0" smtClean="0"/>
              <a:t>	</a:t>
            </a:r>
            <a:r>
              <a:rPr lang="en-US" sz="2800" dirty="0" err="1" smtClean="0"/>
              <a:t>Analisis</a:t>
            </a:r>
            <a:r>
              <a:rPr lang="en-US" sz="2800" dirty="0" smtClean="0"/>
              <a:t> </a:t>
            </a:r>
            <a:r>
              <a:rPr lang="en-US" sz="2800" dirty="0" err="1" smtClean="0"/>
              <a:t>isi</a:t>
            </a:r>
            <a:r>
              <a:rPr lang="en-US" sz="2800" dirty="0" smtClean="0"/>
              <a:t> </a:t>
            </a:r>
            <a:r>
              <a:rPr lang="en-US" sz="2800" dirty="0" err="1" smtClean="0"/>
              <a:t>berhubungan</a:t>
            </a:r>
            <a:r>
              <a:rPr lang="en-US" sz="2800" dirty="0" smtClean="0"/>
              <a:t> </a:t>
            </a:r>
            <a:r>
              <a:rPr lang="en-US" sz="2800" dirty="0" err="1" smtClean="0"/>
              <a:t>dengan</a:t>
            </a:r>
            <a:r>
              <a:rPr lang="en-US" sz="2800" dirty="0" smtClean="0"/>
              <a:t> </a:t>
            </a:r>
            <a:r>
              <a:rPr lang="en-US" sz="2800" dirty="0" err="1" smtClean="0"/>
              <a:t>komunikasi</a:t>
            </a:r>
            <a:r>
              <a:rPr lang="en-US" sz="2800" dirty="0" smtClean="0"/>
              <a:t> </a:t>
            </a:r>
            <a:r>
              <a:rPr lang="en-US" sz="2800" dirty="0" err="1" smtClean="0"/>
              <a:t>atau</a:t>
            </a:r>
            <a:r>
              <a:rPr lang="en-US" sz="2800" dirty="0" smtClean="0"/>
              <a:t> </a:t>
            </a:r>
            <a:r>
              <a:rPr lang="en-US" sz="2800" dirty="0" err="1" smtClean="0"/>
              <a:t>isi</a:t>
            </a:r>
            <a:r>
              <a:rPr lang="en-US" sz="2800" dirty="0" smtClean="0"/>
              <a:t> </a:t>
            </a:r>
            <a:r>
              <a:rPr lang="en-US" sz="2800" dirty="0" err="1" smtClean="0"/>
              <a:t>komunikasi</a:t>
            </a:r>
            <a:r>
              <a:rPr lang="en-US" sz="2800" dirty="0" smtClean="0"/>
              <a:t>. </a:t>
            </a:r>
            <a:r>
              <a:rPr lang="en-US" sz="2800" dirty="0" err="1" smtClean="0"/>
              <a:t>Logika</a:t>
            </a:r>
            <a:r>
              <a:rPr lang="en-US" sz="2800" dirty="0" smtClean="0"/>
              <a:t> </a:t>
            </a:r>
            <a:r>
              <a:rPr lang="en-US" sz="2800" dirty="0" err="1" smtClean="0"/>
              <a:t>dasar</a:t>
            </a:r>
            <a:r>
              <a:rPr lang="en-US" sz="2800" dirty="0" smtClean="0"/>
              <a:t> </a:t>
            </a:r>
            <a:r>
              <a:rPr lang="en-US" sz="2800" dirty="0" err="1" smtClean="0"/>
              <a:t>dalam</a:t>
            </a:r>
            <a:r>
              <a:rPr lang="en-US" sz="2800" dirty="0" smtClean="0"/>
              <a:t> </a:t>
            </a:r>
            <a:r>
              <a:rPr lang="en-US" sz="2800" dirty="0" err="1" smtClean="0"/>
              <a:t>komunikasi</a:t>
            </a:r>
            <a:r>
              <a:rPr lang="en-US" sz="2800" dirty="0" smtClean="0"/>
              <a:t>, </a:t>
            </a:r>
            <a:r>
              <a:rPr lang="en-US" sz="2800" dirty="0" err="1" smtClean="0"/>
              <a:t>bahwa</a:t>
            </a:r>
            <a:r>
              <a:rPr lang="en-US" sz="2800" dirty="0" smtClean="0"/>
              <a:t> </a:t>
            </a:r>
            <a:r>
              <a:rPr lang="en-US" sz="2800" dirty="0" err="1" smtClean="0"/>
              <a:t>setiap</a:t>
            </a:r>
            <a:r>
              <a:rPr lang="en-US" sz="2800" dirty="0" smtClean="0"/>
              <a:t> </a:t>
            </a:r>
            <a:r>
              <a:rPr lang="en-US" sz="2800" dirty="0" err="1" smtClean="0"/>
              <a:t>komunikasi</a:t>
            </a:r>
            <a:r>
              <a:rPr lang="en-US" sz="2800" dirty="0" smtClean="0"/>
              <a:t> </a:t>
            </a:r>
            <a:r>
              <a:rPr lang="en-US" sz="2800" dirty="0" err="1" smtClean="0"/>
              <a:t>selalu</a:t>
            </a:r>
            <a:r>
              <a:rPr lang="en-US" sz="2800" dirty="0" smtClean="0"/>
              <a:t> </a:t>
            </a:r>
            <a:r>
              <a:rPr lang="en-US" sz="2800" dirty="0" err="1" smtClean="0"/>
              <a:t>berisi</a:t>
            </a:r>
            <a:r>
              <a:rPr lang="en-US" sz="2800" dirty="0" smtClean="0"/>
              <a:t> </a:t>
            </a:r>
            <a:r>
              <a:rPr lang="en-US" sz="2800" dirty="0" err="1" smtClean="0"/>
              <a:t>pesan</a:t>
            </a:r>
            <a:r>
              <a:rPr lang="en-US" sz="2800" dirty="0" smtClean="0"/>
              <a:t> </a:t>
            </a:r>
            <a:r>
              <a:rPr lang="en-US" sz="2800" dirty="0" err="1" smtClean="0"/>
              <a:t>dalam</a:t>
            </a:r>
            <a:r>
              <a:rPr lang="en-US" sz="2800" dirty="0" smtClean="0"/>
              <a:t> </a:t>
            </a:r>
            <a:r>
              <a:rPr lang="en-US" sz="2800" dirty="0" err="1" smtClean="0"/>
              <a:t>sinyal</a:t>
            </a:r>
            <a:r>
              <a:rPr lang="en-US" sz="2800" dirty="0" smtClean="0"/>
              <a:t> </a:t>
            </a:r>
            <a:r>
              <a:rPr lang="en-US" sz="2800" dirty="0" err="1" smtClean="0"/>
              <a:t>komunikasinya</a:t>
            </a:r>
            <a:r>
              <a:rPr lang="en-US" sz="2800" dirty="0" smtClean="0"/>
              <a:t> </a:t>
            </a:r>
            <a:r>
              <a:rPr lang="en-US" sz="2800" dirty="0" err="1" smtClean="0"/>
              <a:t>itu</a:t>
            </a:r>
            <a:r>
              <a:rPr lang="en-US" sz="2800" dirty="0" smtClean="0"/>
              <a:t>, </a:t>
            </a:r>
            <a:r>
              <a:rPr lang="en-US" sz="2800" dirty="0" err="1" smtClean="0"/>
              <a:t>baik</a:t>
            </a:r>
            <a:r>
              <a:rPr lang="en-US" sz="2800" dirty="0" smtClean="0"/>
              <a:t> </a:t>
            </a:r>
            <a:r>
              <a:rPr lang="en-US" sz="2800" dirty="0" err="1" smtClean="0"/>
              <a:t>berupa</a:t>
            </a:r>
            <a:r>
              <a:rPr lang="en-US" sz="2800" dirty="0" smtClean="0"/>
              <a:t> verbal </a:t>
            </a:r>
            <a:r>
              <a:rPr lang="en-US" sz="2800" dirty="0" err="1" smtClean="0"/>
              <a:t>maupun</a:t>
            </a:r>
            <a:r>
              <a:rPr lang="en-US" sz="2800" dirty="0" smtClean="0"/>
              <a:t> non verbal</a:t>
            </a:r>
            <a:r>
              <a:rPr lang="en-US" sz="2800" dirty="0" smtClean="0"/>
              <a:t>.</a:t>
            </a:r>
            <a:br>
              <a:rPr lang="en-US" sz="2800" dirty="0" smtClean="0"/>
            </a:br>
            <a:r>
              <a:rPr lang="en-US" sz="2800" dirty="0" smtClean="0"/>
              <a:t/>
            </a:r>
            <a:br>
              <a:rPr lang="en-US" sz="2800" dirty="0" smtClean="0"/>
            </a:br>
            <a:r>
              <a:rPr lang="en-US" sz="2800" dirty="0" smtClean="0"/>
              <a:t>	</a:t>
            </a:r>
            <a:r>
              <a:rPr lang="en-US" sz="2800" dirty="0" err="1" smtClean="0"/>
              <a:t>Penggunaan</a:t>
            </a:r>
            <a:r>
              <a:rPr lang="en-US" sz="2800" dirty="0" smtClean="0"/>
              <a:t> </a:t>
            </a:r>
            <a:r>
              <a:rPr lang="en-US" sz="2800" dirty="0" err="1" smtClean="0"/>
              <a:t>analisis</a:t>
            </a:r>
            <a:r>
              <a:rPr lang="en-US" sz="2800" dirty="0" smtClean="0"/>
              <a:t> </a:t>
            </a:r>
            <a:r>
              <a:rPr lang="en-US" sz="2800" dirty="0" err="1" smtClean="0"/>
              <a:t>isi</a:t>
            </a:r>
            <a:r>
              <a:rPr lang="en-US" sz="2800" dirty="0" smtClean="0"/>
              <a:t> </a:t>
            </a:r>
            <a:r>
              <a:rPr lang="en-US" sz="2800" dirty="0" err="1" smtClean="0"/>
              <a:t>dalam</a:t>
            </a:r>
            <a:r>
              <a:rPr lang="en-US" sz="2800" dirty="0" smtClean="0"/>
              <a:t> </a:t>
            </a:r>
            <a:r>
              <a:rPr lang="en-US" sz="2800" dirty="0" err="1" smtClean="0"/>
              <a:t>praktik</a:t>
            </a:r>
            <a:r>
              <a:rPr lang="en-US" sz="2800" dirty="0" smtClean="0"/>
              <a:t> </a:t>
            </a:r>
            <a:r>
              <a:rPr lang="en-US" sz="2800" dirty="0" err="1" smtClean="0"/>
              <a:t>kehiudupan</a:t>
            </a:r>
            <a:r>
              <a:rPr lang="en-US" sz="2800" dirty="0" smtClean="0"/>
              <a:t> </a:t>
            </a:r>
            <a:r>
              <a:rPr lang="en-US" sz="2800" dirty="0" err="1" smtClean="0"/>
              <a:t>menusia</a:t>
            </a:r>
            <a:r>
              <a:rPr lang="en-US" sz="2800" dirty="0" smtClean="0"/>
              <a:t> </a:t>
            </a:r>
            <a:r>
              <a:rPr lang="en-US" sz="2800" dirty="0" err="1" smtClean="0"/>
              <a:t>terjadi</a:t>
            </a:r>
            <a:r>
              <a:rPr lang="en-US" sz="2800" dirty="0" smtClean="0"/>
              <a:t> </a:t>
            </a:r>
            <a:r>
              <a:rPr lang="en-US" sz="2800" dirty="0" err="1" smtClean="0"/>
              <a:t>karena</a:t>
            </a:r>
            <a:r>
              <a:rPr lang="en-US" sz="2800" dirty="0" smtClean="0"/>
              <a:t> </a:t>
            </a:r>
            <a:r>
              <a:rPr lang="en-US" sz="2800" dirty="0" err="1" smtClean="0"/>
              <a:t>sejak</a:t>
            </a:r>
            <a:r>
              <a:rPr lang="en-US" sz="2800" dirty="0" smtClean="0"/>
              <a:t> </a:t>
            </a:r>
            <a:r>
              <a:rPr lang="en-US" sz="2800" dirty="0" err="1" smtClean="0"/>
              <a:t>ada</a:t>
            </a:r>
            <a:r>
              <a:rPr lang="en-US" sz="2800" dirty="0" smtClean="0"/>
              <a:t> </a:t>
            </a:r>
            <a:r>
              <a:rPr lang="en-US" sz="2800" dirty="0" err="1" smtClean="0"/>
              <a:t>manusia</a:t>
            </a:r>
            <a:r>
              <a:rPr lang="en-US" sz="2800" dirty="0" smtClean="0"/>
              <a:t> </a:t>
            </a:r>
            <a:r>
              <a:rPr lang="en-US" sz="2800" dirty="0" err="1" smtClean="0"/>
              <a:t>di</a:t>
            </a:r>
            <a:r>
              <a:rPr lang="en-US" sz="2800" dirty="0" smtClean="0"/>
              <a:t> </a:t>
            </a:r>
            <a:r>
              <a:rPr lang="en-US" sz="2800" dirty="0" err="1" smtClean="0"/>
              <a:t>dunia</a:t>
            </a:r>
            <a:r>
              <a:rPr lang="en-US" sz="2800" dirty="0" smtClean="0"/>
              <a:t>, </a:t>
            </a:r>
            <a:r>
              <a:rPr lang="en-US" sz="2800" dirty="0" err="1" smtClean="0"/>
              <a:t>manusia</a:t>
            </a:r>
            <a:r>
              <a:rPr lang="en-US" sz="2800" dirty="0" smtClean="0"/>
              <a:t> </a:t>
            </a:r>
            <a:r>
              <a:rPr lang="en-US" sz="2800" dirty="0" err="1" smtClean="0"/>
              <a:t>saling</a:t>
            </a:r>
            <a:r>
              <a:rPr lang="en-US" sz="2800" dirty="0" smtClean="0"/>
              <a:t> </a:t>
            </a:r>
            <a:r>
              <a:rPr lang="en-US" sz="2800" dirty="0" err="1" smtClean="0"/>
              <a:t>menganalisis</a:t>
            </a:r>
            <a:r>
              <a:rPr lang="en-US" sz="2800" dirty="0" smtClean="0"/>
              <a:t> </a:t>
            </a:r>
            <a:r>
              <a:rPr lang="en-US" sz="2800" dirty="0" err="1" smtClean="0"/>
              <a:t>makna</a:t>
            </a:r>
            <a:r>
              <a:rPr lang="en-US" sz="2800" dirty="0" smtClean="0"/>
              <a:t> </a:t>
            </a:r>
            <a:r>
              <a:rPr lang="en-US" sz="2800" dirty="0" err="1" smtClean="0"/>
              <a:t>komunikasi</a:t>
            </a:r>
            <a:r>
              <a:rPr lang="en-US" sz="2800" dirty="0" smtClean="0"/>
              <a:t> yang </a:t>
            </a:r>
            <a:r>
              <a:rPr lang="en-US" sz="2800" dirty="0" err="1" smtClean="0"/>
              <a:t>dilakukan</a:t>
            </a:r>
            <a:r>
              <a:rPr lang="en-US" sz="2800" dirty="0" smtClean="0"/>
              <a:t> </a:t>
            </a:r>
            <a:r>
              <a:rPr lang="en-US" sz="2800" dirty="0" err="1" smtClean="0"/>
              <a:t>antara</a:t>
            </a:r>
            <a:r>
              <a:rPr lang="en-US" sz="2800" dirty="0" smtClean="0"/>
              <a:t> </a:t>
            </a:r>
            <a:r>
              <a:rPr lang="en-US" sz="2800" dirty="0" err="1" smtClean="0"/>
              <a:t>satu</a:t>
            </a:r>
            <a:r>
              <a:rPr lang="en-US" sz="2800" dirty="0" smtClean="0"/>
              <a:t> </a:t>
            </a:r>
            <a:r>
              <a:rPr lang="en-US" sz="2800" dirty="0" err="1" smtClean="0"/>
              <a:t>dengan</a:t>
            </a:r>
            <a:r>
              <a:rPr lang="en-US" sz="2800" dirty="0" smtClean="0"/>
              <a:t> </a:t>
            </a:r>
            <a:r>
              <a:rPr lang="en-US" sz="2800" dirty="0" err="1" smtClean="0"/>
              <a:t>lainnya</a:t>
            </a:r>
            <a:r>
              <a:rPr lang="en-US" sz="2800" dirty="0" smtClean="0"/>
              <a:t>.</a:t>
            </a:r>
            <a:br>
              <a:rPr lang="en-US" sz="2800" dirty="0" smtClean="0"/>
            </a:br>
            <a:r>
              <a:rPr lang="en-US" sz="2800" dirty="0" smtClean="0"/>
              <a:t/>
            </a:r>
            <a:br>
              <a:rPr lang="en-US" sz="2800" dirty="0" smtClean="0"/>
            </a:br>
            <a:r>
              <a:rPr lang="en-US" sz="2800" dirty="0" err="1" smtClean="0"/>
              <a:t>Analisis</a:t>
            </a:r>
            <a:r>
              <a:rPr lang="en-US" sz="2800" dirty="0" smtClean="0"/>
              <a:t> </a:t>
            </a:r>
            <a:r>
              <a:rPr lang="en-US" sz="2800" dirty="0" err="1" smtClean="0"/>
              <a:t>isi</a:t>
            </a:r>
            <a:r>
              <a:rPr lang="en-US" sz="2800" dirty="0" smtClean="0"/>
              <a:t> </a:t>
            </a:r>
            <a:r>
              <a:rPr lang="en-US" sz="2800" dirty="0" err="1" smtClean="0"/>
              <a:t>sering</a:t>
            </a:r>
            <a:r>
              <a:rPr lang="en-US" sz="2800" dirty="0" smtClean="0"/>
              <a:t> </a:t>
            </a:r>
            <a:r>
              <a:rPr lang="en-US" sz="2800" dirty="0" err="1" smtClean="0"/>
              <a:t>digunakan</a:t>
            </a:r>
            <a:r>
              <a:rPr lang="en-US" sz="2800" dirty="0" smtClean="0"/>
              <a:t> </a:t>
            </a:r>
            <a:r>
              <a:rPr lang="en-US" sz="2800" dirty="0" err="1" smtClean="0"/>
              <a:t>dalam</a:t>
            </a:r>
            <a:r>
              <a:rPr lang="en-US" sz="2800" dirty="0" smtClean="0"/>
              <a:t> </a:t>
            </a:r>
            <a:r>
              <a:rPr lang="en-US" sz="2800" dirty="0" err="1" smtClean="0"/>
              <a:t>analisis-analisis</a:t>
            </a:r>
            <a:r>
              <a:rPr lang="en-US" sz="2800" dirty="0" smtClean="0"/>
              <a:t> </a:t>
            </a:r>
            <a:r>
              <a:rPr lang="en-US" sz="2800" dirty="0" err="1" smtClean="0"/>
              <a:t>verifikasi</a:t>
            </a:r>
            <a:r>
              <a:rPr lang="en-US" sz="2800" dirty="0" smtClean="0"/>
              <a:t>. Cara </a:t>
            </a:r>
            <a:r>
              <a:rPr lang="en-US" sz="2800" dirty="0" err="1" smtClean="0"/>
              <a:t>kerja</a:t>
            </a:r>
            <a:r>
              <a:rPr lang="en-US" sz="2800" dirty="0" smtClean="0"/>
              <a:t> </a:t>
            </a:r>
            <a:r>
              <a:rPr lang="en-US" sz="2800" dirty="0" err="1" smtClean="0"/>
              <a:t>atau</a:t>
            </a:r>
            <a:r>
              <a:rPr lang="en-US" sz="2800" dirty="0" smtClean="0"/>
              <a:t> </a:t>
            </a:r>
            <a:r>
              <a:rPr lang="en-US" sz="2800" dirty="0" err="1" smtClean="0"/>
              <a:t>logika</a:t>
            </a:r>
            <a:r>
              <a:rPr lang="en-US" sz="2800" dirty="0" smtClean="0"/>
              <a:t> </a:t>
            </a:r>
            <a:r>
              <a:rPr lang="en-US" sz="2800" dirty="0" err="1" smtClean="0"/>
              <a:t>analisis</a:t>
            </a:r>
            <a:r>
              <a:rPr lang="en-US" sz="2800" dirty="0" smtClean="0"/>
              <a:t> data </a:t>
            </a:r>
            <a:r>
              <a:rPr lang="en-US" sz="2800" dirty="0" err="1" smtClean="0"/>
              <a:t>ini</a:t>
            </a:r>
            <a:r>
              <a:rPr lang="en-US" sz="2800" dirty="0" smtClean="0"/>
              <a:t> </a:t>
            </a:r>
            <a:r>
              <a:rPr lang="en-US" sz="2800" dirty="0" err="1" smtClean="0"/>
              <a:t>sesungguhnya</a:t>
            </a:r>
            <a:r>
              <a:rPr lang="en-US" sz="2800" dirty="0" smtClean="0"/>
              <a:t> </a:t>
            </a:r>
            <a:r>
              <a:rPr lang="en-US" sz="2800" dirty="0" err="1" smtClean="0"/>
              <a:t>sama</a:t>
            </a:r>
            <a:r>
              <a:rPr lang="en-US" sz="2800" dirty="0" smtClean="0"/>
              <a:t> </a:t>
            </a:r>
            <a:r>
              <a:rPr lang="en-US" sz="2800" dirty="0" err="1" smtClean="0"/>
              <a:t>dengan</a:t>
            </a:r>
            <a:r>
              <a:rPr lang="en-US" sz="2800" dirty="0" smtClean="0"/>
              <a:t> </a:t>
            </a:r>
            <a:r>
              <a:rPr lang="en-US" sz="2800" dirty="0" err="1" smtClean="0"/>
              <a:t>kebanyakan</a:t>
            </a:r>
            <a:r>
              <a:rPr lang="en-US" sz="2800" dirty="0" smtClean="0"/>
              <a:t> </a:t>
            </a:r>
            <a:r>
              <a:rPr lang="en-US" sz="2800" dirty="0" err="1" smtClean="0"/>
              <a:t>analisis</a:t>
            </a:r>
            <a:r>
              <a:rPr lang="en-US" sz="2800" dirty="0" smtClean="0"/>
              <a:t> data </a:t>
            </a:r>
            <a:r>
              <a:rPr lang="en-US" sz="2800" dirty="0" err="1" smtClean="0"/>
              <a:t>kuantitatif</a:t>
            </a:r>
            <a:r>
              <a:rPr lang="en-US" sz="2800" dirty="0" smtClean="0"/>
              <a:t>. </a:t>
            </a:r>
            <a:br>
              <a:rPr lang="en-US" sz="2800" dirty="0" smtClean="0"/>
            </a:br>
            <a:r>
              <a:rPr lang="en-US" sz="2800" dirty="0" smtClean="0"/>
              <a:t/>
            </a:r>
            <a:br>
              <a:rPr lang="en-US" sz="2800" dirty="0" smtClean="0"/>
            </a:b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152400"/>
            <a:ext cx="8686800" cy="6553200"/>
          </a:xfrm>
        </p:spPr>
        <p:txBody>
          <a:bodyPr>
            <a:normAutofit/>
          </a:bodyPr>
          <a:lstStyle/>
          <a:p>
            <a:pPr algn="l"/>
            <a:r>
              <a:rPr lang="en-US" sz="2800" b="1" dirty="0" smtClean="0">
                <a:solidFill>
                  <a:srgbClr val="00B050"/>
                </a:solidFill>
              </a:rPr>
              <a:t>2. </a:t>
            </a:r>
            <a:r>
              <a:rPr lang="en-US" sz="2800" b="1" dirty="0" err="1" smtClean="0">
                <a:solidFill>
                  <a:srgbClr val="00B050"/>
                </a:solidFill>
              </a:rPr>
              <a:t>Analisis</a:t>
            </a:r>
            <a:r>
              <a:rPr lang="en-US" sz="2800" b="1" dirty="0" smtClean="0">
                <a:solidFill>
                  <a:srgbClr val="00B050"/>
                </a:solidFill>
              </a:rPr>
              <a:t>  </a:t>
            </a:r>
            <a:r>
              <a:rPr lang="en-US" sz="2800" b="1" dirty="0" err="1" smtClean="0">
                <a:solidFill>
                  <a:srgbClr val="00B050"/>
                </a:solidFill>
              </a:rPr>
              <a:t>Kualitatif</a:t>
            </a:r>
            <a:r>
              <a:rPr lang="en-US" sz="2800" dirty="0" smtClean="0"/>
              <a:t/>
            </a:r>
            <a:br>
              <a:rPr lang="en-US" sz="2800" dirty="0" smtClean="0"/>
            </a:br>
            <a:r>
              <a:rPr lang="en-US" sz="2800" dirty="0" smtClean="0"/>
              <a:t>	</a:t>
            </a:r>
            <a:r>
              <a:rPr lang="en-US" sz="2800" dirty="0" err="1" smtClean="0"/>
              <a:t>Penelitian</a:t>
            </a:r>
            <a:r>
              <a:rPr lang="en-US" sz="2800" dirty="0" smtClean="0"/>
              <a:t> </a:t>
            </a:r>
            <a:r>
              <a:rPr lang="en-US" sz="2800" dirty="0" err="1" smtClean="0"/>
              <a:t>kualitatif</a:t>
            </a:r>
            <a:r>
              <a:rPr lang="en-US" sz="2800" dirty="0" smtClean="0"/>
              <a:t> </a:t>
            </a:r>
            <a:r>
              <a:rPr lang="en-US" sz="2800" dirty="0" err="1" smtClean="0"/>
              <a:t>adalah</a:t>
            </a:r>
            <a:r>
              <a:rPr lang="en-US" sz="2800" dirty="0" smtClean="0"/>
              <a:t> </a:t>
            </a:r>
            <a:r>
              <a:rPr lang="en-US" sz="2800" dirty="0" err="1" smtClean="0"/>
              <a:t>penelitian</a:t>
            </a:r>
            <a:r>
              <a:rPr lang="en-US" sz="2800" dirty="0" smtClean="0"/>
              <a:t> </a:t>
            </a:r>
            <a:r>
              <a:rPr lang="en-US" sz="2800" dirty="0" err="1" smtClean="0"/>
              <a:t>tentang</a:t>
            </a:r>
            <a:r>
              <a:rPr lang="en-US" sz="2800" dirty="0" smtClean="0"/>
              <a:t> </a:t>
            </a:r>
            <a:r>
              <a:rPr lang="en-US" sz="2800" dirty="0" err="1" smtClean="0"/>
              <a:t>riset</a:t>
            </a:r>
            <a:r>
              <a:rPr lang="en-US" sz="2800" dirty="0" smtClean="0"/>
              <a:t> yang </a:t>
            </a:r>
            <a:r>
              <a:rPr lang="en-US" sz="2800" dirty="0" err="1" smtClean="0"/>
              <a:t>bersifat</a:t>
            </a:r>
            <a:r>
              <a:rPr lang="en-US" sz="2800" dirty="0" smtClean="0"/>
              <a:t> </a:t>
            </a:r>
            <a:r>
              <a:rPr lang="en-US" sz="2800" dirty="0" err="1" smtClean="0"/>
              <a:t>deskriptif</a:t>
            </a:r>
            <a:r>
              <a:rPr lang="en-US" sz="2800" dirty="0" smtClean="0"/>
              <a:t> </a:t>
            </a:r>
            <a:r>
              <a:rPr lang="en-US" sz="2800" dirty="0" err="1" smtClean="0"/>
              <a:t>dan</a:t>
            </a:r>
            <a:r>
              <a:rPr lang="en-US" sz="2800" dirty="0" smtClean="0"/>
              <a:t> </a:t>
            </a:r>
            <a:r>
              <a:rPr lang="en-US" sz="2800" dirty="0" err="1" smtClean="0"/>
              <a:t>cenderung</a:t>
            </a:r>
            <a:r>
              <a:rPr lang="en-US" sz="2800" dirty="0" smtClean="0"/>
              <a:t> </a:t>
            </a:r>
            <a:r>
              <a:rPr lang="en-US" sz="2800" dirty="0" err="1" smtClean="0"/>
              <a:t>menggunakan</a:t>
            </a:r>
            <a:r>
              <a:rPr lang="en-US" sz="2800" dirty="0" smtClean="0"/>
              <a:t> </a:t>
            </a:r>
            <a:r>
              <a:rPr lang="en-US" sz="2800" dirty="0" err="1" smtClean="0"/>
              <a:t>analisis</a:t>
            </a:r>
            <a:r>
              <a:rPr lang="en-US" sz="2800" dirty="0" smtClean="0"/>
              <a:t>. </a:t>
            </a:r>
            <a:r>
              <a:rPr lang="en-US" sz="2800" dirty="0" err="1" smtClean="0"/>
              <a:t>Proses</a:t>
            </a:r>
            <a:r>
              <a:rPr lang="en-US" sz="2800" dirty="0" smtClean="0"/>
              <a:t> </a:t>
            </a:r>
            <a:r>
              <a:rPr lang="en-US" sz="2800" dirty="0" err="1" smtClean="0"/>
              <a:t>dan</a:t>
            </a:r>
            <a:r>
              <a:rPr lang="en-US" sz="2800" dirty="0" smtClean="0"/>
              <a:t> </a:t>
            </a:r>
            <a:r>
              <a:rPr lang="en-US" sz="2800" dirty="0" err="1" smtClean="0"/>
              <a:t>makna</a:t>
            </a:r>
            <a:r>
              <a:rPr lang="en-US" sz="2800" dirty="0" smtClean="0"/>
              <a:t> (</a:t>
            </a:r>
            <a:r>
              <a:rPr lang="en-US" sz="2800" dirty="0" err="1" smtClean="0"/>
              <a:t>perspektif</a:t>
            </a:r>
            <a:r>
              <a:rPr lang="en-US" sz="2800" dirty="0" smtClean="0"/>
              <a:t> </a:t>
            </a:r>
            <a:r>
              <a:rPr lang="en-US" sz="2800" dirty="0" err="1" smtClean="0"/>
              <a:t>subjek</a:t>
            </a:r>
            <a:r>
              <a:rPr lang="en-US" sz="2800" dirty="0" smtClean="0"/>
              <a:t>) </a:t>
            </a:r>
            <a:r>
              <a:rPr lang="en-US" sz="2800" dirty="0" err="1" smtClean="0"/>
              <a:t>lebih</a:t>
            </a:r>
            <a:r>
              <a:rPr lang="en-US" sz="2800" dirty="0" smtClean="0"/>
              <a:t> </a:t>
            </a:r>
            <a:r>
              <a:rPr lang="en-US" sz="2800" dirty="0" err="1" smtClean="0"/>
              <a:t>ditonjolkan</a:t>
            </a:r>
            <a:r>
              <a:rPr lang="en-US" sz="2800" dirty="0" smtClean="0"/>
              <a:t> </a:t>
            </a:r>
            <a:r>
              <a:rPr lang="en-US" sz="2800" dirty="0" err="1" smtClean="0"/>
              <a:t>dalam</a:t>
            </a:r>
            <a:r>
              <a:rPr lang="en-US" sz="2800" dirty="0" smtClean="0"/>
              <a:t> </a:t>
            </a:r>
            <a:r>
              <a:rPr lang="en-US" sz="2800" dirty="0" err="1" smtClean="0"/>
              <a:t>penelitian</a:t>
            </a:r>
            <a:r>
              <a:rPr lang="en-US" sz="2800" dirty="0" smtClean="0"/>
              <a:t> </a:t>
            </a:r>
            <a:r>
              <a:rPr lang="en-US" sz="2800" dirty="0" err="1" smtClean="0"/>
              <a:t>kualitatif</a:t>
            </a:r>
            <a:r>
              <a:rPr lang="en-US" sz="2800" dirty="0" smtClean="0"/>
              <a:t>. </a:t>
            </a:r>
            <a:r>
              <a:rPr lang="en-US" sz="2800" dirty="0" smtClean="0"/>
              <a:t/>
            </a:r>
            <a:br>
              <a:rPr lang="en-US" sz="2800" dirty="0" smtClean="0"/>
            </a:br>
            <a:r>
              <a:rPr lang="en-US" sz="2800" dirty="0" smtClean="0"/>
              <a:t/>
            </a:r>
            <a:br>
              <a:rPr lang="en-US" sz="2800" dirty="0" smtClean="0"/>
            </a:br>
            <a:r>
              <a:rPr lang="en-US" sz="2800" dirty="0" smtClean="0"/>
              <a:t>	</a:t>
            </a:r>
            <a:r>
              <a:rPr lang="en-US" sz="2800" dirty="0" err="1" smtClean="0"/>
              <a:t>Landasan</a:t>
            </a:r>
            <a:r>
              <a:rPr lang="en-US" sz="2800" dirty="0" smtClean="0"/>
              <a:t> </a:t>
            </a:r>
            <a:r>
              <a:rPr lang="en-US" sz="2800" dirty="0" err="1" smtClean="0"/>
              <a:t>teori</a:t>
            </a:r>
            <a:r>
              <a:rPr lang="en-US" sz="2800" dirty="0" smtClean="0"/>
              <a:t> </a:t>
            </a:r>
            <a:r>
              <a:rPr lang="en-US" sz="2800" dirty="0" err="1" smtClean="0"/>
              <a:t>dimanfaatkan</a:t>
            </a:r>
            <a:r>
              <a:rPr lang="en-US" sz="2800" dirty="0" smtClean="0"/>
              <a:t> </a:t>
            </a:r>
            <a:r>
              <a:rPr lang="en-US" sz="2800" dirty="0" err="1" smtClean="0"/>
              <a:t>sebagai</a:t>
            </a:r>
            <a:r>
              <a:rPr lang="en-US" sz="2800" dirty="0" smtClean="0"/>
              <a:t> </a:t>
            </a:r>
            <a:r>
              <a:rPr lang="en-US" sz="2800" dirty="0" err="1" smtClean="0"/>
              <a:t>pemandu</a:t>
            </a:r>
            <a:r>
              <a:rPr lang="en-US" sz="2800" dirty="0" smtClean="0"/>
              <a:t> agar </a:t>
            </a:r>
            <a:r>
              <a:rPr lang="en-US" sz="2800" dirty="0" err="1" smtClean="0"/>
              <a:t>fokus</a:t>
            </a:r>
            <a:r>
              <a:rPr lang="en-US" sz="2800" dirty="0" smtClean="0"/>
              <a:t> </a:t>
            </a:r>
            <a:r>
              <a:rPr lang="en-US" sz="2800" dirty="0" err="1" smtClean="0"/>
              <a:t>penelitian</a:t>
            </a:r>
            <a:r>
              <a:rPr lang="en-US" sz="2800" dirty="0" smtClean="0"/>
              <a:t> </a:t>
            </a:r>
            <a:r>
              <a:rPr lang="en-US" sz="2800" dirty="0" err="1" smtClean="0"/>
              <a:t>sesuai</a:t>
            </a:r>
            <a:r>
              <a:rPr lang="en-US" sz="2800" dirty="0" smtClean="0"/>
              <a:t> </a:t>
            </a:r>
            <a:r>
              <a:rPr lang="en-US" sz="2800" dirty="0" err="1" smtClean="0"/>
              <a:t>dengan</a:t>
            </a:r>
            <a:r>
              <a:rPr lang="en-US" sz="2800" dirty="0" smtClean="0"/>
              <a:t> </a:t>
            </a:r>
            <a:r>
              <a:rPr lang="en-US" sz="2800" dirty="0" err="1" smtClean="0"/>
              <a:t>fakta</a:t>
            </a:r>
            <a:r>
              <a:rPr lang="en-US" sz="2800" dirty="0" smtClean="0"/>
              <a:t> </a:t>
            </a:r>
            <a:r>
              <a:rPr lang="en-US" sz="2800" dirty="0" err="1" smtClean="0"/>
              <a:t>di</a:t>
            </a:r>
            <a:r>
              <a:rPr lang="en-US" sz="2800" dirty="0" smtClean="0"/>
              <a:t> </a:t>
            </a:r>
            <a:r>
              <a:rPr lang="en-US" sz="2800" dirty="0" err="1" smtClean="0"/>
              <a:t>lapangan</a:t>
            </a:r>
            <a:r>
              <a:rPr lang="en-US" sz="2800" dirty="0" smtClean="0"/>
              <a:t> </a:t>
            </a:r>
            <a:r>
              <a:rPr lang="en-US" sz="2800" dirty="0" err="1" smtClean="0"/>
              <a:t>sebagaimana</a:t>
            </a:r>
            <a:r>
              <a:rPr lang="en-US" sz="2800" dirty="0" smtClean="0"/>
              <a:t> </a:t>
            </a:r>
            <a:r>
              <a:rPr lang="en-US" sz="2800" dirty="0" err="1" smtClean="0"/>
              <a:t>jenis</a:t>
            </a:r>
            <a:r>
              <a:rPr lang="en-US" sz="2800" dirty="0" smtClean="0"/>
              <a:t> </a:t>
            </a:r>
            <a:r>
              <a:rPr lang="en-US" sz="2800" dirty="0" err="1" smtClean="0"/>
              <a:t>metode</a:t>
            </a:r>
            <a:r>
              <a:rPr lang="en-US" sz="2800" dirty="0" smtClean="0"/>
              <a:t> </a:t>
            </a:r>
            <a:r>
              <a:rPr lang="en-US" sz="2800" dirty="0" err="1" smtClean="0"/>
              <a:t>penelitian</a:t>
            </a:r>
            <a:r>
              <a:rPr lang="en-US" sz="2800" dirty="0" smtClean="0"/>
              <a:t> data </a:t>
            </a:r>
            <a:r>
              <a:rPr lang="en-US" sz="2800" dirty="0" err="1" smtClean="0"/>
              <a:t>kualitatif</a:t>
            </a:r>
            <a:r>
              <a:rPr lang="en-US" sz="2800" dirty="0" smtClean="0"/>
              <a:t>. </a:t>
            </a:r>
            <a:r>
              <a:rPr lang="en-US" sz="2800" dirty="0" err="1" smtClean="0"/>
              <a:t>Selain</a:t>
            </a:r>
            <a:r>
              <a:rPr lang="en-US" sz="2800" dirty="0" smtClean="0"/>
              <a:t> </a:t>
            </a:r>
            <a:r>
              <a:rPr lang="en-US" sz="2800" dirty="0" err="1" smtClean="0"/>
              <a:t>itu</a:t>
            </a:r>
            <a:r>
              <a:rPr lang="en-US" sz="2800" dirty="0" smtClean="0"/>
              <a:t> </a:t>
            </a:r>
            <a:r>
              <a:rPr lang="en-US" sz="2800" dirty="0" err="1" smtClean="0"/>
              <a:t>landasan</a:t>
            </a:r>
            <a:r>
              <a:rPr lang="en-US" sz="2800" dirty="0" smtClean="0"/>
              <a:t> </a:t>
            </a:r>
            <a:r>
              <a:rPr lang="en-US" sz="2800" dirty="0" err="1" smtClean="0"/>
              <a:t>teori</a:t>
            </a:r>
            <a:r>
              <a:rPr lang="en-US" sz="2800" dirty="0" smtClean="0"/>
              <a:t> </a:t>
            </a:r>
            <a:r>
              <a:rPr lang="en-US" sz="2800" dirty="0" err="1" smtClean="0"/>
              <a:t>juga</a:t>
            </a:r>
            <a:r>
              <a:rPr lang="en-US" sz="2800" dirty="0" smtClean="0"/>
              <a:t> </a:t>
            </a:r>
            <a:r>
              <a:rPr lang="en-US" sz="2800" dirty="0" err="1" smtClean="0"/>
              <a:t>bermanfaat</a:t>
            </a:r>
            <a:r>
              <a:rPr lang="en-US" sz="2800" dirty="0" smtClean="0"/>
              <a:t> </a:t>
            </a:r>
            <a:r>
              <a:rPr lang="en-US" sz="2800" dirty="0" err="1" smtClean="0"/>
              <a:t>untuk</a:t>
            </a:r>
            <a:r>
              <a:rPr lang="en-US" sz="2800" dirty="0" smtClean="0"/>
              <a:t> </a:t>
            </a:r>
            <a:r>
              <a:rPr lang="en-US" sz="2800" dirty="0" err="1" smtClean="0"/>
              <a:t>memberikan</a:t>
            </a:r>
            <a:r>
              <a:rPr lang="en-US" sz="2800" dirty="0" smtClean="0"/>
              <a:t> </a:t>
            </a:r>
            <a:r>
              <a:rPr lang="en-US" sz="2800" dirty="0" err="1" smtClean="0"/>
              <a:t>gambaran</a:t>
            </a:r>
            <a:r>
              <a:rPr lang="en-US" sz="2800" dirty="0" smtClean="0"/>
              <a:t> </a:t>
            </a:r>
            <a:r>
              <a:rPr lang="en-US" sz="2800" dirty="0" err="1" smtClean="0"/>
              <a:t>umum</a:t>
            </a:r>
            <a:r>
              <a:rPr lang="en-US" sz="2800" dirty="0" smtClean="0"/>
              <a:t> </a:t>
            </a:r>
            <a:r>
              <a:rPr lang="en-US" sz="2800" dirty="0" err="1" smtClean="0"/>
              <a:t>tentang</a:t>
            </a:r>
            <a:r>
              <a:rPr lang="en-US" sz="2800" dirty="0" smtClean="0"/>
              <a:t> </a:t>
            </a:r>
            <a:r>
              <a:rPr lang="en-US" sz="2800" dirty="0" err="1" smtClean="0"/>
              <a:t>latar</a:t>
            </a:r>
            <a:r>
              <a:rPr lang="en-US" sz="2800" dirty="0" smtClean="0"/>
              <a:t> </a:t>
            </a:r>
            <a:r>
              <a:rPr lang="en-US" sz="2800" dirty="0" err="1" smtClean="0"/>
              <a:t>penelitian</a:t>
            </a:r>
            <a:r>
              <a:rPr lang="en-US" sz="2800" dirty="0" smtClean="0"/>
              <a:t> </a:t>
            </a:r>
            <a:r>
              <a:rPr lang="en-US" sz="2800" dirty="0" err="1" smtClean="0"/>
              <a:t>dan</a:t>
            </a:r>
            <a:r>
              <a:rPr lang="en-US" sz="2800" dirty="0" smtClean="0"/>
              <a:t> </a:t>
            </a:r>
            <a:r>
              <a:rPr lang="en-US" sz="2800" dirty="0" err="1" smtClean="0"/>
              <a:t>sebagai</a:t>
            </a:r>
            <a:r>
              <a:rPr lang="en-US" sz="2800" dirty="0" smtClean="0"/>
              <a:t> </a:t>
            </a:r>
            <a:r>
              <a:rPr lang="en-US" sz="2800" dirty="0" err="1" smtClean="0"/>
              <a:t>bahan</a:t>
            </a:r>
            <a:r>
              <a:rPr lang="en-US" sz="2800" dirty="0" smtClean="0"/>
              <a:t> </a:t>
            </a:r>
            <a:r>
              <a:rPr lang="en-US" sz="2800" dirty="0" err="1" smtClean="0"/>
              <a:t>pembahasan</a:t>
            </a:r>
            <a:r>
              <a:rPr lang="en-US" sz="2800" dirty="0" smtClean="0"/>
              <a:t> </a:t>
            </a:r>
            <a:r>
              <a:rPr lang="en-US" sz="2800" dirty="0" err="1" smtClean="0"/>
              <a:t>hasil</a:t>
            </a:r>
            <a:r>
              <a:rPr lang="en-US" sz="2800" dirty="0" smtClean="0"/>
              <a:t> </a:t>
            </a:r>
            <a:r>
              <a:rPr lang="en-US" sz="2800" dirty="0" err="1" smtClean="0"/>
              <a:t>penelitian</a:t>
            </a:r>
            <a:r>
              <a:rPr lang="en-US" sz="2800" dirty="0" smtClean="0"/>
              <a:t>.</a:t>
            </a:r>
            <a:br>
              <a:rPr lang="en-US" sz="2800" dirty="0" smtClean="0"/>
            </a:b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4638"/>
            <a:ext cx="8686800" cy="6354762"/>
          </a:xfrm>
        </p:spPr>
        <p:txBody>
          <a:bodyPr>
            <a:normAutofit/>
          </a:bodyPr>
          <a:lstStyle/>
          <a:p>
            <a:pPr algn="l"/>
            <a:r>
              <a:rPr lang="en-US" sz="2800" b="1" dirty="0" smtClean="0">
                <a:solidFill>
                  <a:srgbClr val="00B050"/>
                </a:solidFill>
              </a:rPr>
              <a:t>3. </a:t>
            </a:r>
            <a:r>
              <a:rPr lang="en-US" sz="2800" b="1" dirty="0" err="1" smtClean="0">
                <a:solidFill>
                  <a:srgbClr val="00B050"/>
                </a:solidFill>
              </a:rPr>
              <a:t>Analisis</a:t>
            </a:r>
            <a:r>
              <a:rPr lang="en-US" sz="2800" b="1" dirty="0" smtClean="0">
                <a:solidFill>
                  <a:srgbClr val="00B050"/>
                </a:solidFill>
              </a:rPr>
              <a:t>  </a:t>
            </a:r>
            <a:r>
              <a:rPr lang="en-US" sz="2800" b="1" dirty="0" err="1" smtClean="0">
                <a:solidFill>
                  <a:srgbClr val="00B050"/>
                </a:solidFill>
              </a:rPr>
              <a:t>Kuantitatif</a:t>
            </a:r>
            <a:r>
              <a:rPr lang="en-US" sz="2800" dirty="0" smtClean="0"/>
              <a:t/>
            </a:r>
            <a:br>
              <a:rPr lang="en-US" sz="2800" dirty="0" smtClean="0"/>
            </a:br>
            <a:r>
              <a:rPr lang="en-US" sz="2800" dirty="0" smtClean="0"/>
              <a:t>	</a:t>
            </a:r>
            <a:r>
              <a:rPr lang="en-US" sz="2800" dirty="0" err="1" smtClean="0"/>
              <a:t>Penelitian</a:t>
            </a:r>
            <a:r>
              <a:rPr lang="en-US" sz="2800" dirty="0" smtClean="0"/>
              <a:t> </a:t>
            </a:r>
            <a:r>
              <a:rPr lang="en-US" sz="2800" dirty="0" err="1" smtClean="0"/>
              <a:t>kuantitatif</a:t>
            </a:r>
            <a:r>
              <a:rPr lang="en-US" sz="2800" dirty="0" smtClean="0"/>
              <a:t> </a:t>
            </a:r>
            <a:r>
              <a:rPr lang="en-US" sz="2800" dirty="0" err="1" smtClean="0"/>
              <a:t>adalah</a:t>
            </a:r>
            <a:r>
              <a:rPr lang="en-US" sz="2800" dirty="0" smtClean="0"/>
              <a:t> </a:t>
            </a:r>
            <a:r>
              <a:rPr lang="en-US" sz="2800" dirty="0" err="1" smtClean="0"/>
              <a:t>penelitian</a:t>
            </a:r>
            <a:r>
              <a:rPr lang="en-US" sz="2800" dirty="0" smtClean="0"/>
              <a:t> </a:t>
            </a:r>
            <a:r>
              <a:rPr lang="en-US" sz="2800" dirty="0" err="1" smtClean="0"/>
              <a:t>ilmiah</a:t>
            </a:r>
            <a:r>
              <a:rPr lang="en-US" sz="2800" dirty="0" smtClean="0"/>
              <a:t> yang </a:t>
            </a:r>
            <a:r>
              <a:rPr lang="en-US" sz="2800" dirty="0" err="1" smtClean="0"/>
              <a:t>sistematis</a:t>
            </a:r>
            <a:r>
              <a:rPr lang="en-US" sz="2800" dirty="0" smtClean="0"/>
              <a:t> </a:t>
            </a:r>
            <a:r>
              <a:rPr lang="en-US" sz="2800" dirty="0" err="1" smtClean="0"/>
              <a:t>terhadap</a:t>
            </a:r>
            <a:r>
              <a:rPr lang="en-US" sz="2800" dirty="0" smtClean="0"/>
              <a:t> </a:t>
            </a:r>
            <a:r>
              <a:rPr lang="en-US" sz="2800" dirty="0" err="1" smtClean="0"/>
              <a:t>bagian-bagian</a:t>
            </a:r>
            <a:r>
              <a:rPr lang="en-US" sz="2800" dirty="0" smtClean="0"/>
              <a:t> </a:t>
            </a:r>
            <a:r>
              <a:rPr lang="en-US" sz="2800" dirty="0" err="1" smtClean="0"/>
              <a:t>dan</a:t>
            </a:r>
            <a:r>
              <a:rPr lang="en-US" sz="2800" dirty="0" smtClean="0"/>
              <a:t> </a:t>
            </a:r>
            <a:r>
              <a:rPr lang="en-US" sz="2800" dirty="0" err="1" smtClean="0"/>
              <a:t>fenomena</a:t>
            </a:r>
            <a:r>
              <a:rPr lang="en-US" sz="2800" dirty="0" smtClean="0"/>
              <a:t>  </a:t>
            </a:r>
            <a:r>
              <a:rPr lang="en-US" sz="2800" dirty="0" err="1" smtClean="0"/>
              <a:t>serta</a:t>
            </a:r>
            <a:r>
              <a:rPr lang="en-US" sz="2800" dirty="0" smtClean="0"/>
              <a:t> </a:t>
            </a:r>
            <a:r>
              <a:rPr lang="en-US" sz="2800" dirty="0" err="1" smtClean="0"/>
              <a:t>hubungan-hubungannya</a:t>
            </a:r>
            <a:r>
              <a:rPr lang="en-US" sz="2800" dirty="0" smtClean="0"/>
              <a:t>. </a:t>
            </a:r>
            <a:r>
              <a:rPr lang="en-US" sz="2800" dirty="0" smtClean="0"/>
              <a:t/>
            </a:r>
            <a:br>
              <a:rPr lang="en-US" sz="2800" dirty="0" smtClean="0"/>
            </a:br>
            <a:r>
              <a:rPr lang="en-US" sz="2800" dirty="0" smtClean="0"/>
              <a:t/>
            </a:r>
            <a:br>
              <a:rPr lang="en-US" sz="2800" dirty="0" smtClean="0"/>
            </a:br>
            <a:r>
              <a:rPr lang="en-US" sz="2800" dirty="0" smtClean="0"/>
              <a:t>	</a:t>
            </a:r>
            <a:r>
              <a:rPr lang="en-US" sz="2800" dirty="0" err="1" smtClean="0"/>
              <a:t>Tujuan</a:t>
            </a:r>
            <a:r>
              <a:rPr lang="en-US" sz="2800" dirty="0" smtClean="0"/>
              <a:t> </a:t>
            </a:r>
            <a:r>
              <a:rPr lang="en-US" sz="2800" dirty="0" err="1" smtClean="0"/>
              <a:t>penelitian</a:t>
            </a:r>
            <a:r>
              <a:rPr lang="en-US" sz="2800" dirty="0" smtClean="0"/>
              <a:t> </a:t>
            </a:r>
            <a:r>
              <a:rPr lang="en-US" sz="2800" dirty="0" err="1" smtClean="0"/>
              <a:t>kuantitatif</a:t>
            </a:r>
            <a:r>
              <a:rPr lang="en-US" sz="2800" dirty="0" smtClean="0"/>
              <a:t> </a:t>
            </a:r>
            <a:r>
              <a:rPr lang="en-US" sz="2800" dirty="0" err="1" smtClean="0"/>
              <a:t>adalah</a:t>
            </a:r>
            <a:r>
              <a:rPr lang="en-US" sz="2800" dirty="0" smtClean="0"/>
              <a:t> </a:t>
            </a:r>
            <a:r>
              <a:rPr lang="en-US" sz="2800" dirty="0" err="1" smtClean="0"/>
              <a:t>mengembangkan</a:t>
            </a:r>
            <a:r>
              <a:rPr lang="en-US" sz="2800" dirty="0" smtClean="0"/>
              <a:t> </a:t>
            </a:r>
            <a:r>
              <a:rPr lang="en-US" sz="2800" dirty="0" err="1" smtClean="0"/>
              <a:t>dan</a:t>
            </a:r>
            <a:r>
              <a:rPr lang="en-US" sz="2800" dirty="0" smtClean="0"/>
              <a:t> </a:t>
            </a:r>
            <a:r>
              <a:rPr lang="en-US" sz="2800" dirty="0" err="1" smtClean="0"/>
              <a:t>menggunakan</a:t>
            </a:r>
            <a:r>
              <a:rPr lang="en-US" sz="2800" dirty="0" smtClean="0"/>
              <a:t> model-model </a:t>
            </a:r>
            <a:r>
              <a:rPr lang="en-US" sz="2800" dirty="0" err="1" smtClean="0"/>
              <a:t>matematis</a:t>
            </a:r>
            <a:r>
              <a:rPr lang="en-US" sz="2800" dirty="0" smtClean="0"/>
              <a:t>, </a:t>
            </a:r>
            <a:r>
              <a:rPr lang="en-US" sz="2800" dirty="0" err="1" smtClean="0"/>
              <a:t>teori-teori</a:t>
            </a:r>
            <a:r>
              <a:rPr lang="en-US" sz="2800" dirty="0" smtClean="0"/>
              <a:t> </a:t>
            </a:r>
            <a:r>
              <a:rPr lang="en-US" sz="2800" dirty="0" err="1" smtClean="0"/>
              <a:t>dan</a:t>
            </a:r>
            <a:r>
              <a:rPr lang="en-US" sz="2800" dirty="0" smtClean="0"/>
              <a:t>/ </a:t>
            </a:r>
            <a:r>
              <a:rPr lang="en-US" sz="2800" dirty="0" err="1" smtClean="0"/>
              <a:t>hipotesis</a:t>
            </a:r>
            <a:r>
              <a:rPr lang="en-US" sz="2800" dirty="0" smtClean="0"/>
              <a:t> yang </a:t>
            </a:r>
            <a:r>
              <a:rPr lang="en-US" sz="2800" dirty="0" err="1" smtClean="0"/>
              <a:t>berkaitan</a:t>
            </a:r>
            <a:r>
              <a:rPr lang="en-US" sz="2800" dirty="0" smtClean="0"/>
              <a:t> </a:t>
            </a:r>
            <a:r>
              <a:rPr lang="en-US" sz="2800" dirty="0" err="1" smtClean="0"/>
              <a:t>dengan</a:t>
            </a:r>
            <a:r>
              <a:rPr lang="en-US" sz="2800" dirty="0" smtClean="0"/>
              <a:t> </a:t>
            </a:r>
            <a:r>
              <a:rPr lang="en-US" sz="2800" dirty="0" err="1" smtClean="0"/>
              <a:t>fenomena</a:t>
            </a:r>
            <a:r>
              <a:rPr lang="en-US" sz="2800" dirty="0" smtClean="0"/>
              <a:t> </a:t>
            </a:r>
            <a:r>
              <a:rPr lang="en-US" sz="2800" dirty="0" err="1" smtClean="0"/>
              <a:t>alam</a:t>
            </a:r>
            <a:r>
              <a:rPr lang="en-US" sz="2800" dirty="0" smtClean="0"/>
              <a:t>. </a:t>
            </a:r>
            <a:r>
              <a:rPr lang="en-US" sz="2800" dirty="0" err="1" smtClean="0"/>
              <a:t>Proses</a:t>
            </a:r>
            <a:r>
              <a:rPr lang="en-US" sz="2800" dirty="0" smtClean="0"/>
              <a:t> </a:t>
            </a:r>
            <a:r>
              <a:rPr lang="en-US" sz="2800" dirty="0" err="1" smtClean="0"/>
              <a:t>pengukuran</a:t>
            </a:r>
            <a:r>
              <a:rPr lang="en-US" sz="2800" dirty="0" smtClean="0"/>
              <a:t> </a:t>
            </a:r>
            <a:r>
              <a:rPr lang="en-US" sz="2800" dirty="0" err="1" smtClean="0"/>
              <a:t>adalah</a:t>
            </a:r>
            <a:r>
              <a:rPr lang="en-US" sz="2800" dirty="0" smtClean="0"/>
              <a:t> </a:t>
            </a:r>
            <a:r>
              <a:rPr lang="en-US" sz="2800" dirty="0" err="1" smtClean="0"/>
              <a:t>bagian</a:t>
            </a:r>
            <a:r>
              <a:rPr lang="en-US" sz="2800" dirty="0" smtClean="0"/>
              <a:t> yang </a:t>
            </a:r>
            <a:r>
              <a:rPr lang="en-US" sz="2800" dirty="0" err="1" smtClean="0"/>
              <a:t>sentral</a:t>
            </a:r>
            <a:r>
              <a:rPr lang="en-US" sz="2800" dirty="0" smtClean="0"/>
              <a:t> </a:t>
            </a:r>
            <a:r>
              <a:rPr lang="en-US" sz="2800" dirty="0" err="1" smtClean="0"/>
              <a:t>dalam</a:t>
            </a:r>
            <a:r>
              <a:rPr lang="en-US" sz="2800" dirty="0" smtClean="0"/>
              <a:t> </a:t>
            </a:r>
            <a:r>
              <a:rPr lang="en-US" sz="2800" dirty="0" err="1" smtClean="0"/>
              <a:t>penelitian</a:t>
            </a:r>
            <a:r>
              <a:rPr lang="en-US" sz="2800" dirty="0" smtClean="0"/>
              <a:t> </a:t>
            </a:r>
            <a:r>
              <a:rPr lang="en-US" sz="2800" dirty="0" err="1" smtClean="0"/>
              <a:t>kuantitatif</a:t>
            </a:r>
            <a:r>
              <a:rPr lang="en-US" sz="2800" dirty="0" smtClean="0"/>
              <a:t> </a:t>
            </a:r>
            <a:r>
              <a:rPr lang="en-US" sz="2800" dirty="0" err="1" smtClean="0"/>
              <a:t>karena</a:t>
            </a:r>
            <a:r>
              <a:rPr lang="en-US" sz="2800" dirty="0" smtClean="0"/>
              <a:t> </a:t>
            </a:r>
            <a:r>
              <a:rPr lang="en-US" sz="2800" dirty="0" err="1" smtClean="0"/>
              <a:t>hal</a:t>
            </a:r>
            <a:r>
              <a:rPr lang="en-US" sz="2800" dirty="0" smtClean="0"/>
              <a:t> </a:t>
            </a:r>
            <a:r>
              <a:rPr lang="en-US" sz="2800" dirty="0" err="1" smtClean="0"/>
              <a:t>ini</a:t>
            </a:r>
            <a:r>
              <a:rPr lang="en-US" sz="2800" dirty="0" smtClean="0"/>
              <a:t> </a:t>
            </a:r>
            <a:r>
              <a:rPr lang="en-US" sz="2800" dirty="0" err="1" smtClean="0"/>
              <a:t>memberikan</a:t>
            </a:r>
            <a:r>
              <a:rPr lang="en-US" sz="2800" dirty="0" smtClean="0"/>
              <a:t> </a:t>
            </a:r>
            <a:r>
              <a:rPr lang="en-US" sz="2800" dirty="0" err="1" smtClean="0"/>
              <a:t>hubungan</a:t>
            </a:r>
            <a:r>
              <a:rPr lang="en-US" sz="2800" dirty="0" smtClean="0"/>
              <a:t> yang fundamental </a:t>
            </a:r>
            <a:r>
              <a:rPr lang="en-US" sz="2800" dirty="0" err="1" smtClean="0"/>
              <a:t>antara</a:t>
            </a:r>
            <a:r>
              <a:rPr lang="en-US" sz="2800" dirty="0" smtClean="0"/>
              <a:t> </a:t>
            </a:r>
            <a:r>
              <a:rPr lang="en-US" sz="2800" dirty="0" err="1" smtClean="0"/>
              <a:t>pengamatan</a:t>
            </a:r>
            <a:r>
              <a:rPr lang="en-US" sz="2800" dirty="0" smtClean="0"/>
              <a:t> </a:t>
            </a:r>
            <a:r>
              <a:rPr lang="en-US" sz="2800" dirty="0" err="1" smtClean="0"/>
              <a:t>empiris</a:t>
            </a:r>
            <a:r>
              <a:rPr lang="en-US" sz="2800" dirty="0" smtClean="0"/>
              <a:t> </a:t>
            </a:r>
            <a:r>
              <a:rPr lang="en-US" sz="2800" dirty="0" err="1" smtClean="0"/>
              <a:t>dan</a:t>
            </a:r>
            <a:r>
              <a:rPr lang="en-US" sz="2800" dirty="0" smtClean="0"/>
              <a:t> </a:t>
            </a:r>
            <a:r>
              <a:rPr lang="en-US" sz="2800" dirty="0" err="1" smtClean="0"/>
              <a:t>ekspresi</a:t>
            </a:r>
            <a:r>
              <a:rPr lang="en-US" sz="2800" dirty="0" smtClean="0"/>
              <a:t> </a:t>
            </a:r>
            <a:r>
              <a:rPr lang="en-US" sz="2800" dirty="0" err="1" smtClean="0"/>
              <a:t>matematis</a:t>
            </a:r>
            <a:r>
              <a:rPr lang="en-US" sz="2800" dirty="0" smtClean="0"/>
              <a:t> </a:t>
            </a:r>
            <a:r>
              <a:rPr lang="en-US" sz="2800" dirty="0" err="1" smtClean="0"/>
              <a:t>dari</a:t>
            </a:r>
            <a:r>
              <a:rPr lang="en-US" sz="2800" dirty="0" smtClean="0"/>
              <a:t> </a:t>
            </a:r>
            <a:r>
              <a:rPr lang="en-US" sz="2800" dirty="0" err="1" smtClean="0"/>
              <a:t>hubungan-hubungan</a:t>
            </a:r>
            <a:r>
              <a:rPr lang="en-US" sz="2800" dirty="0" smtClean="0"/>
              <a:t> </a:t>
            </a:r>
            <a:r>
              <a:rPr lang="en-US" sz="2800" dirty="0" err="1" smtClean="0"/>
              <a:t>kuantitatif</a:t>
            </a:r>
            <a:r>
              <a:rPr lang="en-US" sz="2800" dirty="0" smtClean="0"/>
              <a:t>.</a:t>
            </a:r>
            <a:br>
              <a:rPr lang="en-US" sz="2800" dirty="0" smtClean="0"/>
            </a:b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4638"/>
            <a:ext cx="8686800" cy="6354762"/>
          </a:xfrm>
        </p:spPr>
        <p:txBody>
          <a:bodyPr>
            <a:normAutofit/>
          </a:bodyPr>
          <a:lstStyle/>
          <a:p>
            <a:pPr algn="l"/>
            <a:r>
              <a:rPr lang="en-US" sz="2800" b="1" dirty="0" smtClean="0">
                <a:solidFill>
                  <a:srgbClr val="00B050"/>
                </a:solidFill>
              </a:rPr>
              <a:t>4. </a:t>
            </a:r>
            <a:r>
              <a:rPr lang="en-US" sz="2800" b="1" dirty="0" err="1" smtClean="0">
                <a:solidFill>
                  <a:srgbClr val="00B050"/>
                </a:solidFill>
              </a:rPr>
              <a:t>Analisis</a:t>
            </a:r>
            <a:r>
              <a:rPr lang="en-US" sz="2800" b="1" dirty="0" smtClean="0">
                <a:solidFill>
                  <a:srgbClr val="00B050"/>
                </a:solidFill>
              </a:rPr>
              <a:t> </a:t>
            </a:r>
            <a:r>
              <a:rPr lang="en-US" sz="2800" b="1" dirty="0" err="1" smtClean="0">
                <a:solidFill>
                  <a:srgbClr val="00B050"/>
                </a:solidFill>
              </a:rPr>
              <a:t>Wacana</a:t>
            </a:r>
            <a:r>
              <a:rPr lang="en-US" sz="2800" dirty="0" smtClean="0"/>
              <a:t/>
            </a:r>
            <a:br>
              <a:rPr lang="en-US" sz="2800" dirty="0" smtClean="0"/>
            </a:br>
            <a:r>
              <a:rPr lang="en-US" sz="2800" dirty="0" smtClean="0"/>
              <a:t>	</a:t>
            </a:r>
            <a:r>
              <a:rPr lang="en-US" sz="2800" dirty="0" err="1" smtClean="0"/>
              <a:t>Analisis</a:t>
            </a:r>
            <a:r>
              <a:rPr lang="en-US" sz="2800" dirty="0" smtClean="0"/>
              <a:t> </a:t>
            </a:r>
            <a:r>
              <a:rPr lang="en-US" sz="2800" dirty="0" err="1" smtClean="0"/>
              <a:t>wacana</a:t>
            </a:r>
            <a:r>
              <a:rPr lang="en-US" sz="2800" dirty="0" smtClean="0"/>
              <a:t> </a:t>
            </a:r>
            <a:r>
              <a:rPr lang="en-US" sz="2800" dirty="0" err="1" smtClean="0"/>
              <a:t>adalah</a:t>
            </a:r>
            <a:r>
              <a:rPr lang="en-US" sz="2800" dirty="0" smtClean="0"/>
              <a:t> </a:t>
            </a:r>
            <a:r>
              <a:rPr lang="en-US" sz="2800" dirty="0" err="1" smtClean="0"/>
              <a:t>analisis</a:t>
            </a:r>
            <a:r>
              <a:rPr lang="en-US" sz="2800" dirty="0" smtClean="0"/>
              <a:t> </a:t>
            </a:r>
            <a:r>
              <a:rPr lang="en-US" sz="2800" dirty="0" err="1" smtClean="0"/>
              <a:t>isi</a:t>
            </a:r>
            <a:r>
              <a:rPr lang="en-US" sz="2800" dirty="0" smtClean="0"/>
              <a:t> yang </a:t>
            </a:r>
            <a:r>
              <a:rPr lang="en-US" sz="2800" dirty="0" err="1" smtClean="0"/>
              <a:t>lebih</a:t>
            </a:r>
            <a:r>
              <a:rPr lang="en-US" sz="2800" dirty="0" smtClean="0"/>
              <a:t> </a:t>
            </a:r>
            <a:r>
              <a:rPr lang="en-US" sz="2800" dirty="0" err="1" smtClean="0"/>
              <a:t>bersifat</a:t>
            </a:r>
            <a:r>
              <a:rPr lang="en-US" sz="2800" dirty="0" smtClean="0"/>
              <a:t> </a:t>
            </a:r>
            <a:r>
              <a:rPr lang="en-US" sz="2800" dirty="0" err="1" smtClean="0"/>
              <a:t>kualitatif</a:t>
            </a:r>
            <a:r>
              <a:rPr lang="en-US" sz="2800" dirty="0" smtClean="0"/>
              <a:t> </a:t>
            </a:r>
            <a:r>
              <a:rPr lang="en-US" sz="2800" dirty="0" err="1" smtClean="0"/>
              <a:t>dan</a:t>
            </a:r>
            <a:r>
              <a:rPr lang="en-US" sz="2800" dirty="0" smtClean="0"/>
              <a:t> </a:t>
            </a:r>
            <a:r>
              <a:rPr lang="en-US" sz="2800" dirty="0" err="1" smtClean="0"/>
              <a:t>dapat</a:t>
            </a:r>
            <a:r>
              <a:rPr lang="en-US" sz="2800" dirty="0" smtClean="0"/>
              <a:t> </a:t>
            </a:r>
            <a:r>
              <a:rPr lang="en-US" sz="2800" dirty="0" err="1" smtClean="0"/>
              <a:t>menjadi</a:t>
            </a:r>
            <a:r>
              <a:rPr lang="en-US" sz="2800" dirty="0" smtClean="0"/>
              <a:t> </a:t>
            </a:r>
            <a:r>
              <a:rPr lang="en-US" sz="2800" dirty="0" err="1" smtClean="0"/>
              <a:t>salah</a:t>
            </a:r>
            <a:r>
              <a:rPr lang="en-US" sz="2800" dirty="0" smtClean="0"/>
              <a:t> </a:t>
            </a:r>
            <a:r>
              <a:rPr lang="en-US" sz="2800" dirty="0" err="1" smtClean="0"/>
              <a:t>satu</a:t>
            </a:r>
            <a:r>
              <a:rPr lang="en-US" sz="2800" dirty="0" smtClean="0"/>
              <a:t> </a:t>
            </a:r>
            <a:r>
              <a:rPr lang="en-US" sz="2800" dirty="0" err="1" smtClean="0"/>
              <a:t>alternatif</a:t>
            </a:r>
            <a:r>
              <a:rPr lang="en-US" sz="2800" dirty="0" smtClean="0"/>
              <a:t> </a:t>
            </a:r>
            <a:r>
              <a:rPr lang="en-US" sz="2800" dirty="0" err="1" smtClean="0"/>
              <a:t>untuk</a:t>
            </a:r>
            <a:r>
              <a:rPr lang="en-US" sz="2800" dirty="0" smtClean="0"/>
              <a:t> </a:t>
            </a:r>
            <a:r>
              <a:rPr lang="en-US" sz="2800" dirty="0" err="1" smtClean="0"/>
              <a:t>melengkapi</a:t>
            </a:r>
            <a:r>
              <a:rPr lang="en-US" sz="2800" dirty="0" smtClean="0"/>
              <a:t> </a:t>
            </a:r>
            <a:r>
              <a:rPr lang="en-US" sz="2800" dirty="0" err="1" smtClean="0"/>
              <a:t>dan</a:t>
            </a:r>
            <a:r>
              <a:rPr lang="en-US" sz="2800" dirty="0" smtClean="0"/>
              <a:t> </a:t>
            </a:r>
            <a:r>
              <a:rPr lang="en-US" sz="2800" dirty="0" err="1" smtClean="0"/>
              <a:t>menutupi</a:t>
            </a:r>
            <a:r>
              <a:rPr lang="en-US" sz="2800" dirty="0" smtClean="0"/>
              <a:t> </a:t>
            </a:r>
            <a:r>
              <a:rPr lang="en-US" sz="2800" dirty="0" err="1" smtClean="0"/>
              <a:t>kelemahan</a:t>
            </a:r>
            <a:r>
              <a:rPr lang="en-US" sz="2800" dirty="0" smtClean="0"/>
              <a:t> </a:t>
            </a:r>
            <a:r>
              <a:rPr lang="en-US" sz="2800" dirty="0" err="1" smtClean="0"/>
              <a:t>dari</a:t>
            </a:r>
            <a:r>
              <a:rPr lang="en-US" sz="2800" dirty="0" smtClean="0"/>
              <a:t> </a:t>
            </a:r>
            <a:r>
              <a:rPr lang="en-US" sz="2800" dirty="0" err="1" smtClean="0"/>
              <a:t>analisis</a:t>
            </a:r>
            <a:r>
              <a:rPr lang="en-US" sz="2800" dirty="0" smtClean="0"/>
              <a:t> </a:t>
            </a:r>
            <a:r>
              <a:rPr lang="en-US" sz="2800" dirty="0" err="1" smtClean="0"/>
              <a:t>isi</a:t>
            </a:r>
            <a:r>
              <a:rPr lang="en-US" sz="2800" dirty="0" smtClean="0"/>
              <a:t> </a:t>
            </a:r>
            <a:r>
              <a:rPr lang="en-US" sz="2800" dirty="0" err="1" smtClean="0"/>
              <a:t>kuantitatif</a:t>
            </a:r>
            <a:r>
              <a:rPr lang="en-US" sz="2800" dirty="0" smtClean="0"/>
              <a:t> yang </a:t>
            </a:r>
            <a:r>
              <a:rPr lang="en-US" sz="2800" dirty="0" err="1" smtClean="0"/>
              <a:t>selama</a:t>
            </a:r>
            <a:r>
              <a:rPr lang="en-US" sz="2800" dirty="0" smtClean="0"/>
              <a:t> </a:t>
            </a:r>
            <a:r>
              <a:rPr lang="en-US" sz="2800" dirty="0" err="1" smtClean="0"/>
              <a:t>ini</a:t>
            </a:r>
            <a:r>
              <a:rPr lang="en-US" sz="2800" dirty="0" smtClean="0"/>
              <a:t> </a:t>
            </a:r>
            <a:r>
              <a:rPr lang="en-US" sz="2800" dirty="0" err="1" smtClean="0"/>
              <a:t>banyak</a:t>
            </a:r>
            <a:r>
              <a:rPr lang="en-US" sz="2800" dirty="0" smtClean="0"/>
              <a:t> </a:t>
            </a:r>
            <a:r>
              <a:rPr lang="en-US" sz="2800" dirty="0" err="1" smtClean="0"/>
              <a:t>digunakan</a:t>
            </a:r>
            <a:r>
              <a:rPr lang="en-US" sz="2800" dirty="0" smtClean="0"/>
              <a:t> </a:t>
            </a:r>
            <a:r>
              <a:rPr lang="en-US" sz="2800" dirty="0" err="1" smtClean="0"/>
              <a:t>oleh</a:t>
            </a:r>
            <a:r>
              <a:rPr lang="en-US" sz="2800" dirty="0" smtClean="0"/>
              <a:t> </a:t>
            </a:r>
            <a:r>
              <a:rPr lang="en-US" sz="2800" dirty="0" err="1" smtClean="0"/>
              <a:t>para</a:t>
            </a:r>
            <a:r>
              <a:rPr lang="en-US" sz="2800" dirty="0" smtClean="0"/>
              <a:t> </a:t>
            </a:r>
            <a:r>
              <a:rPr lang="en-US" sz="2800" dirty="0" err="1" smtClean="0"/>
              <a:t>peneliti</a:t>
            </a:r>
            <a:r>
              <a:rPr lang="en-US" sz="2800" dirty="0" smtClean="0"/>
              <a:t>. </a:t>
            </a:r>
            <a:r>
              <a:rPr lang="en-US" sz="2800" dirty="0" err="1" smtClean="0"/>
              <a:t>Jika</a:t>
            </a:r>
            <a:r>
              <a:rPr lang="en-US" sz="2800" dirty="0" smtClean="0"/>
              <a:t> </a:t>
            </a:r>
            <a:r>
              <a:rPr lang="en-US" sz="2800" dirty="0" err="1" smtClean="0"/>
              <a:t>pada</a:t>
            </a:r>
            <a:r>
              <a:rPr lang="en-US" sz="2800" dirty="0" smtClean="0"/>
              <a:t> </a:t>
            </a:r>
            <a:r>
              <a:rPr lang="en-US" sz="2800" dirty="0" err="1" smtClean="0"/>
              <a:t>analisis</a:t>
            </a:r>
            <a:r>
              <a:rPr lang="en-US" sz="2800" dirty="0" smtClean="0"/>
              <a:t> </a:t>
            </a:r>
            <a:r>
              <a:rPr lang="en-US" sz="2800" dirty="0" err="1" smtClean="0"/>
              <a:t>kuantitatif</a:t>
            </a:r>
            <a:r>
              <a:rPr lang="en-US" sz="2800" dirty="0" smtClean="0"/>
              <a:t>, </a:t>
            </a:r>
            <a:r>
              <a:rPr lang="en-US" sz="2800" dirty="0" err="1" smtClean="0"/>
              <a:t>pertanyaan</a:t>
            </a:r>
            <a:r>
              <a:rPr lang="en-US" sz="2800" dirty="0" smtClean="0"/>
              <a:t> </a:t>
            </a:r>
            <a:r>
              <a:rPr lang="en-US" sz="2800" dirty="0" err="1" smtClean="0"/>
              <a:t>lebih</a:t>
            </a:r>
            <a:r>
              <a:rPr lang="en-US" sz="2800" dirty="0" smtClean="0"/>
              <a:t> </a:t>
            </a:r>
            <a:r>
              <a:rPr lang="en-US" sz="2800" dirty="0" err="1" smtClean="0"/>
              <a:t>ditekankan</a:t>
            </a:r>
            <a:r>
              <a:rPr lang="en-US" sz="2800" dirty="0" smtClean="0"/>
              <a:t> </a:t>
            </a:r>
            <a:r>
              <a:rPr lang="en-US" sz="2800" dirty="0" err="1" smtClean="0"/>
              <a:t>untuk</a:t>
            </a:r>
            <a:r>
              <a:rPr lang="en-US" sz="2800" dirty="0" smtClean="0"/>
              <a:t> </a:t>
            </a:r>
            <a:r>
              <a:rPr lang="en-US" sz="2800" dirty="0" err="1" smtClean="0"/>
              <a:t>menjawab</a:t>
            </a:r>
            <a:r>
              <a:rPr lang="en-US" sz="2800" dirty="0" smtClean="0"/>
              <a:t> “</a:t>
            </a:r>
            <a:r>
              <a:rPr lang="en-US" sz="2800" dirty="0" err="1" smtClean="0"/>
              <a:t>apa</a:t>
            </a:r>
            <a:r>
              <a:rPr lang="en-US" sz="2800" dirty="0" smtClean="0"/>
              <a:t>” (what) </a:t>
            </a:r>
            <a:r>
              <a:rPr lang="en-US" sz="2800" dirty="0" err="1" smtClean="0"/>
              <a:t>dari</a:t>
            </a:r>
            <a:r>
              <a:rPr lang="en-US" sz="2800" dirty="0" smtClean="0"/>
              <a:t> </a:t>
            </a:r>
            <a:r>
              <a:rPr lang="en-US" sz="2800" dirty="0" err="1" smtClean="0"/>
              <a:t>pesan</a:t>
            </a:r>
            <a:r>
              <a:rPr lang="en-US" sz="2800" dirty="0" smtClean="0"/>
              <a:t> </a:t>
            </a:r>
            <a:r>
              <a:rPr lang="en-US" sz="2800" dirty="0" err="1" smtClean="0"/>
              <a:t>atau</a:t>
            </a:r>
            <a:r>
              <a:rPr lang="en-US" sz="2800" dirty="0" smtClean="0"/>
              <a:t> </a:t>
            </a:r>
            <a:r>
              <a:rPr lang="en-US" sz="2800" dirty="0" err="1" smtClean="0"/>
              <a:t>teks</a:t>
            </a:r>
            <a:r>
              <a:rPr lang="en-US" sz="2800" dirty="0" smtClean="0"/>
              <a:t> </a:t>
            </a:r>
            <a:r>
              <a:rPr lang="en-US" sz="2800" dirty="0" err="1" smtClean="0"/>
              <a:t>komunikasi</a:t>
            </a:r>
            <a:r>
              <a:rPr lang="en-US" sz="2800" dirty="0" smtClean="0"/>
              <a:t>, </a:t>
            </a:r>
            <a:r>
              <a:rPr lang="en-US" sz="2800" dirty="0" err="1" smtClean="0"/>
              <a:t>pada</a:t>
            </a:r>
            <a:r>
              <a:rPr lang="en-US" sz="2800" dirty="0" smtClean="0"/>
              <a:t> </a:t>
            </a:r>
            <a:r>
              <a:rPr lang="en-US" sz="2800" dirty="0" err="1" smtClean="0"/>
              <a:t>analisis</a:t>
            </a:r>
            <a:r>
              <a:rPr lang="en-US" sz="2800" dirty="0" smtClean="0"/>
              <a:t> </a:t>
            </a:r>
            <a:r>
              <a:rPr lang="en-US" sz="2800" dirty="0" err="1" smtClean="0"/>
              <a:t>wacana</a:t>
            </a:r>
            <a:r>
              <a:rPr lang="en-US" sz="2800" dirty="0" smtClean="0"/>
              <a:t> </a:t>
            </a:r>
            <a:r>
              <a:rPr lang="en-US" sz="2800" dirty="0" err="1" smtClean="0"/>
              <a:t>lebih</a:t>
            </a:r>
            <a:r>
              <a:rPr lang="en-US" sz="2800" dirty="0" smtClean="0"/>
              <a:t> </a:t>
            </a:r>
            <a:r>
              <a:rPr lang="en-US" sz="2800" dirty="0" err="1" smtClean="0"/>
              <a:t>difokuskan</a:t>
            </a:r>
            <a:r>
              <a:rPr lang="en-US" sz="2800" dirty="0" smtClean="0"/>
              <a:t> </a:t>
            </a:r>
            <a:r>
              <a:rPr lang="en-US" sz="2800" dirty="0" err="1" smtClean="0"/>
              <a:t>untuk</a:t>
            </a:r>
            <a:r>
              <a:rPr lang="en-US" sz="2800" dirty="0" smtClean="0"/>
              <a:t> </a:t>
            </a:r>
            <a:r>
              <a:rPr lang="en-US" sz="2800" dirty="0" err="1" smtClean="0"/>
              <a:t>melihat</a:t>
            </a:r>
            <a:r>
              <a:rPr lang="en-US" sz="2800" dirty="0" smtClean="0"/>
              <a:t> </a:t>
            </a:r>
            <a:r>
              <a:rPr lang="en-US" sz="2800" dirty="0" err="1" smtClean="0"/>
              <a:t>pada</a:t>
            </a:r>
            <a:r>
              <a:rPr lang="en-US" sz="2800" dirty="0" smtClean="0"/>
              <a:t> “</a:t>
            </a:r>
            <a:r>
              <a:rPr lang="en-US" sz="2800" dirty="0" err="1" smtClean="0"/>
              <a:t>bagaimana</a:t>
            </a:r>
            <a:r>
              <a:rPr lang="en-US" sz="2800" dirty="0" smtClean="0"/>
              <a:t>” (how), </a:t>
            </a:r>
            <a:r>
              <a:rPr lang="en-US" sz="2800" dirty="0" err="1" smtClean="0"/>
              <a:t>yaitu</a:t>
            </a:r>
            <a:r>
              <a:rPr lang="en-US" sz="2800" dirty="0" smtClean="0"/>
              <a:t> </a:t>
            </a:r>
            <a:r>
              <a:rPr lang="en-US" sz="2800" dirty="0" err="1" smtClean="0"/>
              <a:t>bagaimana</a:t>
            </a:r>
            <a:r>
              <a:rPr lang="en-US" sz="2800" dirty="0" smtClean="0"/>
              <a:t> </a:t>
            </a:r>
            <a:r>
              <a:rPr lang="en-US" sz="2800" dirty="0" err="1" smtClean="0"/>
              <a:t>isi</a:t>
            </a:r>
            <a:r>
              <a:rPr lang="en-US" sz="2800" dirty="0" smtClean="0"/>
              <a:t> </a:t>
            </a:r>
            <a:r>
              <a:rPr lang="en-US" sz="2800" dirty="0" err="1" smtClean="0"/>
              <a:t>teks</a:t>
            </a:r>
            <a:r>
              <a:rPr lang="en-US" sz="2800" dirty="0" smtClean="0"/>
              <a:t> </a:t>
            </a:r>
            <a:r>
              <a:rPr lang="en-US" sz="2800" dirty="0" err="1" smtClean="0"/>
              <a:t>berita</a:t>
            </a:r>
            <a:r>
              <a:rPr lang="en-US" sz="2800" dirty="0" smtClean="0"/>
              <a:t> </a:t>
            </a:r>
            <a:r>
              <a:rPr lang="en-US" sz="2800" dirty="0" err="1" smtClean="0"/>
              <a:t>dan</a:t>
            </a:r>
            <a:r>
              <a:rPr lang="en-US" sz="2800" dirty="0" smtClean="0"/>
              <a:t> </a:t>
            </a:r>
            <a:r>
              <a:rPr lang="en-US" sz="2800" dirty="0" err="1" smtClean="0"/>
              <a:t>juga</a:t>
            </a:r>
            <a:r>
              <a:rPr lang="en-US" sz="2800" dirty="0" smtClean="0"/>
              <a:t> </a:t>
            </a:r>
            <a:r>
              <a:rPr lang="en-US" sz="2800" dirty="0" err="1" smtClean="0"/>
              <a:t>bagaimana</a:t>
            </a:r>
            <a:r>
              <a:rPr lang="en-US" sz="2800" dirty="0" smtClean="0"/>
              <a:t> </a:t>
            </a:r>
            <a:r>
              <a:rPr lang="en-US" sz="2800" dirty="0" err="1" smtClean="0"/>
              <a:t>pesan</a:t>
            </a:r>
            <a:r>
              <a:rPr lang="en-US" sz="2800" dirty="0" smtClean="0"/>
              <a:t> </a:t>
            </a:r>
            <a:r>
              <a:rPr lang="en-US" sz="2800" dirty="0" err="1" smtClean="0"/>
              <a:t>itu</a:t>
            </a:r>
            <a:r>
              <a:rPr lang="en-US" sz="2800" dirty="0" smtClean="0"/>
              <a:t> </a:t>
            </a:r>
            <a:r>
              <a:rPr lang="en-US" sz="2800" dirty="0" err="1" smtClean="0"/>
              <a:t>disampaikan</a:t>
            </a:r>
            <a:r>
              <a:rPr lang="en-US" sz="2800" dirty="0" smtClean="0"/>
              <a:t>.</a:t>
            </a:r>
            <a:br>
              <a:rPr lang="en-US" sz="2800" dirty="0" smtClean="0"/>
            </a:b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6354762"/>
          </a:xfrm>
        </p:spPr>
        <p:txBody>
          <a:bodyPr>
            <a:normAutofit fontScale="90000"/>
          </a:bodyPr>
          <a:lstStyle/>
          <a:p>
            <a:pPr algn="l"/>
            <a:r>
              <a:rPr lang="en-US" sz="3100" b="1" dirty="0" smtClean="0">
                <a:solidFill>
                  <a:srgbClr val="00B050"/>
                </a:solidFill>
              </a:rPr>
              <a:t>5. </a:t>
            </a:r>
            <a:r>
              <a:rPr lang="en-US" sz="3100" b="1" dirty="0" err="1" smtClean="0">
                <a:solidFill>
                  <a:srgbClr val="00B050"/>
                </a:solidFill>
              </a:rPr>
              <a:t>Analisis</a:t>
            </a:r>
            <a:r>
              <a:rPr lang="en-US" sz="3100" b="1" dirty="0" smtClean="0">
                <a:solidFill>
                  <a:srgbClr val="00B050"/>
                </a:solidFill>
              </a:rPr>
              <a:t> </a:t>
            </a:r>
            <a:r>
              <a:rPr lang="en-US" sz="3100" b="1" dirty="0" err="1" smtClean="0">
                <a:solidFill>
                  <a:srgbClr val="00B050"/>
                </a:solidFill>
              </a:rPr>
              <a:t>Semiotik</a:t>
            </a:r>
            <a:r>
              <a:rPr lang="en-US" sz="3100" dirty="0" smtClean="0"/>
              <a:t/>
            </a:r>
            <a:br>
              <a:rPr lang="en-US" sz="3100" dirty="0" smtClean="0"/>
            </a:br>
            <a:r>
              <a:rPr lang="en-US" sz="3100" dirty="0" smtClean="0"/>
              <a:t>	</a:t>
            </a:r>
            <a:r>
              <a:rPr lang="en-US" sz="3100" dirty="0" err="1" smtClean="0"/>
              <a:t>Semiotika</a:t>
            </a:r>
            <a:r>
              <a:rPr lang="en-US" sz="3100" dirty="0" smtClean="0"/>
              <a:t> </a:t>
            </a:r>
            <a:r>
              <a:rPr lang="en-US" sz="3100" dirty="0" err="1" smtClean="0"/>
              <a:t>secara</a:t>
            </a:r>
            <a:r>
              <a:rPr lang="en-US" sz="3100" dirty="0" smtClean="0"/>
              <a:t> </a:t>
            </a:r>
            <a:r>
              <a:rPr lang="en-US" sz="3100" dirty="0" err="1" smtClean="0"/>
              <a:t>terminologis</a:t>
            </a:r>
            <a:r>
              <a:rPr lang="en-US" sz="3100" dirty="0" smtClean="0"/>
              <a:t> </a:t>
            </a:r>
            <a:r>
              <a:rPr lang="en-US" sz="3100" dirty="0" err="1" smtClean="0"/>
              <a:t>adalah</a:t>
            </a:r>
            <a:r>
              <a:rPr lang="en-US" sz="3100" dirty="0" smtClean="0"/>
              <a:t> </a:t>
            </a:r>
            <a:r>
              <a:rPr lang="en-US" sz="3100" dirty="0" err="1" smtClean="0"/>
              <a:t>ilmu</a:t>
            </a:r>
            <a:r>
              <a:rPr lang="en-US" sz="3100" dirty="0" smtClean="0"/>
              <a:t> yang </a:t>
            </a:r>
            <a:r>
              <a:rPr lang="en-US" sz="3100" dirty="0" err="1" smtClean="0"/>
              <a:t>mempelajari</a:t>
            </a:r>
            <a:r>
              <a:rPr lang="en-US" sz="3100" dirty="0" smtClean="0"/>
              <a:t> </a:t>
            </a:r>
            <a:r>
              <a:rPr lang="en-US" sz="3100" dirty="0" err="1" smtClean="0"/>
              <a:t>sederetan</a:t>
            </a:r>
            <a:r>
              <a:rPr lang="en-US" sz="3100" dirty="0" smtClean="0"/>
              <a:t> </a:t>
            </a:r>
            <a:r>
              <a:rPr lang="en-US" sz="3100" dirty="0" err="1" smtClean="0"/>
              <a:t>luas</a:t>
            </a:r>
            <a:r>
              <a:rPr lang="en-US" sz="3100" dirty="0" smtClean="0"/>
              <a:t> </a:t>
            </a:r>
            <a:r>
              <a:rPr lang="en-US" sz="3100" dirty="0" err="1" smtClean="0"/>
              <a:t>objek-objek</a:t>
            </a:r>
            <a:r>
              <a:rPr lang="en-US" sz="3100" dirty="0" smtClean="0"/>
              <a:t>, </a:t>
            </a:r>
            <a:r>
              <a:rPr lang="en-US" sz="3100" dirty="0" err="1" smtClean="0"/>
              <a:t>peristiwa-peristiwa</a:t>
            </a:r>
            <a:r>
              <a:rPr lang="en-US" sz="3100" dirty="0" smtClean="0"/>
              <a:t>, </a:t>
            </a:r>
            <a:r>
              <a:rPr lang="en-US" sz="3100" dirty="0" err="1" smtClean="0"/>
              <a:t>seluruh</a:t>
            </a:r>
            <a:r>
              <a:rPr lang="en-US" sz="3100" dirty="0" smtClean="0"/>
              <a:t> </a:t>
            </a:r>
            <a:r>
              <a:rPr lang="en-US" sz="3100" dirty="0" err="1" smtClean="0"/>
              <a:t>kebudayaan</a:t>
            </a:r>
            <a:r>
              <a:rPr lang="en-US" sz="3100" dirty="0" smtClean="0"/>
              <a:t> </a:t>
            </a:r>
            <a:r>
              <a:rPr lang="en-US" sz="3100" dirty="0" err="1" smtClean="0"/>
              <a:t>sebagai</a:t>
            </a:r>
            <a:r>
              <a:rPr lang="en-US" sz="3100" dirty="0" smtClean="0"/>
              <a:t> </a:t>
            </a:r>
            <a:r>
              <a:rPr lang="en-US" sz="3100" dirty="0" err="1" smtClean="0"/>
              <a:t>tanda</a:t>
            </a:r>
            <a:r>
              <a:rPr lang="en-US" sz="3100" dirty="0" smtClean="0"/>
              <a:t>. </a:t>
            </a:r>
            <a:br>
              <a:rPr lang="en-US" sz="3100" dirty="0" smtClean="0"/>
            </a:br>
            <a:r>
              <a:rPr lang="en-US" sz="3100" dirty="0" smtClean="0"/>
              <a:t/>
            </a:r>
            <a:br>
              <a:rPr lang="en-US" sz="3100" dirty="0" smtClean="0"/>
            </a:br>
            <a:r>
              <a:rPr lang="en-US" sz="3100" dirty="0" smtClean="0"/>
              <a:t>	</a:t>
            </a:r>
            <a:r>
              <a:rPr lang="en-US" sz="3100" dirty="0" err="1" smtClean="0"/>
              <a:t>Ada</a:t>
            </a:r>
            <a:r>
              <a:rPr lang="en-US" sz="3100" dirty="0" smtClean="0"/>
              <a:t> </a:t>
            </a:r>
            <a:r>
              <a:rPr lang="en-US" sz="3100" dirty="0" err="1" smtClean="0"/>
              <a:t>sembilan</a:t>
            </a:r>
            <a:r>
              <a:rPr lang="en-US" sz="3100" dirty="0" smtClean="0"/>
              <a:t> </a:t>
            </a:r>
            <a:r>
              <a:rPr lang="en-US" sz="3100" dirty="0" err="1" smtClean="0"/>
              <a:t>belas</a:t>
            </a:r>
            <a:r>
              <a:rPr lang="en-US" sz="3100" dirty="0" smtClean="0"/>
              <a:t> </a:t>
            </a:r>
            <a:r>
              <a:rPr lang="en-US" sz="3100" dirty="0" err="1" smtClean="0"/>
              <a:t>bidang</a:t>
            </a:r>
            <a:r>
              <a:rPr lang="en-US" sz="3100" dirty="0" smtClean="0"/>
              <a:t> yang </a:t>
            </a:r>
            <a:r>
              <a:rPr lang="en-US" sz="3100" dirty="0" err="1" smtClean="0"/>
              <a:t>bisa</a:t>
            </a:r>
            <a:r>
              <a:rPr lang="en-US" sz="3100" dirty="0" smtClean="0"/>
              <a:t> </a:t>
            </a:r>
            <a:r>
              <a:rPr lang="en-US" sz="3100" dirty="0" err="1" smtClean="0"/>
              <a:t>dipertimbangkan</a:t>
            </a:r>
            <a:r>
              <a:rPr lang="en-US" sz="3100" dirty="0" smtClean="0"/>
              <a:t> </a:t>
            </a:r>
            <a:r>
              <a:rPr lang="en-US" sz="3100" dirty="0" err="1" smtClean="0"/>
              <a:t>sebagai</a:t>
            </a:r>
            <a:r>
              <a:rPr lang="en-US" sz="3100" dirty="0" smtClean="0"/>
              <a:t> </a:t>
            </a:r>
            <a:r>
              <a:rPr lang="en-US" sz="3100" dirty="0" err="1" smtClean="0"/>
              <a:t>bahan</a:t>
            </a:r>
            <a:r>
              <a:rPr lang="en-US" sz="3100" dirty="0" smtClean="0"/>
              <a:t> </a:t>
            </a:r>
            <a:r>
              <a:rPr lang="en-US" sz="3100" dirty="0" err="1" smtClean="0"/>
              <a:t>kajian</a:t>
            </a:r>
            <a:r>
              <a:rPr lang="en-US" sz="3100" dirty="0" smtClean="0"/>
              <a:t> </a:t>
            </a:r>
            <a:r>
              <a:rPr lang="en-US" sz="3100" dirty="0" err="1" smtClean="0"/>
              <a:t>untuk</a:t>
            </a:r>
            <a:r>
              <a:rPr lang="en-US" sz="3100" dirty="0" smtClean="0"/>
              <a:t> </a:t>
            </a:r>
            <a:r>
              <a:rPr lang="en-US" sz="3100" dirty="0" err="1" smtClean="0"/>
              <a:t>semiotik</a:t>
            </a:r>
            <a:r>
              <a:rPr lang="en-US" sz="3100" dirty="0" smtClean="0"/>
              <a:t>, </a:t>
            </a:r>
            <a:r>
              <a:rPr lang="en-US" sz="3100" dirty="0" err="1" smtClean="0"/>
              <a:t>yaitu</a:t>
            </a:r>
            <a:r>
              <a:rPr lang="en-US" sz="3100" dirty="0" smtClean="0"/>
              <a:t> </a:t>
            </a:r>
            <a:r>
              <a:rPr lang="en-US" sz="3100" dirty="0" err="1" smtClean="0"/>
              <a:t>semiotik</a:t>
            </a:r>
            <a:r>
              <a:rPr lang="en-US" sz="3100" dirty="0" smtClean="0"/>
              <a:t> </a:t>
            </a:r>
            <a:r>
              <a:rPr lang="en-US" sz="3100" dirty="0" err="1" smtClean="0"/>
              <a:t>binatang</a:t>
            </a:r>
            <a:r>
              <a:rPr lang="en-US" sz="3100" dirty="0" smtClean="0"/>
              <a:t>, </a:t>
            </a:r>
            <a:r>
              <a:rPr lang="en-US" sz="3100" dirty="0" err="1" smtClean="0"/>
              <a:t>semiotik</a:t>
            </a:r>
            <a:r>
              <a:rPr lang="en-US" sz="3100" dirty="0" smtClean="0"/>
              <a:t> </a:t>
            </a:r>
            <a:r>
              <a:rPr lang="en-US" sz="3100" dirty="0" err="1" smtClean="0"/>
              <a:t>tanda-tanda</a:t>
            </a:r>
            <a:r>
              <a:rPr lang="en-US" sz="3100" dirty="0" smtClean="0"/>
              <a:t> </a:t>
            </a:r>
            <a:r>
              <a:rPr lang="en-US" sz="3100" dirty="0" err="1" smtClean="0"/>
              <a:t>bauan</a:t>
            </a:r>
            <a:r>
              <a:rPr lang="en-US" sz="3100" dirty="0" smtClean="0"/>
              <a:t>, </a:t>
            </a:r>
            <a:r>
              <a:rPr lang="en-US" sz="3100" dirty="0" err="1" smtClean="0"/>
              <a:t>komunikasi</a:t>
            </a:r>
            <a:r>
              <a:rPr lang="en-US" sz="3100" dirty="0" smtClean="0"/>
              <a:t> </a:t>
            </a:r>
            <a:r>
              <a:rPr lang="en-US" sz="3100" dirty="0" err="1" smtClean="0"/>
              <a:t>rabaan</a:t>
            </a:r>
            <a:r>
              <a:rPr lang="en-US" sz="3100" dirty="0" smtClean="0"/>
              <a:t>, </a:t>
            </a:r>
            <a:r>
              <a:rPr lang="en-US" sz="3100" dirty="0" err="1" smtClean="0"/>
              <a:t>kode-kode</a:t>
            </a:r>
            <a:r>
              <a:rPr lang="en-US" sz="3100" dirty="0" smtClean="0"/>
              <a:t> </a:t>
            </a:r>
            <a:r>
              <a:rPr lang="en-US" sz="3100" dirty="0" err="1" smtClean="0"/>
              <a:t>cecapan</a:t>
            </a:r>
            <a:r>
              <a:rPr lang="en-US" sz="3100" dirty="0" smtClean="0"/>
              <a:t>, </a:t>
            </a:r>
            <a:r>
              <a:rPr lang="en-US" sz="3100" dirty="0" err="1" smtClean="0"/>
              <a:t>paralinguistik</a:t>
            </a:r>
            <a:r>
              <a:rPr lang="en-US" sz="3100" dirty="0" smtClean="0"/>
              <a:t>, </a:t>
            </a:r>
            <a:r>
              <a:rPr lang="en-US" sz="3100" dirty="0" err="1" smtClean="0"/>
              <a:t>semiotik</a:t>
            </a:r>
            <a:r>
              <a:rPr lang="en-US" sz="3100" dirty="0" smtClean="0"/>
              <a:t> </a:t>
            </a:r>
            <a:r>
              <a:rPr lang="en-US" sz="3100" dirty="0" err="1" smtClean="0"/>
              <a:t>medis</a:t>
            </a:r>
            <a:r>
              <a:rPr lang="en-US" sz="3100" dirty="0" smtClean="0"/>
              <a:t>, </a:t>
            </a:r>
            <a:r>
              <a:rPr lang="en-US" sz="3100" dirty="0" err="1" smtClean="0"/>
              <a:t>kinesik</a:t>
            </a:r>
            <a:r>
              <a:rPr lang="en-US" sz="3100" dirty="0" smtClean="0"/>
              <a:t> </a:t>
            </a:r>
            <a:r>
              <a:rPr lang="en-US" sz="3100" dirty="0" err="1" smtClean="0"/>
              <a:t>dan</a:t>
            </a:r>
            <a:r>
              <a:rPr lang="en-US" sz="3100" dirty="0" smtClean="0"/>
              <a:t> </a:t>
            </a:r>
            <a:r>
              <a:rPr lang="en-US" sz="3100" dirty="0" err="1" smtClean="0"/>
              <a:t>proksemik</a:t>
            </a:r>
            <a:r>
              <a:rPr lang="en-US" sz="3100" dirty="0" smtClean="0"/>
              <a:t>, </a:t>
            </a:r>
            <a:r>
              <a:rPr lang="en-US" sz="3100" dirty="0" err="1" smtClean="0"/>
              <a:t>kode-kode</a:t>
            </a:r>
            <a:r>
              <a:rPr lang="en-US" sz="3100" dirty="0" smtClean="0"/>
              <a:t> </a:t>
            </a:r>
            <a:r>
              <a:rPr lang="en-US" sz="3100" dirty="0" err="1" smtClean="0"/>
              <a:t>musik</a:t>
            </a:r>
            <a:r>
              <a:rPr lang="en-US" sz="3100" dirty="0" smtClean="0"/>
              <a:t>, </a:t>
            </a:r>
            <a:r>
              <a:rPr lang="en-US" sz="3100" dirty="0" err="1" smtClean="0"/>
              <a:t>bahasa</a:t>
            </a:r>
            <a:r>
              <a:rPr lang="en-US" sz="3100" dirty="0" smtClean="0"/>
              <a:t> yang </a:t>
            </a:r>
            <a:r>
              <a:rPr lang="en-US" sz="3100" dirty="0" err="1" smtClean="0"/>
              <a:t>diformalkan</a:t>
            </a:r>
            <a:r>
              <a:rPr lang="en-US" sz="3100" dirty="0" smtClean="0"/>
              <a:t>, </a:t>
            </a:r>
            <a:r>
              <a:rPr lang="en-US" sz="3100" dirty="0" err="1" smtClean="0"/>
              <a:t>bahasa</a:t>
            </a:r>
            <a:r>
              <a:rPr lang="en-US" sz="3100" dirty="0" smtClean="0"/>
              <a:t> </a:t>
            </a:r>
            <a:r>
              <a:rPr lang="en-US" sz="3100" dirty="0" err="1" smtClean="0"/>
              <a:t>tertulis</a:t>
            </a:r>
            <a:r>
              <a:rPr lang="en-US" sz="3100" dirty="0" smtClean="0"/>
              <a:t>, </a:t>
            </a:r>
            <a:r>
              <a:rPr lang="en-US" sz="3100" dirty="0" err="1" smtClean="0"/>
              <a:t>alfabet</a:t>
            </a:r>
            <a:r>
              <a:rPr lang="en-US" sz="3100" dirty="0" smtClean="0"/>
              <a:t> </a:t>
            </a:r>
            <a:r>
              <a:rPr lang="en-US" sz="3100" dirty="0" err="1" smtClean="0"/>
              <a:t>tak</a:t>
            </a:r>
            <a:r>
              <a:rPr lang="en-US" sz="3100" dirty="0" smtClean="0"/>
              <a:t> </a:t>
            </a:r>
            <a:r>
              <a:rPr lang="en-US" sz="3100" dirty="0" err="1" smtClean="0"/>
              <a:t>dikenal</a:t>
            </a:r>
            <a:r>
              <a:rPr lang="en-US" sz="3100" dirty="0" smtClean="0"/>
              <a:t>, </a:t>
            </a:r>
            <a:r>
              <a:rPr lang="en-US" sz="3100" dirty="0" err="1" smtClean="0"/>
              <a:t>kode</a:t>
            </a:r>
            <a:r>
              <a:rPr lang="en-US" sz="3100" dirty="0" smtClean="0"/>
              <a:t> </a:t>
            </a:r>
            <a:r>
              <a:rPr lang="en-US" sz="3100" dirty="0" err="1" smtClean="0"/>
              <a:t>rahasia</a:t>
            </a:r>
            <a:r>
              <a:rPr lang="en-US" sz="3100" dirty="0" smtClean="0"/>
              <a:t>, </a:t>
            </a:r>
            <a:r>
              <a:rPr lang="en-US" sz="3100" dirty="0" err="1" smtClean="0"/>
              <a:t>bahasa</a:t>
            </a:r>
            <a:r>
              <a:rPr lang="en-US" sz="3100" dirty="0" smtClean="0"/>
              <a:t> </a:t>
            </a:r>
            <a:r>
              <a:rPr lang="en-US" sz="3100" dirty="0" err="1" smtClean="0"/>
              <a:t>alam</a:t>
            </a:r>
            <a:r>
              <a:rPr lang="en-US" sz="3100" dirty="0" smtClean="0"/>
              <a:t>, </a:t>
            </a:r>
            <a:r>
              <a:rPr lang="en-US" sz="3100" dirty="0" err="1" smtClean="0"/>
              <a:t>komunikasi</a:t>
            </a:r>
            <a:r>
              <a:rPr lang="en-US" sz="3100" dirty="0" smtClean="0"/>
              <a:t> visual, </a:t>
            </a:r>
            <a:r>
              <a:rPr lang="en-US" sz="3100" dirty="0" err="1" smtClean="0"/>
              <a:t>sistem</a:t>
            </a:r>
            <a:r>
              <a:rPr lang="en-US" sz="3100" dirty="0" smtClean="0"/>
              <a:t> </a:t>
            </a:r>
            <a:r>
              <a:rPr lang="en-US" sz="3100" dirty="0" err="1" smtClean="0"/>
              <a:t>objek</a:t>
            </a:r>
            <a:r>
              <a:rPr lang="en-US" sz="3100" dirty="0" smtClean="0"/>
              <a:t>, </a:t>
            </a:r>
            <a:r>
              <a:rPr lang="en-US" sz="3100" dirty="0" err="1" smtClean="0"/>
              <a:t>dan</a:t>
            </a:r>
            <a:r>
              <a:rPr lang="en-US" sz="3100" dirty="0" smtClean="0"/>
              <a:t> </a:t>
            </a:r>
            <a:r>
              <a:rPr lang="en-US" sz="3100" dirty="0" err="1" smtClean="0"/>
              <a:t>sebagainya</a:t>
            </a:r>
            <a:r>
              <a:rPr lang="en-US" sz="3100" dirty="0" smtClean="0"/>
              <a:t>.</a:t>
            </a:r>
            <a:r>
              <a:rPr lang="en-US" sz="2800" dirty="0" smtClean="0"/>
              <a:t/>
            </a:r>
            <a:br>
              <a:rPr lang="en-US" sz="2800" dirty="0" smtClean="0"/>
            </a:br>
            <a:r>
              <a:rPr lang="en-US" sz="2800" dirty="0" smtClean="0"/>
              <a:t/>
            </a:r>
            <a:br>
              <a:rPr lang="en-US" sz="2800" dirty="0" smtClean="0"/>
            </a:b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6354762"/>
          </a:xfrm>
        </p:spPr>
        <p:txBody>
          <a:bodyPr>
            <a:normAutofit fontScale="90000"/>
          </a:bodyPr>
          <a:lstStyle/>
          <a:p>
            <a:pPr algn="l"/>
            <a:r>
              <a:rPr lang="en-US" sz="2800" b="1" dirty="0" smtClean="0"/>
              <a:t>6. </a:t>
            </a:r>
            <a:r>
              <a:rPr lang="en-US" sz="2800" b="1" dirty="0" err="1" smtClean="0"/>
              <a:t>Analisis</a:t>
            </a:r>
            <a:r>
              <a:rPr lang="en-US" sz="2800" b="1" dirty="0" smtClean="0"/>
              <a:t> Framing</a:t>
            </a:r>
            <a:r>
              <a:rPr lang="en-US" sz="2800" dirty="0" smtClean="0"/>
              <a:t/>
            </a:r>
            <a:br>
              <a:rPr lang="en-US" sz="2800" dirty="0" smtClean="0"/>
            </a:br>
            <a:r>
              <a:rPr lang="en-US" sz="2800" dirty="0" smtClean="0"/>
              <a:t>	</a:t>
            </a:r>
            <a:r>
              <a:rPr lang="en-US" sz="2800" i="1" dirty="0" err="1" smtClean="0"/>
              <a:t>Analisis</a:t>
            </a:r>
            <a:r>
              <a:rPr lang="en-US" sz="2800" i="1" dirty="0" smtClean="0"/>
              <a:t> Framing</a:t>
            </a:r>
            <a:r>
              <a:rPr lang="en-US" sz="2800" dirty="0" smtClean="0"/>
              <a:t> </a:t>
            </a:r>
            <a:r>
              <a:rPr lang="en-US" sz="2800" dirty="0" err="1" smtClean="0"/>
              <a:t>adalah</a:t>
            </a:r>
            <a:r>
              <a:rPr lang="en-US" sz="2800" dirty="0" smtClean="0"/>
              <a:t> </a:t>
            </a:r>
            <a:r>
              <a:rPr lang="en-US" sz="2800" dirty="0" err="1" smtClean="0"/>
              <a:t>analisis</a:t>
            </a:r>
            <a:r>
              <a:rPr lang="en-US" sz="2800" dirty="0" smtClean="0"/>
              <a:t> yang </a:t>
            </a:r>
            <a:r>
              <a:rPr lang="en-US" sz="2800" dirty="0" err="1" smtClean="0"/>
              <a:t>digunakan</a:t>
            </a:r>
            <a:r>
              <a:rPr lang="en-US" sz="2800" dirty="0" smtClean="0"/>
              <a:t> </a:t>
            </a:r>
            <a:r>
              <a:rPr lang="en-US" sz="2800" dirty="0" err="1" smtClean="0"/>
              <a:t>untuk</a:t>
            </a:r>
            <a:r>
              <a:rPr lang="en-US" sz="2800" dirty="0" smtClean="0"/>
              <a:t> </a:t>
            </a:r>
            <a:r>
              <a:rPr lang="en-US" sz="2800" dirty="0" err="1" smtClean="0"/>
              <a:t>mengetahui</a:t>
            </a:r>
            <a:r>
              <a:rPr lang="en-US" sz="2800" dirty="0" smtClean="0"/>
              <a:t> </a:t>
            </a:r>
            <a:r>
              <a:rPr lang="en-US" sz="2800" dirty="0" err="1" smtClean="0"/>
              <a:t>bagaimana</a:t>
            </a:r>
            <a:r>
              <a:rPr lang="en-US" sz="2800" dirty="0" smtClean="0"/>
              <a:t> </a:t>
            </a:r>
            <a:r>
              <a:rPr lang="en-US" sz="2800" dirty="0" err="1" smtClean="0"/>
              <a:t>realitas</a:t>
            </a:r>
            <a:r>
              <a:rPr lang="en-US" sz="2800" dirty="0" smtClean="0"/>
              <a:t> (</a:t>
            </a:r>
            <a:r>
              <a:rPr lang="en-US" sz="2800" dirty="0" err="1" smtClean="0"/>
              <a:t>aktor</a:t>
            </a:r>
            <a:r>
              <a:rPr lang="en-US" sz="2800" dirty="0" smtClean="0"/>
              <a:t>, </a:t>
            </a:r>
            <a:r>
              <a:rPr lang="en-US" sz="2800" dirty="0" err="1" smtClean="0"/>
              <a:t>kelompok</a:t>
            </a:r>
            <a:r>
              <a:rPr lang="en-US" sz="2800" dirty="0" smtClean="0"/>
              <a:t>, </a:t>
            </a:r>
            <a:r>
              <a:rPr lang="en-US" sz="2800" dirty="0" err="1" smtClean="0"/>
              <a:t>atau</a:t>
            </a:r>
            <a:r>
              <a:rPr lang="en-US" sz="2800" dirty="0" smtClean="0"/>
              <a:t> </a:t>
            </a:r>
            <a:r>
              <a:rPr lang="en-US" sz="2800" dirty="0" err="1" smtClean="0"/>
              <a:t>apa</a:t>
            </a:r>
            <a:r>
              <a:rPr lang="en-US" sz="2800" dirty="0" smtClean="0"/>
              <a:t> </a:t>
            </a:r>
            <a:r>
              <a:rPr lang="en-US" sz="2800" dirty="0" err="1" smtClean="0"/>
              <a:t>saja</a:t>
            </a:r>
            <a:r>
              <a:rPr lang="en-US" sz="2800" dirty="0" smtClean="0"/>
              <a:t>) </a:t>
            </a:r>
            <a:r>
              <a:rPr lang="en-US" sz="2800" dirty="0" err="1" smtClean="0"/>
              <a:t>dikonstruksi</a:t>
            </a:r>
            <a:r>
              <a:rPr lang="en-US" sz="2800" dirty="0" smtClean="0"/>
              <a:t> </a:t>
            </a:r>
            <a:r>
              <a:rPr lang="en-US" sz="2800" dirty="0" err="1" smtClean="0"/>
              <a:t>oleh</a:t>
            </a:r>
            <a:r>
              <a:rPr lang="en-US" sz="2800" dirty="0" smtClean="0"/>
              <a:t> media. </a:t>
            </a:r>
            <a:r>
              <a:rPr lang="en-US" sz="2800" dirty="0" err="1" smtClean="0"/>
              <a:t>Analisa</a:t>
            </a:r>
            <a:r>
              <a:rPr lang="en-US" sz="2800" dirty="0" smtClean="0"/>
              <a:t> framing </a:t>
            </a:r>
            <a:r>
              <a:rPr lang="en-US" sz="2800" dirty="0" err="1" smtClean="0"/>
              <a:t>memiliki</a:t>
            </a:r>
            <a:r>
              <a:rPr lang="en-US" sz="2800" dirty="0" smtClean="0"/>
              <a:t> </a:t>
            </a:r>
            <a:r>
              <a:rPr lang="en-US" sz="2800" dirty="0" err="1" smtClean="0"/>
              <a:t>dua</a:t>
            </a:r>
            <a:r>
              <a:rPr lang="en-US" sz="2800" dirty="0" smtClean="0"/>
              <a:t> </a:t>
            </a:r>
            <a:r>
              <a:rPr lang="en-US" sz="2800" dirty="0" err="1" smtClean="0"/>
              <a:t>konsep</a:t>
            </a:r>
            <a:r>
              <a:rPr lang="en-US" sz="2800" dirty="0" smtClean="0"/>
              <a:t> </a:t>
            </a:r>
            <a:r>
              <a:rPr lang="en-US" sz="2800" dirty="0" err="1" smtClean="0"/>
              <a:t>yakni</a:t>
            </a:r>
            <a:r>
              <a:rPr lang="en-US" sz="2800" dirty="0" smtClean="0"/>
              <a:t> </a:t>
            </a:r>
            <a:r>
              <a:rPr lang="en-US" sz="2800" dirty="0" err="1" smtClean="0"/>
              <a:t>konsep</a:t>
            </a:r>
            <a:r>
              <a:rPr lang="en-US" sz="2800" dirty="0" smtClean="0"/>
              <a:t> </a:t>
            </a:r>
            <a:r>
              <a:rPr lang="en-US" sz="2800" dirty="0" err="1" smtClean="0"/>
              <a:t>pskiologis</a:t>
            </a:r>
            <a:r>
              <a:rPr lang="en-US" sz="2800" dirty="0" smtClean="0"/>
              <a:t> </a:t>
            </a:r>
            <a:r>
              <a:rPr lang="en-US" sz="2800" dirty="0" err="1" smtClean="0"/>
              <a:t>dan</a:t>
            </a:r>
            <a:r>
              <a:rPr lang="en-US" sz="2800" dirty="0" smtClean="0"/>
              <a:t> </a:t>
            </a:r>
            <a:r>
              <a:rPr lang="en-US" sz="2800" dirty="0" err="1" smtClean="0"/>
              <a:t>sosiologis</a:t>
            </a:r>
            <a:r>
              <a:rPr lang="en-US" sz="2800" dirty="0" smtClean="0"/>
              <a:t>. </a:t>
            </a:r>
            <a:r>
              <a:rPr lang="en-US" sz="2800" dirty="0" smtClean="0"/>
              <a:t/>
            </a:r>
            <a:br>
              <a:rPr lang="en-US" sz="2800" dirty="0" smtClean="0"/>
            </a:br>
            <a:r>
              <a:rPr lang="en-US" sz="2800" dirty="0" smtClean="0"/>
              <a:t/>
            </a:r>
            <a:br>
              <a:rPr lang="en-US" sz="2800" dirty="0" smtClean="0"/>
            </a:br>
            <a:r>
              <a:rPr lang="en-US" sz="2800" dirty="0" smtClean="0"/>
              <a:t>	</a:t>
            </a:r>
            <a:r>
              <a:rPr lang="en-US" sz="2800" dirty="0" err="1" smtClean="0"/>
              <a:t>Konsep</a:t>
            </a:r>
            <a:r>
              <a:rPr lang="en-US" sz="2800" dirty="0" smtClean="0"/>
              <a:t> </a:t>
            </a:r>
            <a:r>
              <a:rPr lang="en-US" sz="2800" dirty="0" err="1" smtClean="0"/>
              <a:t>psikologis</a:t>
            </a:r>
            <a:r>
              <a:rPr lang="en-US" sz="2800" dirty="0" smtClean="0"/>
              <a:t> </a:t>
            </a:r>
            <a:r>
              <a:rPr lang="en-US" sz="2800" dirty="0" err="1" smtClean="0"/>
              <a:t>lebih</a:t>
            </a:r>
            <a:r>
              <a:rPr lang="en-US" sz="2800" dirty="0" smtClean="0"/>
              <a:t> </a:t>
            </a:r>
            <a:r>
              <a:rPr lang="en-US" sz="2800" dirty="0" err="1" smtClean="0"/>
              <a:t>menekankan</a:t>
            </a:r>
            <a:r>
              <a:rPr lang="en-US" sz="2800" dirty="0" smtClean="0"/>
              <a:t> </a:t>
            </a:r>
            <a:r>
              <a:rPr lang="en-US" sz="2800" dirty="0" err="1" smtClean="0"/>
              <a:t>pada</a:t>
            </a:r>
            <a:r>
              <a:rPr lang="en-US" sz="2800" dirty="0" smtClean="0"/>
              <a:t> </a:t>
            </a:r>
            <a:r>
              <a:rPr lang="en-US" sz="2800" dirty="0" err="1" smtClean="0"/>
              <a:t>bagaimana</a:t>
            </a:r>
            <a:r>
              <a:rPr lang="en-US" sz="2800" dirty="0" smtClean="0"/>
              <a:t> </a:t>
            </a:r>
            <a:r>
              <a:rPr lang="en-US" sz="2800" dirty="0" err="1" smtClean="0"/>
              <a:t>seseorang</a:t>
            </a:r>
            <a:r>
              <a:rPr lang="en-US" sz="2800" dirty="0" smtClean="0"/>
              <a:t> </a:t>
            </a:r>
            <a:r>
              <a:rPr lang="en-US" sz="2800" dirty="0" err="1" smtClean="0"/>
              <a:t>memproses</a:t>
            </a:r>
            <a:r>
              <a:rPr lang="en-US" sz="2800" dirty="0" smtClean="0"/>
              <a:t> </a:t>
            </a:r>
            <a:r>
              <a:rPr lang="en-US" sz="2800" dirty="0" err="1" smtClean="0"/>
              <a:t>informasi</a:t>
            </a:r>
            <a:r>
              <a:rPr lang="en-US" sz="2800" dirty="0" smtClean="0"/>
              <a:t> </a:t>
            </a:r>
            <a:r>
              <a:rPr lang="en-US" sz="2800" dirty="0" err="1" smtClean="0"/>
              <a:t>pada</a:t>
            </a:r>
            <a:r>
              <a:rPr lang="en-US" sz="2800" dirty="0" smtClean="0"/>
              <a:t> </a:t>
            </a:r>
            <a:r>
              <a:rPr lang="en-US" sz="2800" dirty="0" err="1" smtClean="0"/>
              <a:t>dirinya</a:t>
            </a:r>
            <a:r>
              <a:rPr lang="en-US" sz="2800" dirty="0" smtClean="0"/>
              <a:t> </a:t>
            </a:r>
            <a:r>
              <a:rPr lang="en-US" sz="2800" dirty="0" err="1" smtClean="0"/>
              <a:t>sedangkan</a:t>
            </a:r>
            <a:r>
              <a:rPr lang="en-US" sz="2800" dirty="0" smtClean="0"/>
              <a:t> </a:t>
            </a:r>
            <a:r>
              <a:rPr lang="en-US" sz="2800" dirty="0" err="1" smtClean="0"/>
              <a:t>konsep</a:t>
            </a:r>
            <a:r>
              <a:rPr lang="en-US" sz="2800" dirty="0" smtClean="0"/>
              <a:t> </a:t>
            </a:r>
            <a:r>
              <a:rPr lang="en-US" sz="2800" dirty="0" err="1" smtClean="0"/>
              <a:t>sosiologis</a:t>
            </a:r>
            <a:r>
              <a:rPr lang="en-US" sz="2800" dirty="0" smtClean="0"/>
              <a:t> </a:t>
            </a:r>
            <a:r>
              <a:rPr lang="en-US" sz="2800" dirty="0" err="1" smtClean="0"/>
              <a:t>lebih</a:t>
            </a:r>
            <a:r>
              <a:rPr lang="en-US" sz="2800" dirty="0" smtClean="0"/>
              <a:t> </a:t>
            </a:r>
            <a:r>
              <a:rPr lang="en-US" sz="2800" dirty="0" err="1" smtClean="0"/>
              <a:t>melihat</a:t>
            </a:r>
            <a:r>
              <a:rPr lang="en-US" sz="2800" dirty="0" smtClean="0"/>
              <a:t> </a:t>
            </a:r>
            <a:r>
              <a:rPr lang="en-US" sz="2800" dirty="0" err="1" smtClean="0"/>
              <a:t>pada</a:t>
            </a:r>
            <a:r>
              <a:rPr lang="en-US" sz="2800" dirty="0" smtClean="0"/>
              <a:t> </a:t>
            </a:r>
            <a:r>
              <a:rPr lang="en-US" sz="2800" dirty="0" err="1" smtClean="0"/>
              <a:t>bagaimana</a:t>
            </a:r>
            <a:r>
              <a:rPr lang="en-US" sz="2800" dirty="0" smtClean="0"/>
              <a:t> </a:t>
            </a:r>
            <a:r>
              <a:rPr lang="en-US" sz="2800" dirty="0" err="1" smtClean="0"/>
              <a:t>konstruksi</a:t>
            </a:r>
            <a:r>
              <a:rPr lang="en-US" sz="2800" dirty="0" smtClean="0"/>
              <a:t> </a:t>
            </a:r>
            <a:r>
              <a:rPr lang="en-US" sz="2800" dirty="0" err="1" smtClean="0"/>
              <a:t>sosial</a:t>
            </a:r>
            <a:r>
              <a:rPr lang="en-US" sz="2800" dirty="0" smtClean="0"/>
              <a:t> </a:t>
            </a:r>
            <a:r>
              <a:rPr lang="en-US" sz="2800" dirty="0" err="1" smtClean="0"/>
              <a:t>atas</a:t>
            </a:r>
            <a:r>
              <a:rPr lang="en-US" sz="2800" dirty="0" smtClean="0"/>
              <a:t> </a:t>
            </a:r>
            <a:r>
              <a:rPr lang="en-US" sz="2800" dirty="0" err="1" smtClean="0"/>
              <a:t>realitas</a:t>
            </a:r>
            <a:r>
              <a:rPr lang="en-US" sz="2800" dirty="0" smtClean="0"/>
              <a:t>.  </a:t>
            </a:r>
            <a:r>
              <a:rPr lang="en-US" sz="2800" dirty="0" err="1" smtClean="0"/>
              <a:t>Analisis</a:t>
            </a:r>
            <a:r>
              <a:rPr lang="en-US" sz="2800" dirty="0" smtClean="0"/>
              <a:t> Framing </a:t>
            </a:r>
            <a:r>
              <a:rPr lang="en-US" sz="2800" dirty="0" err="1" smtClean="0"/>
              <a:t>sendiri</a:t>
            </a:r>
            <a:r>
              <a:rPr lang="en-US" sz="2800" dirty="0" smtClean="0"/>
              <a:t> </a:t>
            </a:r>
            <a:r>
              <a:rPr lang="en-US" sz="2800" dirty="0" err="1" smtClean="0"/>
              <a:t>juga</a:t>
            </a:r>
            <a:r>
              <a:rPr lang="en-US" sz="2800" dirty="0" smtClean="0"/>
              <a:t> </a:t>
            </a:r>
            <a:r>
              <a:rPr lang="en-US" sz="2800" dirty="0" err="1" smtClean="0"/>
              <a:t>merupakan</a:t>
            </a:r>
            <a:r>
              <a:rPr lang="en-US" sz="2800" dirty="0" smtClean="0"/>
              <a:t> </a:t>
            </a:r>
            <a:r>
              <a:rPr lang="en-US" sz="2800" dirty="0" err="1" smtClean="0"/>
              <a:t>bagian</a:t>
            </a:r>
            <a:r>
              <a:rPr lang="en-US" sz="2800" dirty="0" smtClean="0"/>
              <a:t> </a:t>
            </a:r>
            <a:r>
              <a:rPr lang="en-US" sz="2800" dirty="0" err="1" smtClean="0"/>
              <a:t>dari</a:t>
            </a:r>
            <a:r>
              <a:rPr lang="en-US" sz="2800" dirty="0" smtClean="0"/>
              <a:t> </a:t>
            </a:r>
            <a:r>
              <a:rPr lang="en-US" sz="2800" dirty="0" err="1" smtClean="0"/>
              <a:t>analisis</a:t>
            </a:r>
            <a:r>
              <a:rPr lang="en-US" sz="2800" dirty="0" smtClean="0"/>
              <a:t> </a:t>
            </a:r>
            <a:r>
              <a:rPr lang="en-US" sz="2800" dirty="0" err="1" smtClean="0"/>
              <a:t>isi</a:t>
            </a:r>
            <a:r>
              <a:rPr lang="en-US" sz="2800" dirty="0" smtClean="0"/>
              <a:t> yang </a:t>
            </a:r>
            <a:r>
              <a:rPr lang="en-US" sz="2800" dirty="0" err="1" smtClean="0"/>
              <a:t>melakukan</a:t>
            </a:r>
            <a:r>
              <a:rPr lang="en-US" sz="2800" dirty="0" smtClean="0"/>
              <a:t> </a:t>
            </a:r>
            <a:r>
              <a:rPr lang="en-US" sz="2800" dirty="0" err="1" smtClean="0"/>
              <a:t>penilaian</a:t>
            </a:r>
            <a:r>
              <a:rPr lang="en-US" sz="2800" dirty="0" smtClean="0"/>
              <a:t> </a:t>
            </a:r>
            <a:r>
              <a:rPr lang="en-US" sz="2800" dirty="0" err="1" smtClean="0"/>
              <a:t>tentang</a:t>
            </a:r>
            <a:r>
              <a:rPr lang="en-US" sz="2800" dirty="0" smtClean="0"/>
              <a:t> </a:t>
            </a:r>
            <a:r>
              <a:rPr lang="en-US" sz="2800" dirty="0" err="1" smtClean="0"/>
              <a:t>wacana</a:t>
            </a:r>
            <a:r>
              <a:rPr lang="en-US" sz="2800" dirty="0" smtClean="0"/>
              <a:t> </a:t>
            </a:r>
            <a:r>
              <a:rPr lang="en-US" sz="2800" dirty="0" err="1" smtClean="0"/>
              <a:t>persaingan</a:t>
            </a:r>
            <a:r>
              <a:rPr lang="en-US" sz="2800" dirty="0" smtClean="0"/>
              <a:t> </a:t>
            </a:r>
            <a:r>
              <a:rPr lang="en-US" sz="2800" dirty="0" err="1" smtClean="0"/>
              <a:t>antar</a:t>
            </a:r>
            <a:r>
              <a:rPr lang="en-US" sz="2800" dirty="0" smtClean="0"/>
              <a:t> </a:t>
            </a:r>
            <a:r>
              <a:rPr lang="en-US" sz="2800" dirty="0" err="1" smtClean="0"/>
              <a:t>kelompok</a:t>
            </a:r>
            <a:r>
              <a:rPr lang="en-US" sz="2800" dirty="0" smtClean="0"/>
              <a:t> yang </a:t>
            </a:r>
            <a:r>
              <a:rPr lang="en-US" sz="2800" dirty="0" err="1" smtClean="0"/>
              <a:t>muncul</a:t>
            </a:r>
            <a:r>
              <a:rPr lang="en-US" sz="2800" dirty="0" smtClean="0"/>
              <a:t> </a:t>
            </a:r>
            <a:r>
              <a:rPr lang="en-US" sz="2800" dirty="0" err="1" smtClean="0"/>
              <a:t>atau</a:t>
            </a:r>
            <a:r>
              <a:rPr lang="en-US" sz="2800" dirty="0" smtClean="0"/>
              <a:t> </a:t>
            </a:r>
            <a:r>
              <a:rPr lang="en-US" sz="2800" dirty="0" err="1" smtClean="0"/>
              <a:t>tampak</a:t>
            </a:r>
            <a:r>
              <a:rPr lang="en-US" sz="2800" dirty="0" smtClean="0"/>
              <a:t> </a:t>
            </a:r>
            <a:r>
              <a:rPr lang="en-US" sz="2800" dirty="0" err="1" smtClean="0"/>
              <a:t>di</a:t>
            </a:r>
            <a:r>
              <a:rPr lang="en-US" sz="2800" dirty="0" smtClean="0"/>
              <a:t> media.</a:t>
            </a:r>
            <a:br>
              <a:rPr lang="en-US" sz="2800" dirty="0" smtClean="0"/>
            </a:br>
            <a:endParaRPr lang="en-US"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5595</TotalTime>
  <Words>110</Words>
  <Application>Microsoft Office PowerPoint</Application>
  <PresentationFormat>On-screen Show (4:3)</PresentationFormat>
  <Paragraphs>24</Paragraphs>
  <Slides>13</Slides>
  <Notes>5</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ANALISIS DALAM PENELITIAN KOMUNIKASI</vt:lpstr>
      <vt:lpstr>Analisis adalah aktifitas yang terdiri dari serangkaian kegiatan seperti, mengurai, membedakan, memilah sesuatu untuk dikelompokkan kembali menurut kriteria tertentu dan kemudian dicari kaitannya lalu ditafsirkan maknanya.   Dalam komunikasi sendiri analisis dilakukan untuk mengetahui keterlibatan unsur-unsur yang terkait dalam proses komunikasi sebagaimana dalam teknik analisis data dalam penelitian komunikasi.   Analisis dalam komunikasi biasanya digunakan untuk mendapatkan data yang menunjang penelitian yang dilakukan.</vt:lpstr>
      <vt:lpstr>Slide 3</vt:lpstr>
      <vt:lpstr>1. Analisis Isi (Content Analysis)   Analisis isi berhubungan dengan komunikasi atau isi komunikasi. Logika dasar dalam komunikasi, bahwa setiap komunikasi selalu berisi pesan dalam sinyal komunikasinya itu, baik berupa verbal maupun non verbal.   Penggunaan analisis isi dalam praktik kehiudupan menusia terjadi karena sejak ada manusia di dunia, manusia saling menganalisis makna komunikasi yang dilakukan antara satu dengan lainnya.  Analisis isi sering digunakan dalam analisis-analisis verifikasi. Cara kerja atau logika analisis data ini sesungguhnya sama dengan kebanyakan analisis data kuantitatif.   </vt:lpstr>
      <vt:lpstr>2. Analisis  Kualitatif  Penelitian kualitatif adalah penelitian tentang riset yang bersifat deskriptif dan cenderung menggunakan analisis. Proses dan makna (perspektif subjek) lebih ditonjolkan dalam penelitian kualitatif.    Landasan teori dimanfaatkan sebagai pemandu agar fokus penelitian sesuai dengan fakta di lapangan sebagaimana jenis metode penelitian data kualitatif. Selain itu landasan teori juga bermanfaat untuk memberikan gambaran umum tentang latar penelitian dan sebagai bahan pembahasan hasil penelitian. </vt:lpstr>
      <vt:lpstr>3. Analisis  Kuantitatif  Penelitian kuantitatif adalah penelitian ilmiah yang sistematis terhadap bagian-bagian dan fenomena  serta hubungan-hubungannya.    Tujuan penelitian kuantitatif adalah mengembangkan dan menggunakan model-model matematis, teori-teori dan/ hipotesis yang berkaitan dengan fenomena alam. Proses pengukuran adalah bagian yang sentral dalam penelitian kuantitatif karena hal ini memberikan hubungan yang fundamental antara pengamatan empiris dan ekspresi matematis dari hubungan-hubungan kuantitatif. </vt:lpstr>
      <vt:lpstr>4. Analisis Wacana  Analisis wacana adalah analisis isi yang lebih bersifat kualitatif dan dapat menjadi salah satu alternatif untuk melengkapi dan menutupi kelemahan dari analisis isi kuantitatif yang selama ini banyak digunakan oleh para peneliti. Jika pada analisis kuantitatif, pertanyaan lebih ditekankan untuk menjawab “apa” (what) dari pesan atau teks komunikasi, pada analisis wacana lebih difokuskan untuk melihat pada “bagaimana” (how), yaitu bagaimana isi teks berita dan juga bagaimana pesan itu disampaikan. </vt:lpstr>
      <vt:lpstr>5. Analisis Semiotik  Semiotika secara terminologis adalah ilmu yang mempelajari sederetan luas objek-objek, peristiwa-peristiwa, seluruh kebudayaan sebagai tanda.    Ada sembilan belas bidang yang bisa dipertimbangkan sebagai bahan kajian untuk semiotik, yaitu semiotik binatang, semiotik tanda-tanda bauan, komunikasi rabaan, kode-kode cecapan, paralinguistik, semiotik medis, kinesik dan proksemik, kode-kode musik, bahasa yang diformalkan, bahasa tertulis, alfabet tak dikenal, kode rahasia, bahasa alam, komunikasi visual, sistem objek, dan sebagainya.  </vt:lpstr>
      <vt:lpstr>6. Analisis Framing  Analisis Framing adalah analisis yang digunakan untuk mengetahui bagaimana realitas (aktor, kelompok, atau apa saja) dikonstruksi oleh media. Analisa framing memiliki dua konsep yakni konsep pskiologis dan sosiologis.    Konsep psikologis lebih menekankan pada bagaimana seseorang memproses informasi pada dirinya sedangkan konsep sosiologis lebih melihat pada bagaimana konstruksi sosial atas realitas.  Analisis Framing sendiri juga merupakan bagian dari analisis isi yang melakukan penilaian tentang wacana persaingan antar kelompok yang muncul atau tampak di media. </vt:lpstr>
      <vt:lpstr>7. Analisa Korelasional  Analisa ini adalah analisa yang bertujuan untuk mengetahui hubungan antara dua variabel atau lebih.   Analisa korelasional/hubungan/assosiasi dapat dikatakan merupakan pengembangan dari analisa deskriptif, jika dalam penelitian deskriptif kita mengumpulkan data sebanyak-banyaknya, menyusunnya dengan sistematis, kita analisa dengan cermat dan yang dideskripsikan dalam analisis penelitian adalah variabel-variabel penelitian, situasi dan kondisi yang melingkupinya. </vt:lpstr>
      <vt:lpstr>8. Analisa Kebijakan Redaktur  Kebijakan sendiri merujuk pada tiga hal yakni sudut pandang (point of view); rangkaian tindakan (series of actions) dan peraturan (regulations).    Ketiga hal tersebut menjadi pedoman bagi para pengambil keputusan untuk menjalankan sebuah kebijakan. Dan seorang Redaktur merupakan suatu pimpinan sekaligus penanggung jawab dalam suatu media. Oleh karenanya Analisa Kebijakan Redaktur merupakan suatu proses analisa mengenai kebijakan redaktur dalam proses penerbitan suatu media. </vt:lpstr>
      <vt:lpstr>9. Analisis Hambatan  Komunikasi tidak dapat berjalan dengan baik begitu saja terkadang akan ada hambatan yang membuat komunikasi tidak dapat berjalan sebagaimana mestinya. Hambatan-hambatan Komunikasi. Komunikasi merupakan cara untuk berinteraksi dan memberikan informasi kepada setiap orang.   Dalam proses Komunikasi dan Penyampaian Informasi terdapat berbagai hambatan yang menghambat jalannya proses Komunikasi. Hambatan-hambatan dalam komunikasi antara lain sepeti hambatan semantik , hambatan teknis , dan hambatan manusiawi. </vt:lpstr>
      <vt:lpstr>10. Analisa Unsur-unsur Sosial  Adanya Komunikasi hanya dapat terjadi jika seseorang menyampaikan Informasi kepada orang lain dengan tujuan tertentu, Dimana Komunikasi dapat terbentuk jika didukung oleh adanya sumber atau unsur-unsur didalamnya sebagaimana efek media massa dalam sosiologi komunikasi.    Unsur-unsur tersebut merupakan unsur-unsur penting yang harus terpenuhi dalam komunikasi. Unsur tersebut meliputi beberapa hal antara lain sumber, pesan, media, penerima, efek dan umpan balik. Dalam komunikasi unsur-unsur tersebut merupakan unsur utama penunjang efektifitas komunikasi.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Kualitatif &amp; Kuantitatif</dc:title>
  <dc:creator>DWI</dc:creator>
  <cp:lastModifiedBy>DWI</cp:lastModifiedBy>
  <cp:revision>28</cp:revision>
  <dcterms:created xsi:type="dcterms:W3CDTF">2019-12-11T04:50:55Z</dcterms:created>
  <dcterms:modified xsi:type="dcterms:W3CDTF">2019-12-16T05:14:34Z</dcterms:modified>
</cp:coreProperties>
</file>