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81C04-ADC4-4202-8129-3D222E4961BD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71C8-7C16-4B11-A715-F7BB823F5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4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771C8-7C16-4B11-A715-F7BB823F572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5F442-3655-4BA5-B35B-8523DC4AECB7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33DF1-3AEC-4E2A-A48D-6CE853A7AA8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5F442-3655-4BA5-B35B-8523DC4AECB7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33DF1-3AEC-4E2A-A48D-6CE853A7A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5F442-3655-4BA5-B35B-8523DC4AECB7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33DF1-3AEC-4E2A-A48D-6CE853A7A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5F442-3655-4BA5-B35B-8523DC4AECB7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33DF1-3AEC-4E2A-A48D-6CE853A7A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5F442-3655-4BA5-B35B-8523DC4AECB7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33DF1-3AEC-4E2A-A48D-6CE853A7AA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5F442-3655-4BA5-B35B-8523DC4AECB7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33DF1-3AEC-4E2A-A48D-6CE853A7A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5F442-3655-4BA5-B35B-8523DC4AECB7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33DF1-3AEC-4E2A-A48D-6CE853A7AA8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5F442-3655-4BA5-B35B-8523DC4AECB7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33DF1-3AEC-4E2A-A48D-6CE853A7A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5F442-3655-4BA5-B35B-8523DC4AECB7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33DF1-3AEC-4E2A-A48D-6CE853A7A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55F442-3655-4BA5-B35B-8523DC4AECB7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733DF1-3AEC-4E2A-A48D-6CE853A7A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F55F442-3655-4BA5-B35B-8523DC4AECB7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A733DF1-3AEC-4E2A-A48D-6CE853A7AA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F55F442-3655-4BA5-B35B-8523DC4AECB7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A733DF1-3AEC-4E2A-A48D-6CE853A7AA8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Menulis</a:t>
            </a:r>
            <a:r>
              <a:rPr lang="en-US" dirty="0" smtClean="0"/>
              <a:t> Editorial/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64336"/>
          </a:xfrm>
        </p:spPr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Editorial/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772400" cy="4572000"/>
          </a:xfrm>
        </p:spPr>
        <p:txBody>
          <a:bodyPr/>
          <a:lstStyle/>
          <a:p>
            <a:r>
              <a:rPr lang="en-US" dirty="0" smtClean="0"/>
              <a:t>Editorial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hangat</a:t>
            </a:r>
            <a:r>
              <a:rPr lang="en-US" dirty="0" smtClean="0"/>
              <a:t> </a:t>
            </a:r>
            <a:r>
              <a:rPr lang="en-US" dirty="0" err="1" smtClean="0"/>
              <a:t>dibicarakan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media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, </a:t>
            </a:r>
            <a:r>
              <a:rPr lang="en-US" dirty="0" err="1" smtClean="0"/>
              <a:t>fenomenal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kontroversial</a:t>
            </a:r>
            <a:r>
              <a:rPr lang="en-US" dirty="0" smtClean="0"/>
              <a:t> yang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Ciri</a:t>
            </a:r>
            <a:r>
              <a:rPr lang="en-US" dirty="0" smtClean="0"/>
              <a:t> – </a:t>
            </a:r>
            <a:r>
              <a:rPr lang="en-US" dirty="0" err="1" smtClean="0"/>
              <a:t>Ciri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Jenisnya</a:t>
            </a:r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533400" y="18288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33400" y="29718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33400" y="40386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16736"/>
          </a:xfrm>
        </p:spPr>
        <p:txBody>
          <a:bodyPr/>
          <a:lstStyle/>
          <a:p>
            <a:pPr algn="ctr"/>
            <a:r>
              <a:rPr lang="en-US" dirty="0" err="1" smtClean="0"/>
              <a:t>Langkah</a:t>
            </a:r>
            <a:r>
              <a:rPr lang="en-US" dirty="0" smtClean="0"/>
              <a:t> –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Editorial/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14600"/>
            <a:ext cx="7772400" cy="4572000"/>
          </a:xfrm>
        </p:spPr>
        <p:txBody>
          <a:bodyPr/>
          <a:lstStyle/>
          <a:p>
            <a:pPr lvl="0"/>
            <a:r>
              <a:rPr lang="en-US" dirty="0" err="1" smtClean="0"/>
              <a:t>Memilih</a:t>
            </a:r>
            <a:r>
              <a:rPr lang="en-US" dirty="0" smtClean="0"/>
              <a:t> (selecting)</a:t>
            </a:r>
          </a:p>
          <a:p>
            <a:r>
              <a:rPr lang="en-US" dirty="0" err="1" smtClean="0"/>
              <a:t>Mengumpulkan</a:t>
            </a:r>
            <a:r>
              <a:rPr lang="en-US" dirty="0" smtClean="0"/>
              <a:t> (collecting)</a:t>
            </a:r>
          </a:p>
          <a:p>
            <a:r>
              <a:rPr lang="en-US" dirty="0" err="1" smtClean="0"/>
              <a:t>Mengaitkan</a:t>
            </a:r>
            <a:r>
              <a:rPr lang="en-US" dirty="0" smtClean="0"/>
              <a:t> (connecting)</a:t>
            </a:r>
          </a:p>
          <a:p>
            <a:r>
              <a:rPr lang="en-US" dirty="0" err="1" smtClean="0"/>
              <a:t>Memperbaiki</a:t>
            </a:r>
            <a:r>
              <a:rPr lang="en-US" dirty="0" smtClean="0"/>
              <a:t> (correcting)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Editorial/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772400" cy="4572000"/>
          </a:xfrm>
        </p:spPr>
        <p:txBody>
          <a:bodyPr/>
          <a:lstStyle/>
          <a:p>
            <a:pPr lvl="0" fontAlgn="base"/>
            <a:r>
              <a:rPr lang="en-US" dirty="0" smtClean="0"/>
              <a:t>“Lead”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yang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/</a:t>
            </a:r>
            <a:r>
              <a:rPr lang="en-US" dirty="0" err="1" smtClean="0"/>
              <a:t>kontroversi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menyertakan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5W 1H.</a:t>
            </a:r>
          </a:p>
          <a:p>
            <a:pPr lvl="0" fontAlgn="base"/>
            <a:r>
              <a:rPr lang="en-US" dirty="0" err="1" smtClean="0"/>
              <a:t>Tariklah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kutipan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bahan-bahan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.</a:t>
            </a:r>
          </a:p>
          <a:p>
            <a:pPr lvl="0" fontAlgn="base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, </a:t>
            </a:r>
            <a:r>
              <a:rPr lang="en-US" dirty="0" err="1" smtClean="0"/>
              <a:t>lakukan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seperlunya</a:t>
            </a:r>
            <a:r>
              <a:rPr lang="en-US" dirty="0" smtClean="0"/>
              <a:t>.</a:t>
            </a:r>
          </a:p>
          <a:p>
            <a:pPr lvl="0" fontAlgn="base"/>
            <a:r>
              <a:rPr lang="en-US" dirty="0" err="1" smtClean="0"/>
              <a:t>Kemukakan</a:t>
            </a:r>
            <a:r>
              <a:rPr lang="en-US" dirty="0" smtClean="0"/>
              <a:t>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oposisi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Kesimpulan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Editorial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penerbit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hangat</a:t>
            </a:r>
            <a:r>
              <a:rPr lang="en-US" dirty="0" smtClean="0"/>
              <a:t> </a:t>
            </a:r>
            <a:r>
              <a:rPr lang="en-US" dirty="0" err="1" smtClean="0"/>
              <a:t>dibicarakan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opini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media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, </a:t>
            </a:r>
            <a:r>
              <a:rPr lang="en-US" dirty="0" err="1" smtClean="0"/>
              <a:t>fenomenal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kontroversial</a:t>
            </a:r>
            <a:r>
              <a:rPr lang="en-US" dirty="0" smtClean="0"/>
              <a:t> yang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 </a:t>
            </a:r>
            <a:r>
              <a:rPr lang="en-US" dirty="0" err="1" smtClean="0"/>
              <a:t>Opini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redaksi</a:t>
            </a:r>
            <a:r>
              <a:rPr lang="en-US" dirty="0" smtClean="0"/>
              <a:t> </a:t>
            </a:r>
            <a:r>
              <a:rPr lang="en-US" dirty="0" err="1" smtClean="0"/>
              <a:t>diasumsikan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redaksi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media yang </a:t>
            </a:r>
            <a:r>
              <a:rPr lang="en-US" dirty="0" err="1" smtClean="0"/>
              <a:t>bersangkutan</a:t>
            </a:r>
            <a:r>
              <a:rPr lang="en-US" dirty="0" smtClean="0"/>
              <a:t>.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kejadia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pemberitaan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. </a:t>
            </a:r>
            <a:r>
              <a:rPr lang="en-US" dirty="0" err="1" smtClean="0"/>
              <a:t>Tajuk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mengupas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lama </a:t>
            </a:r>
            <a:r>
              <a:rPr lang="en-US" dirty="0" err="1" smtClean="0"/>
              <a:t>berlangsung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flipH="1">
            <a:off x="838200" y="512064"/>
            <a:ext cx="76200" cy="975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  YOU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</TotalTime>
  <Words>220</Words>
  <Application>Microsoft Office PowerPoint</Application>
  <PresentationFormat>On-screen Show (4:3)</PresentationFormat>
  <Paragraphs>25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Menulis Editorial/Tajuk Rencana</vt:lpstr>
      <vt:lpstr>Pengertian Editorial/Tajuk Rencana</vt:lpstr>
      <vt:lpstr>PowerPoint Presentation</vt:lpstr>
      <vt:lpstr>Langkah – Langkah Menulis Editorial/Tajuk Rencana</vt:lpstr>
      <vt:lpstr>Struktur Menyusun Editorial/Tajuk Rencana</vt:lpstr>
      <vt:lpstr>Kesimpulan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Menulis Editorial/Tajuk Rencana</dc:title>
  <dc:creator>Lenovo</dc:creator>
  <cp:lastModifiedBy>ismail - [2010]</cp:lastModifiedBy>
  <cp:revision>4</cp:revision>
  <dcterms:created xsi:type="dcterms:W3CDTF">2018-10-25T15:47:46Z</dcterms:created>
  <dcterms:modified xsi:type="dcterms:W3CDTF">2019-04-22T03:06:14Z</dcterms:modified>
</cp:coreProperties>
</file>