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DD391-2FAE-4CD2-A3C2-5979FE28129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9909B-9A2A-4E49-9DA5-DA0AEDC44F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C9BC88-15B3-422A-9F68-5C6B9D13ED35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4ADD7-474B-4543-A97A-05BFBA60A01E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93920-F7A4-45E0-8743-4A19080D4C3D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B02B5-D704-40BB-80AC-8580E1788EC3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2804D-9233-4C96-830C-A1E9FB4E9202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062CD-1BF1-4E93-82D4-442BE86F15DC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F9799-3A58-4A81-8446-18B89BF06B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3x3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MATRIKS</a:t>
            </a:r>
            <a:endParaRPr lang="id-ID" sz="28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1FAC8700-2B9E-4592-8844-BC52174B22A4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Matriks invers dari suatu matriks A adalah  matriks B yang apabila dikalikan dengan matriks A memberikan satuan I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 b="1" i="1">
                <a:latin typeface="Palatino Linotype" pitchFamily="18" charset="0"/>
              </a:rPr>
              <a:t>AB = I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Notasi matriks invers :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Sebuah matriks yang dikalikan matriks inversenya akan menghasilkan matrik satuan</a:t>
            </a: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 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Jika </a:t>
            </a: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2189163" lvl="5" indent="-360363" algn="just">
              <a:defRPr/>
            </a:pPr>
            <a:r>
              <a:rPr lang="id-ID" sz="2400">
                <a:latin typeface="Palatino Linotype" pitchFamily="18" charset="0"/>
              </a:rPr>
              <a:t>Maka  </a:t>
            </a: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  <a:endParaRPr lang="sv-SE" sz="2400">
              <a:latin typeface="Palatino Linotype" pitchFamily="18" charset="0"/>
            </a:endParaRPr>
          </a:p>
        </p:txBody>
      </p:sp>
      <p:graphicFrame>
        <p:nvGraphicFramePr>
          <p:cNvPr id="250882" name="Object 6"/>
          <p:cNvGraphicFramePr>
            <a:graphicFrameLocks noChangeAspect="1"/>
          </p:cNvGraphicFramePr>
          <p:nvPr/>
        </p:nvGraphicFramePr>
        <p:xfrm>
          <a:off x="4495800" y="2971800"/>
          <a:ext cx="395288" cy="290513"/>
        </p:xfrm>
        <a:graphic>
          <a:graphicData uri="http://schemas.openxmlformats.org/presentationml/2006/ole">
            <p:oleObj spid="_x0000_s1026" name="Equation" r:id="rId4" imgW="253800" imgH="190440" progId="Equation.3">
              <p:embed/>
            </p:oleObj>
          </a:graphicData>
        </a:graphic>
      </p:graphicFrame>
      <p:graphicFrame>
        <p:nvGraphicFramePr>
          <p:cNvPr id="250883" name="Object 3"/>
          <p:cNvGraphicFramePr>
            <a:graphicFrameLocks noChangeAspect="1"/>
          </p:cNvGraphicFramePr>
          <p:nvPr/>
        </p:nvGraphicFramePr>
        <p:xfrm>
          <a:off x="1295400" y="4038600"/>
          <a:ext cx="928688" cy="290513"/>
        </p:xfrm>
        <a:graphic>
          <a:graphicData uri="http://schemas.openxmlformats.org/presentationml/2006/ole">
            <p:oleObj spid="_x0000_s1027" name="Equation" r:id="rId5" imgW="596880" imgH="190440" progId="Equation.3">
              <p:embed/>
            </p:oleObj>
          </a:graphicData>
        </a:graphic>
      </p:graphicFrame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1219200" y="4953000"/>
          <a:ext cx="1185863" cy="696913"/>
        </p:xfrm>
        <a:graphic>
          <a:graphicData uri="http://schemas.openxmlformats.org/presentationml/2006/ole">
            <p:oleObj spid="_x0000_s1028" name="Equation" r:id="rId6" imgW="761760" imgH="457200" progId="Equation.3">
              <p:embed/>
            </p:oleObj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3733800" y="5018088"/>
          <a:ext cx="2449513" cy="696912"/>
        </p:xfrm>
        <a:graphic>
          <a:graphicData uri="http://schemas.openxmlformats.org/presentationml/2006/ole">
            <p:oleObj spid="_x0000_s1029" name="Equation" r:id="rId7" imgW="1574640" imgH="457200" progId="Equation.3">
              <p:embed/>
            </p:oleObj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MATRIX</a:t>
            </a:r>
            <a:endParaRPr lang="id-ID" sz="28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865A51C9-74AD-43F5-ABA9-79A0DB2BBD56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Langkah-langkah untuk mencari invers matriks M yang berordo 3x3 adalah :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	Cari determinan dari M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	Transpose matriks M sehingga menjadi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	Cari adjoin matriks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	Gunakan rumus </a:t>
            </a: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  <a:endParaRPr lang="sv-SE" sz="2400">
              <a:latin typeface="Palatino Linotype" pitchFamily="18" charset="0"/>
            </a:endParaRPr>
          </a:p>
        </p:txBody>
      </p:sp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7200900" y="2563813"/>
          <a:ext cx="571500" cy="407987"/>
        </p:xfrm>
        <a:graphic>
          <a:graphicData uri="http://schemas.openxmlformats.org/presentationml/2006/ole">
            <p:oleObj spid="_x0000_s2050" name="Equation" r:id="rId4" imgW="266400" imgH="190440" progId="Equation.3">
              <p:embed/>
            </p:oleObj>
          </a:graphicData>
        </a:graphic>
      </p:graphicFrame>
      <p:graphicFrame>
        <p:nvGraphicFramePr>
          <p:cNvPr id="251907" name="Object 3"/>
          <p:cNvGraphicFramePr>
            <a:graphicFrameLocks noChangeAspect="1"/>
          </p:cNvGraphicFramePr>
          <p:nvPr/>
        </p:nvGraphicFramePr>
        <p:xfrm>
          <a:off x="1703388" y="3848100"/>
          <a:ext cx="4316412" cy="1044575"/>
        </p:xfrm>
        <a:graphic>
          <a:graphicData uri="http://schemas.openxmlformats.org/presentationml/2006/ole">
            <p:oleObj spid="_x0000_s2051" name="Equation" r:id="rId5" imgW="1726920" imgH="419040" progId="Equation.3">
              <p:embed/>
            </p:oleObj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MATRIX</a:t>
            </a:r>
            <a:endParaRPr lang="id-ID" sz="28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31838F18-FBCB-42BE-8A9D-8606B5E1CED2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4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Contoh Soal :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 Cari Determinannya :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 det(M) = 1(0-24)-2(0-20)+3(0-5) = 1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 Transpose matriks M</a:t>
            </a: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  <a:endParaRPr lang="sv-SE" sz="2400">
              <a:latin typeface="Palatino Linotype" pitchFamily="18" charset="0"/>
            </a:endParaRPr>
          </a:p>
        </p:txBody>
      </p:sp>
      <p:graphicFrame>
        <p:nvGraphicFramePr>
          <p:cNvPr id="252930" name="Object 3"/>
          <p:cNvGraphicFramePr>
            <a:graphicFrameLocks noChangeAspect="1"/>
          </p:cNvGraphicFramePr>
          <p:nvPr/>
        </p:nvGraphicFramePr>
        <p:xfrm>
          <a:off x="1295400" y="1981200"/>
          <a:ext cx="1905000" cy="1254125"/>
        </p:xfrm>
        <a:graphic>
          <a:graphicData uri="http://schemas.openxmlformats.org/presentationml/2006/ole">
            <p:oleObj spid="_x0000_s3074" name="Equation" r:id="rId4" imgW="1079280" imgH="711000" progId="Equation.3">
              <p:embed/>
            </p:oleObj>
          </a:graphicData>
        </a:graphic>
      </p:graphicFrame>
      <p:graphicFrame>
        <p:nvGraphicFramePr>
          <p:cNvPr id="252931" name="Object 3"/>
          <p:cNvGraphicFramePr>
            <a:graphicFrameLocks noChangeAspect="1"/>
          </p:cNvGraphicFramePr>
          <p:nvPr/>
        </p:nvGraphicFramePr>
        <p:xfrm>
          <a:off x="1295400" y="4537075"/>
          <a:ext cx="1927225" cy="1254125"/>
        </p:xfrm>
        <a:graphic>
          <a:graphicData uri="http://schemas.openxmlformats.org/presentationml/2006/ole">
            <p:oleObj spid="_x0000_s3075" name="Equation" r:id="rId5" imgW="1091880" imgH="711000" progId="Equation.3">
              <p:embed/>
            </p:oleObj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MATRIX</a:t>
            </a:r>
            <a:endParaRPr lang="id-ID" sz="28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4033D1EC-E70D-4E16-AF16-7E79B1BD503D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5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3525" lvl="1" indent="-263525" algn="just">
              <a:defRPr/>
            </a:pPr>
            <a:r>
              <a:rPr lang="id-ID" sz="2400">
                <a:latin typeface="Palatino Linotype" pitchFamily="18" charset="0"/>
              </a:rPr>
              <a:t>- Temukan matriks kofaktor dengan menghitung minor-minor matriksnya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-  Hasilnya :</a:t>
            </a: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			==&gt; 		       ==&gt;</a:t>
            </a: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  <a:endParaRPr lang="sv-SE" sz="2400">
              <a:latin typeface="Palatino Linotype" pitchFamily="18" charset="0"/>
            </a:endParaRPr>
          </a:p>
        </p:txBody>
      </p:sp>
      <p:graphicFrame>
        <p:nvGraphicFramePr>
          <p:cNvPr id="253954" name="Object 3"/>
          <p:cNvGraphicFramePr>
            <a:graphicFrameLocks noChangeAspect="1"/>
          </p:cNvGraphicFramePr>
          <p:nvPr/>
        </p:nvGraphicFramePr>
        <p:xfrm>
          <a:off x="1219200" y="4343400"/>
          <a:ext cx="1860550" cy="1254125"/>
        </p:xfrm>
        <a:graphic>
          <a:graphicData uri="http://schemas.openxmlformats.org/presentationml/2006/ole">
            <p:oleObj spid="_x0000_s4098" name="Equation" r:id="rId4" imgW="1054080" imgH="711000" progId="Equation.3">
              <p:embed/>
            </p:oleObj>
          </a:graphicData>
        </a:graphic>
      </p:graphicFrame>
      <p:pic>
        <p:nvPicPr>
          <p:cNvPr id="253967" name="Picture 4"/>
          <p:cNvPicPr>
            <a:picLocks noChangeAspect="1" noChangeArrowheads="1"/>
          </p:cNvPicPr>
          <p:nvPr/>
        </p:nvPicPr>
        <p:blipFill>
          <a:blip r:embed="rId5"/>
          <a:srcRect l="24374" t="38542" r="41875" b="45833"/>
          <a:stretch>
            <a:fillRect/>
          </a:stretch>
        </p:blipFill>
        <p:spPr bwMode="auto">
          <a:xfrm>
            <a:off x="1143000" y="2209800"/>
            <a:ext cx="6308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3955" name="Object 3"/>
          <p:cNvGraphicFramePr>
            <a:graphicFrameLocks noChangeAspect="1"/>
          </p:cNvGraphicFramePr>
          <p:nvPr/>
        </p:nvGraphicFramePr>
        <p:xfrm>
          <a:off x="4419600" y="4343400"/>
          <a:ext cx="1277938" cy="1254125"/>
        </p:xfrm>
        <a:graphic>
          <a:graphicData uri="http://schemas.openxmlformats.org/presentationml/2006/ole">
            <p:oleObj spid="_x0000_s4099" name="Equation" r:id="rId6" imgW="723600" imgH="711000" progId="Equation.3">
              <p:embed/>
            </p:oleObj>
          </a:graphicData>
        </a:graphic>
      </p:graphicFrame>
      <p:graphicFrame>
        <p:nvGraphicFramePr>
          <p:cNvPr id="253956" name="Object 4"/>
          <p:cNvGraphicFramePr>
            <a:graphicFrameLocks noChangeAspect="1"/>
          </p:cNvGraphicFramePr>
          <p:nvPr/>
        </p:nvGraphicFramePr>
        <p:xfrm>
          <a:off x="6711950" y="4343400"/>
          <a:ext cx="2062163" cy="1254125"/>
        </p:xfrm>
        <a:graphic>
          <a:graphicData uri="http://schemas.openxmlformats.org/presentationml/2006/ole">
            <p:oleObj spid="_x0000_s4100" name="Equation" r:id="rId7" imgW="1168200" imgH="711000" progId="Equation.3">
              <p:embed/>
            </p:oleObj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MATRIX</a:t>
            </a:r>
            <a:endParaRPr lang="id-ID" sz="28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72BE9B26-92ED-4B99-A06D-99F58B820CEC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6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Hasil Adjoinnya :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Hasil akhir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</p:txBody>
      </p:sp>
      <p:graphicFrame>
        <p:nvGraphicFramePr>
          <p:cNvPr id="254978" name="Object 2"/>
          <p:cNvGraphicFramePr>
            <a:graphicFrameLocks noChangeAspect="1"/>
          </p:cNvGraphicFramePr>
          <p:nvPr/>
        </p:nvGraphicFramePr>
        <p:xfrm>
          <a:off x="4664075" y="1655763"/>
          <a:ext cx="201613" cy="381000"/>
        </p:xfrm>
        <a:graphic>
          <a:graphicData uri="http://schemas.openxmlformats.org/presentationml/2006/ole">
            <p:oleObj spid="_x0000_s5122" name="Equation" r:id="rId4" imgW="114120" imgH="215640" progId="Equation.3">
              <p:embed/>
            </p:oleObj>
          </a:graphicData>
        </a:graphic>
      </p:graphicFrame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1219200" y="3429000"/>
          <a:ext cx="5289550" cy="1254125"/>
        </p:xfrm>
        <a:graphic>
          <a:graphicData uri="http://schemas.openxmlformats.org/presentationml/2006/ole">
            <p:oleObj spid="_x0000_s5123" name="Equation" r:id="rId5" imgW="2997000" imgH="711000" progId="Equation.3">
              <p:embed/>
            </p:oleObj>
          </a:graphicData>
        </a:graphic>
      </p:graphicFrame>
      <p:graphicFrame>
        <p:nvGraphicFramePr>
          <p:cNvPr id="254980" name="Object 4"/>
          <p:cNvGraphicFramePr>
            <a:graphicFrameLocks noChangeAspect="1"/>
          </p:cNvGraphicFramePr>
          <p:nvPr/>
        </p:nvGraphicFramePr>
        <p:xfrm>
          <a:off x="3887788" y="1219200"/>
          <a:ext cx="2084387" cy="1254125"/>
        </p:xfrm>
        <a:graphic>
          <a:graphicData uri="http://schemas.openxmlformats.org/presentationml/2006/ole">
            <p:oleObj spid="_x0000_s5124" name="Equation" r:id="rId6" imgW="1180800" imgH="711000" progId="Equation.3">
              <p:embed/>
            </p:oleObj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</Words>
  <Application>Microsoft Office PowerPoint</Application>
  <PresentationFormat>On-screen Show (4:3)</PresentationFormat>
  <Paragraphs>81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Invers Matriks 3x3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 Matriks 3x3</dc:title>
  <dc:creator>acer_8.1</dc:creator>
  <cp:lastModifiedBy>acer_8.1</cp:lastModifiedBy>
  <cp:revision>1</cp:revision>
  <dcterms:created xsi:type="dcterms:W3CDTF">2018-12-03T11:52:10Z</dcterms:created>
  <dcterms:modified xsi:type="dcterms:W3CDTF">2018-12-03T11:55:14Z</dcterms:modified>
</cp:coreProperties>
</file>