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92BED-F825-426D-9B0B-5D1E8A4A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AB828-C446-493D-BE98-1F3B068B9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AB828-C446-493D-BE98-1F3B068B98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5498D-E038-409F-A8B7-A887E8C9CC9C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5AC6A-3211-4C28-A342-17C8461FE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8600" cy="2746375"/>
          </a:xfrm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Georgia" pitchFamily="18" charset="0"/>
              </a:rPr>
              <a:t>TEKNIK</a:t>
            </a:r>
            <a:br>
              <a:rPr lang="en-US" b="1" dirty="0" smtClean="0">
                <a:latin typeface="Georgia" pitchFamily="18" charset="0"/>
              </a:rPr>
            </a:br>
            <a:r>
              <a:rPr lang="en-US" b="1" dirty="0" smtClean="0">
                <a:latin typeface="Georgia" pitchFamily="18" charset="0"/>
              </a:rPr>
              <a:t> </a:t>
            </a:r>
            <a:r>
              <a:rPr lang="en-US" b="1" dirty="0" smtClean="0">
                <a:latin typeface="Georgia" pitchFamily="18" charset="0"/>
              </a:rPr>
              <a:t>FOTOGRAFI</a:t>
            </a:r>
            <a:endParaRPr lang="en-US" b="1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effectLst>
            <a:softEdge rad="6350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620000" cy="4267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Memotret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objek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bergerak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 (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kecepatan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Membekukan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objek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secara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keseluruhan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elemen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yang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ada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</a:rPr>
              <a:t>di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frame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200" dirty="0" err="1" smtClean="0"/>
              <a:t>Ciri-cirinya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8305800" cy="2362200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Backgroundnya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endParaRPr lang="en-US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tertangkap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" dirty="0"/>
              <a:t>.</a:t>
            </a:r>
          </a:p>
        </p:txBody>
      </p:sp>
      <p:pic>
        <p:nvPicPr>
          <p:cNvPr id="4" name="Content Placeholder 3" descr="Freez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447800"/>
            <a:ext cx="6858000" cy="4000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0"/>
            <a:ext cx="7315200" cy="1470025"/>
          </a:xfrm>
        </p:spPr>
        <p:txBody>
          <a:bodyPr/>
          <a:lstStyle/>
          <a:p>
            <a:pPr algn="l"/>
            <a:r>
              <a:rPr lang="en-US" dirty="0" err="1" smtClean="0"/>
              <a:t>Caranya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01000" cy="4724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Setting Manual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SS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1/100)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Aperture Priority (Av </a:t>
            </a:r>
            <a:r>
              <a:rPr lang="en-US" dirty="0" err="1" smtClean="0"/>
              <a:t>pada</a:t>
            </a:r>
            <a:r>
              <a:rPr lang="en-US" dirty="0" smtClean="0"/>
              <a:t> Canon &amp; A </a:t>
            </a:r>
            <a:r>
              <a:rPr lang="en-US" dirty="0" err="1" smtClean="0"/>
              <a:t>pada</a:t>
            </a:r>
            <a:r>
              <a:rPr lang="en-US" dirty="0" smtClean="0"/>
              <a:t> Nikon)</a:t>
            </a:r>
          </a:p>
          <a:p>
            <a:pPr marL="225425" algn="just">
              <a:lnSpc>
                <a:spcPct val="15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disetel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SS </a:t>
            </a:r>
            <a:r>
              <a:rPr lang="en-US" dirty="0" err="1" smtClean="0"/>
              <a:t>akan</a:t>
            </a:r>
            <a:r>
              <a:rPr lang="en-US" dirty="0" smtClean="0"/>
              <a:t>    </a:t>
            </a:r>
            <a:r>
              <a:rPr lang="en-US" dirty="0" err="1" smtClean="0"/>
              <a:t>menyesuaikan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marL="2743200" algn="l"/>
            <a:r>
              <a:rPr lang="en-US" sz="2800" dirty="0" smtClean="0"/>
              <a:t>* Flash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bantu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membekukan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  <a:effectLst>
            <a:softEdge rad="6350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Panning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pPr indent="225425"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 smtClean="0"/>
              <a:t>Mengisolasi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background blur</a:t>
            </a:r>
          </a:p>
          <a:p>
            <a:pPr marL="284163" indent="-284163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Memotret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yang  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difoto</a:t>
            </a:r>
            <a:endParaRPr lang="en-US" sz="2800" dirty="0" smtClean="0"/>
          </a:p>
          <a:p>
            <a:pPr marL="284163" indent="-284163" algn="just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Membekukan</a:t>
            </a:r>
            <a:r>
              <a:rPr lang="en-US" sz="2800" dirty="0" smtClean="0"/>
              <a:t> </a:t>
            </a:r>
            <a:r>
              <a:rPr lang="en-US" sz="2800" dirty="0" err="1" smtClean="0"/>
              <a:t>benda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bergerak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7315200" cy="1470025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 smtClean="0"/>
              <a:t>ciri-cirinya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229600" cy="4038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tajam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endParaRPr lang="en-US" sz="2800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en-US" sz="2800" dirty="0"/>
              <a:t> </a:t>
            </a:r>
            <a:r>
              <a:rPr lang="en-US" sz="2800" dirty="0" err="1" smtClean="0"/>
              <a:t>Backgroundnya</a:t>
            </a:r>
            <a:r>
              <a:rPr lang="en-US" sz="2800" dirty="0" smtClean="0"/>
              <a:t> blur (</a:t>
            </a:r>
            <a:r>
              <a:rPr lang="en-US" sz="2800" dirty="0" err="1" smtClean="0"/>
              <a:t>kabur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4" name="Content Placeholder 3" descr="Pann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676400"/>
            <a:ext cx="6781800" cy="40005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>
            <a:normAutofit/>
          </a:bodyPr>
          <a:lstStyle/>
          <a:p>
            <a:pPr marL="465138" algn="just"/>
            <a:r>
              <a:rPr lang="en-US" sz="3600" dirty="0" err="1" smtClean="0"/>
              <a:t>Caranya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Gunakan</a:t>
            </a:r>
            <a:r>
              <a:rPr lang="en-US" sz="2400" dirty="0" smtClean="0"/>
              <a:t> Mode Shutter Priority:</a:t>
            </a:r>
          </a:p>
          <a:p>
            <a:pPr algn="just">
              <a:buFontTx/>
              <a:buChar char="-"/>
            </a:pPr>
            <a:r>
              <a:rPr lang="en-US" sz="2400" dirty="0" err="1" smtClean="0"/>
              <a:t>Ss_nya</a:t>
            </a:r>
            <a:r>
              <a:rPr lang="en-US" sz="2400" dirty="0" smtClean="0"/>
              <a:t> </a:t>
            </a:r>
            <a:r>
              <a:rPr lang="en-US" sz="2400" dirty="0" err="1" smtClean="0"/>
              <a:t>lambat</a:t>
            </a:r>
            <a:r>
              <a:rPr lang="en-US" sz="2400" dirty="0" smtClean="0"/>
              <a:t> (</a:t>
            </a:r>
            <a:r>
              <a:rPr lang="en-US" sz="2400" dirty="0" err="1" smtClean="0"/>
              <a:t>Aperturenya</a:t>
            </a:r>
            <a:r>
              <a:rPr lang="en-US" sz="2400" dirty="0" smtClean="0"/>
              <a:t> auto)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Gunakan</a:t>
            </a:r>
            <a:r>
              <a:rPr lang="en-US" sz="2400" dirty="0" smtClean="0"/>
              <a:t> mode Auto </a:t>
            </a:r>
            <a:r>
              <a:rPr lang="en-US" sz="2400" dirty="0" err="1" smtClean="0"/>
              <a:t>Fokus</a:t>
            </a:r>
            <a:endParaRPr lang="en-US" sz="2400" dirty="0" smtClean="0"/>
          </a:p>
          <a:p>
            <a:pPr algn="just"/>
            <a:r>
              <a:rPr lang="en-US" sz="2400" dirty="0" smtClean="0"/>
              <a:t>(</a:t>
            </a:r>
            <a:r>
              <a:rPr lang="en-US" sz="2400" dirty="0" err="1" smtClean="0"/>
              <a:t>memotret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bergerak</a:t>
            </a:r>
            <a:r>
              <a:rPr lang="en-US" sz="2400" dirty="0" smtClean="0"/>
              <a:t> </a:t>
            </a:r>
            <a:r>
              <a:rPr lang="en-US" sz="2400" dirty="0" err="1" smtClean="0"/>
              <a:t>menandakan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berubah-ubah</a:t>
            </a:r>
            <a:r>
              <a:rPr lang="en-US" sz="2400" dirty="0" smtClean="0"/>
              <a:t>)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Gunakan</a:t>
            </a:r>
            <a:r>
              <a:rPr lang="en-US" sz="2400" dirty="0" smtClean="0"/>
              <a:t> Monopod/ Tripod dg </a:t>
            </a:r>
            <a:r>
              <a:rPr lang="en-US" sz="2400" dirty="0" err="1" smtClean="0"/>
              <a:t>Ballhead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menggerakkan</a:t>
            </a:r>
            <a:r>
              <a:rPr lang="en-US" sz="2400" dirty="0" smtClean="0"/>
              <a:t> </a:t>
            </a:r>
            <a:r>
              <a:rPr lang="en-US" sz="2400" dirty="0" err="1" smtClean="0"/>
              <a:t>kamera</a:t>
            </a:r>
            <a:r>
              <a:rPr lang="en-US" sz="2400" dirty="0" smtClean="0"/>
              <a:t> + </a:t>
            </a:r>
            <a:r>
              <a:rPr lang="en-US" sz="2400" dirty="0" err="1" smtClean="0"/>
              <a:t>lensa</a:t>
            </a:r>
            <a:r>
              <a:rPr lang="en-US" sz="2400" dirty="0" smtClean="0"/>
              <a:t> </a:t>
            </a:r>
            <a:r>
              <a:rPr lang="en-US" sz="2400" dirty="0" err="1" smtClean="0"/>
              <a:t>mengikuti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)</a:t>
            </a:r>
          </a:p>
          <a:p>
            <a:pPr algn="just"/>
            <a:endParaRPr lang="en-US" sz="2400" dirty="0"/>
          </a:p>
          <a:p>
            <a:pPr algn="just"/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frame yang </a:t>
            </a:r>
            <a:r>
              <a:rPr lang="en-US" sz="2400" dirty="0" err="1" smtClean="0"/>
              <a:t>luas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159</Words>
  <Application>Microsoft Office PowerPoint</Application>
  <PresentationFormat>On-screen Show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TEKNIK  FOTOGRAFI</vt:lpstr>
      <vt:lpstr>Freezing</vt:lpstr>
      <vt:lpstr>Ciri-cirinya:</vt:lpstr>
      <vt:lpstr>.</vt:lpstr>
      <vt:lpstr>Caranya:</vt:lpstr>
      <vt:lpstr>Panning</vt:lpstr>
      <vt:lpstr>ciri-cirinya:</vt:lpstr>
      <vt:lpstr>.</vt:lpstr>
      <vt:lpstr>Caranya: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dwimaharani</dc:creator>
  <cp:lastModifiedBy>dwimaharani</cp:lastModifiedBy>
  <cp:revision>20</cp:revision>
  <dcterms:created xsi:type="dcterms:W3CDTF">2014-04-13T20:43:09Z</dcterms:created>
  <dcterms:modified xsi:type="dcterms:W3CDTF">2014-08-05T05:07:35Z</dcterms:modified>
</cp:coreProperties>
</file>