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BBC1-D0A3-4AE5-B1C9-40197A6107FC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BD021-825C-4DEC-8FE8-99FC92AD7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49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BFAD-FDFB-48CA-91C2-0D10C60F351F}" type="datetime1">
              <a:rPr lang="en-US" smtClean="0"/>
              <a:pPr/>
              <a:t>7/16/2019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CE75-CE81-421C-A1D4-407951AB2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1D37-0949-4E17-8E01-99CFEAF4C495}" type="datetime1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CE75-CE81-421C-A1D4-407951AB2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25B4-D9F4-40BC-BA10-CCBB63A292B9}" type="datetime1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CE75-CE81-421C-A1D4-407951AB2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D283-E727-451B-A997-9C23BF6E809F}" type="datetime1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CE75-CE81-421C-A1D4-407951AB2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48B0-03ED-4A82-A250-1631CD4DE076}" type="datetime1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CE75-CE81-421C-A1D4-407951AB2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3796-C010-4C4F-8861-238896DDE8CB}" type="datetime1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CE75-CE81-421C-A1D4-407951AB2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BC54-8AA0-4EE7-AC54-BF6FD068DBAA}" type="datetime1">
              <a:rPr lang="en-US" smtClean="0"/>
              <a:pPr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CE75-CE81-421C-A1D4-407951AB2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1190-B43B-4C93-AEAF-5B02A7CFEE0E}" type="datetime1">
              <a:rPr lang="en-US" smtClean="0"/>
              <a:pPr/>
              <a:t>7/16/2019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C4CE75-CE81-421C-A1D4-407951AB2F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AB9C-6E47-460D-9D43-A3D27FE97797}" type="datetime1">
              <a:rPr lang="en-US" smtClean="0"/>
              <a:pPr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CE75-CE81-421C-A1D4-407951AB2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E054-8226-4EF9-8B14-0D56BB0306F7}" type="datetime1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8C4CE75-CE81-421C-A1D4-407951AB2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579E922-0600-41FA-BC16-CFE1A411491C}" type="datetime1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CE75-CE81-421C-A1D4-407951AB2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14BABCE-0945-4EF9-BB61-F72A15C5450B}" type="datetime1">
              <a:rPr lang="en-US" smtClean="0"/>
              <a:pPr/>
              <a:t>7/16/2019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8C4CE75-CE81-421C-A1D4-407951AB2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MATEMATIKA DASAR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diampuh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: </a:t>
            </a:r>
          </a:p>
          <a:p>
            <a:r>
              <a:rPr lang="en-US" sz="3200" dirty="0" err="1" smtClean="0"/>
              <a:t>Akhmad</a:t>
            </a:r>
            <a:r>
              <a:rPr lang="en-US" sz="3200" dirty="0" smtClean="0"/>
              <a:t> </a:t>
            </a:r>
            <a:r>
              <a:rPr lang="en-US" sz="3200" dirty="0" err="1" smtClean="0"/>
              <a:t>Khudri</a:t>
            </a:r>
            <a:r>
              <a:rPr lang="en-US" sz="3200" dirty="0" smtClean="0"/>
              <a:t> </a:t>
            </a:r>
            <a:r>
              <a:rPr lang="en-US" sz="3200" dirty="0" err="1" smtClean="0"/>
              <a:t>M.Kom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angg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6875" y="2209800"/>
            <a:ext cx="5810250" cy="3124200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7A366-A5F6-419F-B07D-4737C9EF859C}" type="datetime1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CE75-CE81-421C-A1D4-407951AB2F2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ntoh+soal+Agar+lebih+jelasnya+kaitan+antara+waktu,+jarak+dan+kecepatan+ini,+perhatikan+contoh-contoh+soal+berikut+penyelesaiannya!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3691" y="1600200"/>
            <a:ext cx="6034617" cy="4525963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AB79-7085-4CA6-9C31-D41A725A656E}" type="datetime1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CE75-CE81-421C-A1D4-407951AB2F2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tematika-bab-2-21-7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33B5-0792-4978-B746-D352642BADC1}" type="datetime1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CE75-CE81-421C-A1D4-407951AB2F2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DERET ARITMATIKA</a:t>
            </a:r>
            <a:endParaRPr lang="en-US" dirty="0"/>
          </a:p>
        </p:txBody>
      </p:sp>
      <p:pic>
        <p:nvPicPr>
          <p:cNvPr id="6" name="Content Placeholder 5" descr="derer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371600"/>
            <a:ext cx="7848600" cy="5486399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8FD7-F999-4CD7-89AA-0F31FD759C02}" type="datetime1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CE75-CE81-421C-A1D4-407951AB2F2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PERTEMUAN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Perkenalan</a:t>
            </a:r>
            <a:endParaRPr lang="en-US" dirty="0" smtClean="0"/>
          </a:p>
          <a:p>
            <a:pPr lvl="1"/>
            <a:r>
              <a:rPr lang="en-US" dirty="0" err="1" smtClean="0"/>
              <a:t>Profil</a:t>
            </a:r>
            <a:endParaRPr lang="en-US" dirty="0" smtClean="0"/>
          </a:p>
          <a:p>
            <a:pPr lvl="1"/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 smtClean="0"/>
          </a:p>
          <a:p>
            <a:pPr lvl="1"/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keterlambatan</a:t>
            </a:r>
            <a:endParaRPr lang="en-US" dirty="0" smtClean="0"/>
          </a:p>
          <a:p>
            <a:pPr lvl="1"/>
            <a:r>
              <a:rPr lang="en-US" dirty="0" smtClean="0"/>
              <a:t>Minimum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26F65-9944-4A12-BF3E-5DCAA3C44CC3}" type="datetime1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CE75-CE81-421C-A1D4-407951AB2F2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Pendahuluan</a:t>
            </a:r>
            <a:endParaRPr lang="en-US" dirty="0" smtClean="0"/>
          </a:p>
          <a:p>
            <a:r>
              <a:rPr lang="en-US" dirty="0" smtClean="0"/>
              <a:t>BAB I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 (</a:t>
            </a:r>
            <a:r>
              <a:rPr lang="en-US" dirty="0" err="1" smtClean="0"/>
              <a:t>Bil</a:t>
            </a:r>
            <a:r>
              <a:rPr lang="en-US" dirty="0" smtClean="0"/>
              <a:t>. </a:t>
            </a:r>
            <a:r>
              <a:rPr lang="en-US" dirty="0" err="1" smtClean="0"/>
              <a:t>Bulat</a:t>
            </a:r>
            <a:r>
              <a:rPr lang="en-US" dirty="0" smtClean="0"/>
              <a:t>)</a:t>
            </a:r>
          </a:p>
          <a:p>
            <a:r>
              <a:rPr lang="en-US" dirty="0" smtClean="0"/>
              <a:t>BAB II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 (</a:t>
            </a:r>
            <a:r>
              <a:rPr lang="en-US" dirty="0" err="1" smtClean="0"/>
              <a:t>Bil</a:t>
            </a:r>
            <a:r>
              <a:rPr lang="en-US" dirty="0" smtClean="0"/>
              <a:t>. </a:t>
            </a:r>
            <a:r>
              <a:rPr lang="en-US" dirty="0" err="1" smtClean="0"/>
              <a:t>Pecahan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BAB III </a:t>
            </a:r>
            <a:r>
              <a:rPr lang="en-US" dirty="0" err="1" smtClean="0"/>
              <a:t>Turunan</a:t>
            </a:r>
            <a:r>
              <a:rPr lang="en-US" dirty="0" smtClean="0"/>
              <a:t>/</a:t>
            </a:r>
            <a:r>
              <a:rPr lang="en-US" dirty="0" err="1" smtClean="0"/>
              <a:t>Diferensial</a:t>
            </a:r>
            <a:endParaRPr lang="en-US" dirty="0" smtClean="0"/>
          </a:p>
          <a:p>
            <a:r>
              <a:rPr lang="en-US" dirty="0" smtClean="0"/>
              <a:t>BAB IV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 (SPL)</a:t>
            </a:r>
          </a:p>
          <a:p>
            <a:r>
              <a:rPr lang="en-US" dirty="0" smtClean="0"/>
              <a:t>BAB V </a:t>
            </a:r>
            <a:r>
              <a:rPr lang="en-US" dirty="0" err="1" smtClean="0"/>
              <a:t>Matriks</a:t>
            </a:r>
            <a:endParaRPr lang="en-US" dirty="0" smtClean="0"/>
          </a:p>
          <a:p>
            <a:r>
              <a:rPr lang="en-US" dirty="0" smtClean="0"/>
              <a:t>BAB VI SPL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1DF0-897D-40C5-BB36-1971FD11A004}" type="datetime1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CE75-CE81-421C-A1D4-407951AB2F2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Logika</a:t>
            </a:r>
            <a:endParaRPr lang="en-US" dirty="0" smtClean="0"/>
          </a:p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endParaRPr lang="en-US" dirty="0" smtClean="0"/>
          </a:p>
          <a:p>
            <a:r>
              <a:rPr lang="en-US" dirty="0" err="1" smtClean="0"/>
              <a:t>Deret</a:t>
            </a:r>
            <a:r>
              <a:rPr lang="en-US" dirty="0" smtClean="0"/>
              <a:t> </a:t>
            </a:r>
            <a:r>
              <a:rPr lang="en-US" dirty="0" err="1" smtClean="0"/>
              <a:t>Aritmatika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8B1AF-5E08-45AE-847F-EE31E96F164F}" type="datetime1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CE75-CE81-421C-A1D4-407951AB2F2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LOGIKA</a:t>
            </a:r>
            <a:endParaRPr lang="en-US" dirty="0"/>
          </a:p>
        </p:txBody>
      </p:sp>
      <p:pic>
        <p:nvPicPr>
          <p:cNvPr id="4" name="Content Placeholder 3" descr="BzA5twVCYAAkkL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5087" y="2577306"/>
            <a:ext cx="3171825" cy="2571750"/>
          </a:xfrm>
        </p:spPr>
      </p:pic>
      <p:pic>
        <p:nvPicPr>
          <p:cNvPr id="5" name="Picture 4" descr="IMG_7959__1489651059_82.230.46.7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676400"/>
            <a:ext cx="7012800" cy="468222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90E4-D636-4F46-9AD0-723EF1766FC2}" type="datetime1">
              <a:rPr lang="en-US" smtClean="0"/>
              <a:pPr/>
              <a:t>7/16/2019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CE75-CE81-421C-A1D4-407951AB2F2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mg1.daumcdn.ne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312" y="1896269"/>
            <a:ext cx="3381375" cy="3933825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E9EA-69C9-445D-9D31-DF72ECA8E57A}" type="datetime1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CE75-CE81-421C-A1D4-407951AB2F2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erkalian teka tek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752600"/>
            <a:ext cx="6477000" cy="4190999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D730-A397-45D7-92FB-55A5FE213D85}" type="datetime1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CE75-CE81-421C-A1D4-407951AB2F2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xresdefaul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62919"/>
            <a:ext cx="7467600" cy="4200525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9991-517E-43B4-96CD-453FDDDDFA48}" type="datetime1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CE75-CE81-421C-A1D4-407951AB2F2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DASAR MATEMATIKA</a:t>
            </a:r>
            <a:endParaRPr lang="en-US" dirty="0"/>
          </a:p>
        </p:txBody>
      </p:sp>
      <p:pic>
        <p:nvPicPr>
          <p:cNvPr id="4" name="Content Placeholder 3" descr="index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2057400"/>
            <a:ext cx="5562600" cy="3124200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A345-D861-45CF-A633-8FCE0DCACA86}" type="datetime1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CE75-CE81-421C-A1D4-407951AB2F2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311</TotalTime>
  <Words>100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MATEMATIKA DASAR</vt:lpstr>
      <vt:lpstr>PERTEMUAN I</vt:lpstr>
      <vt:lpstr>SILABUS</vt:lpstr>
      <vt:lpstr>PENDAHULUAN</vt:lpstr>
      <vt:lpstr>LOGIKA</vt:lpstr>
      <vt:lpstr>PowerPoint Presentation</vt:lpstr>
      <vt:lpstr>PowerPoint Presentation</vt:lpstr>
      <vt:lpstr>PowerPoint Presentation</vt:lpstr>
      <vt:lpstr>DASAR MATEMATIKA</vt:lpstr>
      <vt:lpstr>PowerPoint Presentation</vt:lpstr>
      <vt:lpstr>PowerPoint Presentation</vt:lpstr>
      <vt:lpstr>PowerPoint Presentation</vt:lpstr>
      <vt:lpstr>DERET ARITMATIKA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DASAR</dc:title>
  <dc:creator>acer_8.1</dc:creator>
  <cp:lastModifiedBy>Alfatih Arrasyid</cp:lastModifiedBy>
  <cp:revision>27</cp:revision>
  <dcterms:created xsi:type="dcterms:W3CDTF">2018-09-16T07:04:29Z</dcterms:created>
  <dcterms:modified xsi:type="dcterms:W3CDTF">2019-07-16T09:36:03Z</dcterms:modified>
</cp:coreProperties>
</file>