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AFD99-D953-485D-982A-605CC7850394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A1E6-4689-445B-9726-0FE4B3AE6C6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smtClean="0"/>
              <a:t>KONSEP </a:t>
            </a:r>
            <a:r>
              <a:rPr lang="id-ID" b="1" dirty="0"/>
              <a:t>PERENCANAAN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3886200"/>
            <a:ext cx="5857916" cy="828684"/>
          </a:xfr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Dwi Maharani M.I.Kom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4000" b="1" dirty="0"/>
              <a:t>Konsep Manajemen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d-ID" sz="2800" dirty="0" smtClean="0">
                <a:latin typeface="+mj-lt"/>
                <a:cs typeface="Times New Roman" pitchFamily="18" charset="0"/>
              </a:rPr>
              <a:t>Manajemen strategis pada intinya</a:t>
            </a:r>
          </a:p>
          <a:p>
            <a:pPr algn="ctr">
              <a:buNone/>
            </a:pPr>
            <a:r>
              <a:rPr lang="id-ID" sz="2800" dirty="0" smtClean="0">
                <a:latin typeface="+mj-lt"/>
                <a:cs typeface="Times New Roman" pitchFamily="18" charset="0"/>
              </a:rPr>
              <a:t>terdiri atas empat tahapan proses</a:t>
            </a:r>
          </a:p>
          <a:p>
            <a:pPr algn="ctr">
              <a:buNone/>
            </a:pPr>
            <a:endParaRPr lang="id-ID" sz="2800" dirty="0" smtClean="0">
              <a:latin typeface="+mj-lt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+mj-lt"/>
                <a:cs typeface="Times New Roman" pitchFamily="18" charset="0"/>
              </a:rPr>
              <a:t>analisis lingkungan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+mj-lt"/>
                <a:cs typeface="Times New Roman" pitchFamily="18" charset="0"/>
              </a:rPr>
              <a:t>membuat formula strategis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+mj-lt"/>
                <a:cs typeface="Times New Roman" pitchFamily="18" charset="0"/>
              </a:rPr>
              <a:t>menjalankan strategi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+mj-lt"/>
                <a:cs typeface="Times New Roman" pitchFamily="18" charset="0"/>
              </a:rPr>
              <a:t>melakukan evaluasi terhadap strategi yang sudah dijalankan.</a:t>
            </a:r>
            <a:endParaRPr lang="id-ID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b="1" dirty="0"/>
              <a:t>Perencanaan Komunikasi Strategis dari Perspektif Corporate Communications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d-ID" sz="2800" dirty="0" smtClean="0"/>
              <a:t>Cornelissen</a:t>
            </a:r>
            <a:r>
              <a:rPr lang="id-ID" sz="2800" dirty="0"/>
              <a:t>, </a:t>
            </a:r>
            <a:r>
              <a:rPr lang="id-ID" sz="2800" dirty="0" smtClean="0"/>
              <a:t>empat </a:t>
            </a:r>
            <a:r>
              <a:rPr lang="id-ID" sz="2800" dirty="0"/>
              <a:t>fase dalam </a:t>
            </a:r>
            <a:r>
              <a:rPr lang="id-ID" sz="2800" dirty="0" smtClean="0"/>
              <a:t>proses merancang strategi komunikasi</a:t>
            </a:r>
          </a:p>
          <a:p>
            <a:pPr algn="ctr">
              <a:buNone/>
            </a:pPr>
            <a:endParaRPr lang="id-ID" sz="2800" dirty="0" smtClean="0"/>
          </a:p>
          <a:p>
            <a:pPr>
              <a:buNone/>
            </a:pPr>
            <a:r>
              <a:rPr lang="id-ID" sz="2800" b="1" dirty="0" smtClean="0"/>
              <a:t>Fase Pertama    : Analisis Strategis</a:t>
            </a:r>
          </a:p>
          <a:p>
            <a:pPr>
              <a:buNone/>
            </a:pPr>
            <a:r>
              <a:rPr lang="id-ID" sz="2800" b="1" dirty="0" smtClean="0"/>
              <a:t>Fase Kedua	      : Kedalaman Strategi</a:t>
            </a:r>
          </a:p>
          <a:p>
            <a:pPr>
              <a:buNone/>
            </a:pPr>
            <a:r>
              <a:rPr lang="id-ID" sz="2800" b="1" dirty="0" smtClean="0"/>
              <a:t>Fase Ketiga	      : Tindakan Strategis</a:t>
            </a:r>
          </a:p>
          <a:p>
            <a:pPr>
              <a:buNone/>
            </a:pPr>
            <a:r>
              <a:rPr lang="nl-NL" sz="2800" b="1" dirty="0" smtClean="0"/>
              <a:t>Fase Keempat</a:t>
            </a:r>
            <a:r>
              <a:rPr lang="id-ID" sz="2800" b="1" dirty="0" smtClean="0"/>
              <a:t>   </a:t>
            </a:r>
            <a:r>
              <a:rPr lang="nl-NL" sz="2800" b="1" dirty="0" smtClean="0"/>
              <a:t>: Pelacakan dan Evaluasi</a:t>
            </a:r>
            <a:endParaRPr lang="id-ID" sz="2800" dirty="0" smtClean="0"/>
          </a:p>
          <a:p>
            <a:pPr>
              <a:buNone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200" b="1" dirty="0"/>
              <a:t>Konsep Perencanaan Komunikasi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d-ID" sz="2400" dirty="0" smtClean="0"/>
              <a:t>Fleet, perencanaan komunikasi strategis s memiliki 10 langkah</a:t>
            </a:r>
          </a:p>
          <a:p>
            <a:pPr algn="ctr">
              <a:buNone/>
            </a:pPr>
            <a:endParaRPr lang="id-ID" sz="2000" dirty="0" smtClean="0"/>
          </a:p>
          <a:p>
            <a:pPr marL="514350" indent="-514350">
              <a:buAutoNum type="arabicPeriod"/>
            </a:pPr>
            <a:r>
              <a:rPr lang="id-ID" sz="2000" b="1" dirty="0" smtClean="0"/>
              <a:t>Analisis persoalan dengan melihat konteks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 Analisis Lingkungan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Analisis </a:t>
            </a:r>
            <a:r>
              <a:rPr lang="id-ID" sz="2000" b="1" i="1" dirty="0" smtClean="0"/>
              <a:t>Stakeholder.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Menetapkan Tujuan Komunikasi.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Menetapkan Strategi (Komunikasi).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Menentukan khalayak sasaran yang ingin dituju.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 Merencanakan komunikasi dengan khalayak sasaran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 Menetapkan perencanaan pesan.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Menetapkan taktik berkomunikasi.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Mengantisipasi isu yang berkembang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/>
              <a:t>Perencanaan Komunikasi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id-ID" sz="3200" b="1" dirty="0" smtClean="0"/>
              <a:t>Program </a:t>
            </a:r>
            <a:r>
              <a:rPr lang="id-ID" sz="3200" b="1" dirty="0"/>
              <a:t>Kampanye Public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 2</a:t>
            </a:r>
            <a:r>
              <a:rPr lang="pt-BR" dirty="0" smtClean="0"/>
              <a:t> tipe perencanaan program PR</a:t>
            </a: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1.</a:t>
            </a:r>
            <a:r>
              <a:rPr lang="pt-BR" dirty="0" smtClean="0"/>
              <a:t>perencanaan program</a:t>
            </a:r>
            <a:r>
              <a:rPr lang="id-ID" dirty="0" smtClean="0"/>
              <a:t> </a:t>
            </a:r>
            <a:r>
              <a:rPr lang="nn-NO" dirty="0" smtClean="0"/>
              <a:t>PR jangka pendek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2. </a:t>
            </a:r>
            <a:r>
              <a:rPr lang="nn-NO" dirty="0" smtClean="0"/>
              <a:t>perencanaan program PR jangka panjang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2800" b="1" dirty="0" smtClean="0"/>
              <a:t>Skema tahapan</a:t>
            </a:r>
            <a:br>
              <a:rPr lang="id-ID" sz="2800" b="1" dirty="0" smtClean="0"/>
            </a:br>
            <a:r>
              <a:rPr lang="id-ID" sz="2800" b="1" dirty="0" smtClean="0"/>
              <a:t> perencanaan </a:t>
            </a:r>
            <a:r>
              <a:rPr lang="nb-NO" sz="2800" b="1" dirty="0" smtClean="0"/>
              <a:t>kampanye program PR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b="1" dirty="0" smtClean="0"/>
              <a:t>Mengidentifikasi latar belakang persoalan. </a:t>
            </a:r>
          </a:p>
          <a:p>
            <a:r>
              <a:rPr lang="id-ID" b="1" dirty="0" smtClean="0"/>
              <a:t>Menyiapkan proposal</a:t>
            </a:r>
          </a:p>
          <a:p>
            <a:r>
              <a:rPr lang="id-ID" b="1" dirty="0" smtClean="0"/>
              <a:t>Mengakifkan perencanaan</a:t>
            </a:r>
          </a:p>
          <a:p>
            <a:r>
              <a:rPr lang="id-ID" b="1" dirty="0" smtClean="0"/>
              <a:t>Evaluasi kampanye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r>
              <a:rPr lang="id-ID" sz="2800" dirty="0" smtClean="0"/>
              <a:t>	para praktisi PR harus mengadopsi teknik yang</a:t>
            </a:r>
          </a:p>
          <a:p>
            <a:pPr algn="ctr"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MBO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i="1" dirty="0" smtClean="0"/>
              <a:t>Managing by Objectives </a:t>
            </a:r>
            <a:r>
              <a:rPr lang="en-US" sz="2800" i="1" dirty="0" err="1" smtClean="0"/>
              <a:t>dan</a:t>
            </a:r>
            <a:r>
              <a:rPr lang="id-ID" sz="2800" i="1" dirty="0" smtClean="0"/>
              <a:t> </a:t>
            </a:r>
            <a:r>
              <a:rPr lang="en-US" sz="2800" i="1" dirty="0" smtClean="0"/>
              <a:t>MOR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Managing by </a:t>
            </a:r>
            <a:r>
              <a:rPr lang="en-US" sz="2800" i="1" dirty="0" err="1" smtClean="0"/>
              <a:t>Objectiveand</a:t>
            </a:r>
            <a:r>
              <a:rPr lang="en-US" sz="2800" i="1" dirty="0" smtClean="0"/>
              <a:t> Result,</a:t>
            </a:r>
            <a:r>
              <a:rPr lang="id-ID" sz="2800" i="1" dirty="0" smtClean="0"/>
              <a:t> </a:t>
            </a:r>
            <a:r>
              <a:rPr lang="en-US" sz="2800" i="1" dirty="0" err="1" smtClean="0"/>
              <a:t>sePERT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Program Evaluation and </a:t>
            </a:r>
            <a:r>
              <a:rPr lang="en-US" sz="2800" i="1" dirty="0" err="1" smtClean="0"/>
              <a:t>Reasearch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Techniqu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cara membuat perencanaan</a:t>
            </a:r>
            <a:br>
              <a:rPr lang="id-ID" sz="3200" b="1" dirty="0" smtClean="0"/>
            </a:br>
            <a:r>
              <a:rPr lang="id-ID" sz="3200" b="1" dirty="0" smtClean="0"/>
              <a:t>program PR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1. </a:t>
            </a:r>
            <a:r>
              <a:rPr lang="fi-FI" sz="2800" dirty="0" smtClean="0"/>
              <a:t>Analisis Lingkungan</a:t>
            </a:r>
          </a:p>
          <a:p>
            <a:pPr>
              <a:buNone/>
            </a:pPr>
            <a:r>
              <a:rPr lang="id-ID" sz="2800" dirty="0" smtClean="0"/>
              <a:t>2. </a:t>
            </a:r>
            <a:r>
              <a:rPr lang="fi-FI" sz="2800" dirty="0" smtClean="0"/>
              <a:t>Menetapkan Tujuan Bisnis</a:t>
            </a:r>
          </a:p>
          <a:p>
            <a:pPr>
              <a:buNone/>
            </a:pPr>
            <a:r>
              <a:rPr lang="id-ID" sz="2800" dirty="0" smtClean="0"/>
              <a:t>3. Menetapkan Tujuan Program PR</a:t>
            </a:r>
          </a:p>
          <a:p>
            <a:pPr>
              <a:buNone/>
            </a:pPr>
            <a:r>
              <a:rPr lang="id-ID" sz="2800" dirty="0" smtClean="0"/>
              <a:t>4. Menetapkan Strategi PR</a:t>
            </a:r>
            <a:endParaRPr lang="id-ID" sz="2800" i="1" dirty="0" smtClean="0"/>
          </a:p>
          <a:p>
            <a:pPr>
              <a:buNone/>
            </a:pPr>
            <a:r>
              <a:rPr lang="id-ID" sz="2800" dirty="0" smtClean="0"/>
              <a:t>5. Menjalankan Taktik dalam</a:t>
            </a:r>
          </a:p>
          <a:p>
            <a:pPr>
              <a:buNone/>
            </a:pPr>
            <a:r>
              <a:rPr lang="id-ID" sz="2800" dirty="0" smtClean="0"/>
              <a:t>6. Melakukan Evaluasi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00232" y="2643193"/>
            <a:ext cx="5214974" cy="1142997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6600" b="1" dirty="0" smtClean="0">
                <a:solidFill>
                  <a:schemeClr val="tx1"/>
                </a:solidFill>
              </a:rPr>
              <a:t>Terima Kasih</a:t>
            </a:r>
            <a:endParaRPr lang="id-ID" sz="6600" b="1" dirty="0">
              <a:solidFill>
                <a:schemeClr val="tx1"/>
              </a:solidFill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6643702" y="2285992"/>
            <a:ext cx="714380" cy="642942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183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KONSEP PERENCANAAN KOMUNIKASI</vt:lpstr>
      <vt:lpstr>Konsep Manajemen Strategis</vt:lpstr>
      <vt:lpstr>Perencanaan Komunikasi Strategis dari Perspektif Corporate Communications</vt:lpstr>
      <vt:lpstr>Konsep Perencanaan Komunikasi Strategis</vt:lpstr>
      <vt:lpstr>Perencanaan Komunikasi  Program Kampanye Public Relations</vt:lpstr>
      <vt:lpstr>Skema tahapan  perencanaan kampanye program PR</vt:lpstr>
      <vt:lpstr>Slide 7</vt:lpstr>
      <vt:lpstr>cara membuat perencanaan program PR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BEBERAPA KONSEP PERENCANAAN KOMUNIKASI</dc:title>
  <dc:creator>acer</dc:creator>
  <cp:lastModifiedBy>DWI</cp:lastModifiedBy>
  <cp:revision>12</cp:revision>
  <dcterms:created xsi:type="dcterms:W3CDTF">2020-02-28T04:55:50Z</dcterms:created>
  <dcterms:modified xsi:type="dcterms:W3CDTF">2020-03-02T10:07:39Z</dcterms:modified>
</cp:coreProperties>
</file>