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3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0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341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70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70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7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9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9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8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1EAE-4BBE-4D79-803E-907AA7E2BA8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F6E5-D5D4-4B3F-A256-DFB054038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7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194449"/>
            <a:ext cx="9905998" cy="1478570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51921"/>
            <a:ext cx="9905999" cy="4192877"/>
          </a:xfrm>
        </p:spPr>
        <p:txBody>
          <a:bodyPr>
            <a:normAutofit/>
          </a:bodyPr>
          <a:lstStyle/>
          <a:p>
            <a:r>
              <a:rPr lang="en-US" dirty="0" err="1" smtClean="0"/>
              <a:t>Installasi</a:t>
            </a:r>
            <a:r>
              <a:rPr lang="en-US" dirty="0" smtClean="0"/>
              <a:t> Macromedia </a:t>
            </a:r>
            <a:r>
              <a:rPr lang="en-US" dirty="0" err="1" smtClean="0"/>
              <a:t>dreanmever</a:t>
            </a:r>
            <a:r>
              <a:rPr lang="en-US" dirty="0" smtClean="0"/>
              <a:t> (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program/</a:t>
            </a:r>
            <a:r>
              <a:rPr lang="en-US" dirty="0" err="1" smtClean="0"/>
              <a:t>aplikasi</a:t>
            </a:r>
            <a:r>
              <a:rPr lang="en-US" dirty="0" smtClean="0"/>
              <a:t>/system)</a:t>
            </a:r>
          </a:p>
          <a:p>
            <a:r>
              <a:rPr lang="en-US" dirty="0" err="1" smtClean="0"/>
              <a:t>Installasi</a:t>
            </a:r>
            <a:r>
              <a:rPr lang="en-US" dirty="0" smtClean="0"/>
              <a:t> </a:t>
            </a:r>
            <a:r>
              <a:rPr lang="en-US" dirty="0" err="1" smtClean="0"/>
              <a:t>xampp</a:t>
            </a:r>
            <a:r>
              <a:rPr lang="en-US" dirty="0" smtClean="0"/>
              <a:t> (</a:t>
            </a:r>
            <a:r>
              <a:rPr lang="en-US" dirty="0" err="1" smtClean="0"/>
              <a:t>membuat</a:t>
            </a:r>
            <a:r>
              <a:rPr lang="en-US" dirty="0" smtClean="0"/>
              <a:t> database)</a:t>
            </a:r>
            <a:endParaRPr lang="en-US" dirty="0"/>
          </a:p>
          <a:p>
            <a:r>
              <a:rPr lang="en-US" dirty="0" err="1" smtClean="0"/>
              <a:t>Daftar</a:t>
            </a:r>
            <a:r>
              <a:rPr lang="en-US" dirty="0" smtClean="0"/>
              <a:t> domain + Hosting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Buat</a:t>
            </a:r>
            <a:r>
              <a:rPr lang="en-US" dirty="0" smtClean="0"/>
              <a:t> Video tutorial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diiatas</a:t>
            </a:r>
            <a:r>
              <a:rPr lang="en-US" dirty="0" smtClean="0"/>
              <a:t> (Upload di 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link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smtClean="0"/>
              <a:t>elearning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100</TotalTime>
  <Words>39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Tugas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2</dc:title>
  <dc:creator>Imam Solikin</dc:creator>
  <cp:lastModifiedBy>Imam Solikin</cp:lastModifiedBy>
  <cp:revision>7</cp:revision>
  <dcterms:created xsi:type="dcterms:W3CDTF">2019-09-09T04:19:00Z</dcterms:created>
  <dcterms:modified xsi:type="dcterms:W3CDTF">2019-09-16T00:58:17Z</dcterms:modified>
</cp:coreProperties>
</file>