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0" r:id="rId5"/>
    <p:sldId id="285" r:id="rId6"/>
    <p:sldId id="287" r:id="rId7"/>
    <p:sldId id="288" r:id="rId8"/>
    <p:sldId id="260" r:id="rId9"/>
    <p:sldId id="274" r:id="rId10"/>
    <p:sldId id="283" r:id="rId11"/>
    <p:sldId id="263" r:id="rId12"/>
    <p:sldId id="265" r:id="rId13"/>
    <p:sldId id="266" r:id="rId14"/>
    <p:sldId id="278" r:id="rId15"/>
    <p:sldId id="280" r:id="rId16"/>
    <p:sldId id="277" r:id="rId17"/>
    <p:sldId id="267" r:id="rId18"/>
    <p:sldId id="268" r:id="rId19"/>
    <p:sldId id="29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2" d="100"/>
          <a:sy n="52" d="100"/>
        </p:scale>
        <p:origin x="-94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image" Target="../media/image31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96A2F5-AE67-4AA7-840C-DD2614A45C1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1171D6EE-4BA4-4727-A086-141FC91E468C}">
      <dgm:prSet phldrT="[Text]"/>
      <dgm:spPr/>
      <dgm:t>
        <a:bodyPr/>
        <a:lstStyle/>
        <a:p>
          <a:r>
            <a:rPr lang="en-US" dirty="0" err="1" smtClean="0">
              <a:latin typeface="Arial Black" pitchFamily="34" charset="0"/>
            </a:rPr>
            <a:t>Politik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menjadi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tergantung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pada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mediasi</a:t>
          </a:r>
          <a:r>
            <a:rPr lang="en-US" dirty="0" smtClean="0">
              <a:latin typeface="Arial Black" pitchFamily="34" charset="0"/>
            </a:rPr>
            <a:t> </a:t>
          </a:r>
          <a:r>
            <a:rPr lang="id-ID" dirty="0" smtClean="0">
              <a:latin typeface="Arial Black" pitchFamily="34" charset="0"/>
            </a:rPr>
            <a:t>media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sehingga</a:t>
          </a:r>
          <a:r>
            <a:rPr lang="en-US" dirty="0" smtClean="0">
              <a:latin typeface="Arial Black" pitchFamily="34" charset="0"/>
            </a:rPr>
            <a:t> </a:t>
          </a:r>
          <a:r>
            <a:rPr lang="id-ID" dirty="0" smtClean="0">
              <a:latin typeface="Arial Black" pitchFamily="34" charset="0"/>
            </a:rPr>
            <a:t>media</a:t>
          </a:r>
          <a:r>
            <a:rPr lang="en-US" dirty="0" smtClean="0">
              <a:latin typeface="Arial Black" pitchFamily="34" charset="0"/>
            </a:rPr>
            <a:t> </a:t>
          </a:r>
          <a:r>
            <a:rPr lang="id-ID" dirty="0" smtClean="0">
              <a:latin typeface="Arial Black" pitchFamily="34" charset="0"/>
            </a:rPr>
            <a:t>&amp;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politik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menjadi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institusi</a:t>
          </a:r>
          <a:r>
            <a:rPr lang="en-US" dirty="0" smtClean="0">
              <a:latin typeface="Arial Black" pitchFamily="34" charset="0"/>
            </a:rPr>
            <a:t>  </a:t>
          </a:r>
          <a:r>
            <a:rPr lang="en-US" dirty="0" err="1" smtClean="0">
              <a:latin typeface="Arial Black" pitchFamily="34" charset="0"/>
            </a:rPr>
            <a:t>komplementer</a:t>
          </a:r>
          <a:r>
            <a:rPr lang="en-US" dirty="0" smtClean="0">
              <a:latin typeface="Arial Black" pitchFamily="34" charset="0"/>
            </a:rPr>
            <a:t>.</a:t>
          </a:r>
          <a:r>
            <a:rPr lang="id-ID" dirty="0" smtClean="0">
              <a:latin typeface="Arial Black" pitchFamily="34" charset="0"/>
            </a:rPr>
            <a:t> (saling isi-saling melengkapi)</a:t>
          </a:r>
          <a:endParaRPr lang="en-SG" dirty="0">
            <a:latin typeface="Arial Black" pitchFamily="34" charset="0"/>
          </a:endParaRPr>
        </a:p>
      </dgm:t>
    </dgm:pt>
    <dgm:pt modelId="{AF381226-25CB-4FF4-B344-DE82013B2B19}" type="parTrans" cxnId="{0C753FCA-877D-4140-B07F-8D7BF3AEB526}">
      <dgm:prSet/>
      <dgm:spPr/>
      <dgm:t>
        <a:bodyPr/>
        <a:lstStyle/>
        <a:p>
          <a:endParaRPr lang="en-SG"/>
        </a:p>
      </dgm:t>
    </dgm:pt>
    <dgm:pt modelId="{2F23EF25-E165-4E32-BA60-CA8791536363}" type="sibTrans" cxnId="{0C753FCA-877D-4140-B07F-8D7BF3AEB526}">
      <dgm:prSet/>
      <dgm:spPr/>
      <dgm:t>
        <a:bodyPr/>
        <a:lstStyle/>
        <a:p>
          <a:endParaRPr lang="en-SG"/>
        </a:p>
      </dgm:t>
    </dgm:pt>
    <dgm:pt modelId="{620B73DD-D0AB-49E6-B133-E7E162B2AFB3}">
      <dgm:prSet phldrT="[Text]"/>
      <dgm:spPr/>
      <dgm:t>
        <a:bodyPr/>
        <a:lstStyle/>
        <a:p>
          <a:r>
            <a:rPr lang="en-US" dirty="0" smtClean="0">
              <a:latin typeface="Arial Black" pitchFamily="34" charset="0"/>
            </a:rPr>
            <a:t>1970 :</a:t>
          </a:r>
        </a:p>
        <a:p>
          <a:r>
            <a:rPr lang="id-ID" dirty="0" smtClean="0">
              <a:latin typeface="Arial Black" pitchFamily="34" charset="0"/>
            </a:rPr>
            <a:t>Media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membangun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partisipasi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aktif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individu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sebagai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warga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negara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dengan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memberikan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akses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informasi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politik</a:t>
          </a:r>
          <a:r>
            <a:rPr lang="en-US" dirty="0" smtClean="0">
              <a:latin typeface="Arial Black" pitchFamily="34" charset="0"/>
            </a:rPr>
            <a:t>.</a:t>
          </a:r>
          <a:endParaRPr lang="en-SG" dirty="0">
            <a:latin typeface="Arial Black" pitchFamily="34" charset="0"/>
          </a:endParaRPr>
        </a:p>
      </dgm:t>
    </dgm:pt>
    <dgm:pt modelId="{F736E7A1-B849-4752-8CB4-7B5F581F184F}" type="parTrans" cxnId="{393523C3-CA86-422D-B7F2-7A8F576613B6}">
      <dgm:prSet/>
      <dgm:spPr/>
      <dgm:t>
        <a:bodyPr/>
        <a:lstStyle/>
        <a:p>
          <a:endParaRPr lang="en-SG"/>
        </a:p>
      </dgm:t>
    </dgm:pt>
    <dgm:pt modelId="{BF1F1278-32BB-43D3-B48E-29EBC050129A}" type="sibTrans" cxnId="{393523C3-CA86-422D-B7F2-7A8F576613B6}">
      <dgm:prSet/>
      <dgm:spPr/>
      <dgm:t>
        <a:bodyPr/>
        <a:lstStyle/>
        <a:p>
          <a:endParaRPr lang="en-SG"/>
        </a:p>
      </dgm:t>
    </dgm:pt>
    <dgm:pt modelId="{0967395D-5CF6-4878-AF6E-7AB453181469}">
      <dgm:prSet phldrT="[Text]"/>
      <dgm:spPr/>
      <dgm:t>
        <a:bodyPr/>
        <a:lstStyle/>
        <a:p>
          <a:r>
            <a:rPr lang="en-US" b="0" dirty="0" smtClean="0">
              <a:latin typeface="Arial Black" pitchFamily="34" charset="0"/>
            </a:rPr>
            <a:t>1967:</a:t>
          </a:r>
        </a:p>
        <a:p>
          <a:r>
            <a:rPr lang="id-ID" dirty="0" smtClean="0">
              <a:latin typeface="Arial Black" pitchFamily="34" charset="0"/>
            </a:rPr>
            <a:t>Media(</a:t>
          </a:r>
          <a:r>
            <a:rPr lang="en-US" dirty="0" smtClean="0">
              <a:latin typeface="Arial Black" pitchFamily="34" charset="0"/>
            </a:rPr>
            <a:t>radio </a:t>
          </a:r>
          <a:r>
            <a:rPr lang="id-ID" dirty="0" smtClean="0">
              <a:latin typeface="Arial Black" pitchFamily="34" charset="0"/>
            </a:rPr>
            <a:t>&amp;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televisi</a:t>
          </a:r>
          <a:r>
            <a:rPr lang="id-ID" dirty="0" smtClean="0">
              <a:latin typeface="Arial Black" pitchFamily="34" charset="0"/>
            </a:rPr>
            <a:t>) </a:t>
          </a:r>
          <a:r>
            <a:rPr lang="en-US" dirty="0" err="1" smtClean="0">
              <a:latin typeface="Arial Black" pitchFamily="34" charset="0"/>
            </a:rPr>
            <a:t>menggeser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pola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politik</a:t>
          </a:r>
          <a:r>
            <a:rPr lang="en-US" dirty="0" smtClean="0">
              <a:latin typeface="Arial Black" pitchFamily="34" charset="0"/>
            </a:rPr>
            <a:t> </a:t>
          </a:r>
          <a:r>
            <a:rPr lang="id-ID" dirty="0" smtClean="0">
              <a:latin typeface="Arial Black" pitchFamily="34" charset="0"/>
              <a:sym typeface="Wingdings" pitchFamily="2" charset="2"/>
            </a:rPr>
            <a:t> </a:t>
          </a:r>
          <a:r>
            <a:rPr lang="en-US" dirty="0" err="1" smtClean="0">
              <a:latin typeface="Arial Black" pitchFamily="34" charset="0"/>
            </a:rPr>
            <a:t>debat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argumen</a:t>
          </a:r>
          <a:r>
            <a:rPr lang="en-US" dirty="0" smtClean="0">
              <a:latin typeface="Arial Black" pitchFamily="34" charset="0"/>
            </a:rPr>
            <a:t>.</a:t>
          </a:r>
          <a:endParaRPr lang="en-SG" dirty="0">
            <a:latin typeface="Arial Black" pitchFamily="34" charset="0"/>
          </a:endParaRPr>
        </a:p>
      </dgm:t>
    </dgm:pt>
    <dgm:pt modelId="{96EEBE3B-D905-4D12-9B73-EBBF8E1162C2}" type="parTrans" cxnId="{C978A8BD-AF02-4F3B-8D0E-08606A0DC2C9}">
      <dgm:prSet/>
      <dgm:spPr/>
      <dgm:t>
        <a:bodyPr/>
        <a:lstStyle/>
        <a:p>
          <a:endParaRPr lang="en-SG"/>
        </a:p>
      </dgm:t>
    </dgm:pt>
    <dgm:pt modelId="{43E129E2-C109-4BC2-BD51-1606F892CC18}" type="sibTrans" cxnId="{C978A8BD-AF02-4F3B-8D0E-08606A0DC2C9}">
      <dgm:prSet/>
      <dgm:spPr/>
      <dgm:t>
        <a:bodyPr/>
        <a:lstStyle/>
        <a:p>
          <a:endParaRPr lang="en-SG"/>
        </a:p>
      </dgm:t>
    </dgm:pt>
    <dgm:pt modelId="{9BE14282-D21F-4AEE-AF4A-68B0D84774E2}">
      <dgm:prSet phldrT="[Text]"/>
      <dgm:spPr/>
      <dgm:t>
        <a:bodyPr/>
        <a:lstStyle/>
        <a:p>
          <a:r>
            <a:rPr lang="en-US" dirty="0" smtClean="0">
              <a:latin typeface="Arial Black" pitchFamily="34" charset="0"/>
            </a:rPr>
            <a:t>1972 :</a:t>
          </a:r>
        </a:p>
        <a:p>
          <a:r>
            <a:rPr lang="id-ID" dirty="0" smtClean="0">
              <a:latin typeface="Arial Black" pitchFamily="34" charset="0"/>
            </a:rPr>
            <a:t>Media </a:t>
          </a:r>
          <a:r>
            <a:rPr lang="en-US" dirty="0" err="1" smtClean="0">
              <a:latin typeface="Arial Black" pitchFamily="34" charset="0"/>
            </a:rPr>
            <a:t>menyemarakkan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demokrasi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dengan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melibatkan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masyarakat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dalam</a:t>
          </a:r>
          <a:r>
            <a:rPr lang="en-US" dirty="0" smtClean="0">
              <a:latin typeface="Arial Black" pitchFamily="34" charset="0"/>
            </a:rPr>
            <a:t> </a:t>
          </a:r>
          <a:r>
            <a:rPr lang="en-US" dirty="0" err="1" smtClean="0">
              <a:latin typeface="Arial Black" pitchFamily="34" charset="0"/>
            </a:rPr>
            <a:t>politik</a:t>
          </a:r>
          <a:r>
            <a:rPr lang="en-US" dirty="0" smtClean="0">
              <a:latin typeface="Arial Black" pitchFamily="34" charset="0"/>
            </a:rPr>
            <a:t> </a:t>
          </a:r>
          <a:r>
            <a:rPr lang="id-ID" dirty="0" smtClean="0">
              <a:latin typeface="Arial Black" pitchFamily="34" charset="0"/>
            </a:rPr>
            <a:t>sebagai </a:t>
          </a:r>
          <a:r>
            <a:rPr lang="en-US" i="1" dirty="0" smtClean="0">
              <a:latin typeface="Arial Black" pitchFamily="34" charset="0"/>
            </a:rPr>
            <a:t>“public life”.</a:t>
          </a:r>
          <a:endParaRPr lang="en-SG" i="1" dirty="0">
            <a:latin typeface="Arial Black" pitchFamily="34" charset="0"/>
          </a:endParaRPr>
        </a:p>
      </dgm:t>
    </dgm:pt>
    <dgm:pt modelId="{1A8B0364-5BD7-4B39-A4BA-75CB926B7E12}" type="parTrans" cxnId="{257BA268-DB08-4D4D-921B-1DCE497D6A78}">
      <dgm:prSet/>
      <dgm:spPr/>
      <dgm:t>
        <a:bodyPr/>
        <a:lstStyle/>
        <a:p>
          <a:endParaRPr lang="en-SG"/>
        </a:p>
      </dgm:t>
    </dgm:pt>
    <dgm:pt modelId="{B3CD8377-0037-4C79-883B-C5A354352F4F}" type="sibTrans" cxnId="{257BA268-DB08-4D4D-921B-1DCE497D6A78}">
      <dgm:prSet/>
      <dgm:spPr/>
      <dgm:t>
        <a:bodyPr/>
        <a:lstStyle/>
        <a:p>
          <a:endParaRPr lang="en-SG"/>
        </a:p>
      </dgm:t>
    </dgm:pt>
    <dgm:pt modelId="{A5283E49-7424-48BE-8811-AC1ABD5AA9ED}" type="pres">
      <dgm:prSet presAssocID="{3696A2F5-AE67-4AA7-840C-DD2614A45C1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SG"/>
        </a:p>
      </dgm:t>
    </dgm:pt>
    <dgm:pt modelId="{183EA45D-269D-4CD6-A62F-2F740BA5B1BE}" type="pres">
      <dgm:prSet presAssocID="{1171D6EE-4BA4-4727-A086-141FC91E468C}" presName="centerShape" presStyleLbl="node0" presStyleIdx="0" presStyleCnt="1"/>
      <dgm:spPr/>
      <dgm:t>
        <a:bodyPr/>
        <a:lstStyle/>
        <a:p>
          <a:endParaRPr lang="en-SG"/>
        </a:p>
      </dgm:t>
    </dgm:pt>
    <dgm:pt modelId="{4A5DCB72-123E-48BE-A25A-212B4EAAD47A}" type="pres">
      <dgm:prSet presAssocID="{F736E7A1-B849-4752-8CB4-7B5F581F184F}" presName="parTrans" presStyleLbl="bgSibTrans2D1" presStyleIdx="0" presStyleCnt="3"/>
      <dgm:spPr/>
      <dgm:t>
        <a:bodyPr/>
        <a:lstStyle/>
        <a:p>
          <a:endParaRPr lang="en-SG"/>
        </a:p>
      </dgm:t>
    </dgm:pt>
    <dgm:pt modelId="{046B75FF-C927-47A5-A78D-4F259DBDF477}" type="pres">
      <dgm:prSet presAssocID="{620B73DD-D0AB-49E6-B133-E7E162B2AFB3}" presName="node" presStyleLbl="node1" presStyleIdx="0" presStyleCnt="3" custScaleX="110604" custScaleY="117865" custRadScaleRad="116030" custRadScaleInc="-23878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36AA397E-03C0-4643-B085-733E73E7A4C6}" type="pres">
      <dgm:prSet presAssocID="{96EEBE3B-D905-4D12-9B73-EBBF8E1162C2}" presName="parTrans" presStyleLbl="bgSibTrans2D1" presStyleIdx="1" presStyleCnt="3"/>
      <dgm:spPr/>
      <dgm:t>
        <a:bodyPr/>
        <a:lstStyle/>
        <a:p>
          <a:endParaRPr lang="en-SG"/>
        </a:p>
      </dgm:t>
    </dgm:pt>
    <dgm:pt modelId="{C6830E1F-74A0-46ED-B9B6-457321844E05}" type="pres">
      <dgm:prSet presAssocID="{0967395D-5CF6-4878-AF6E-7AB453181469}" presName="node" presStyleLbl="node1" presStyleIdx="1" presStyleCnt="3" custScaleX="118157" custScaleY="94108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B3D4586B-1940-472E-91E4-76E3D9B2FF11}" type="pres">
      <dgm:prSet presAssocID="{1A8B0364-5BD7-4B39-A4BA-75CB926B7E12}" presName="parTrans" presStyleLbl="bgSibTrans2D1" presStyleIdx="2" presStyleCnt="3"/>
      <dgm:spPr/>
      <dgm:t>
        <a:bodyPr/>
        <a:lstStyle/>
        <a:p>
          <a:endParaRPr lang="en-SG"/>
        </a:p>
      </dgm:t>
    </dgm:pt>
    <dgm:pt modelId="{BFC42746-E55E-49F7-9642-D1FE915BE130}" type="pres">
      <dgm:prSet presAssocID="{9BE14282-D21F-4AEE-AF4A-68B0D84774E2}" presName="node" presStyleLbl="node1" presStyleIdx="2" presStyleCnt="3" custScaleX="114526" custScaleY="117868" custRadScaleRad="112647" custRadScaleInc="25179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C978A8BD-AF02-4F3B-8D0E-08606A0DC2C9}" srcId="{1171D6EE-4BA4-4727-A086-141FC91E468C}" destId="{0967395D-5CF6-4878-AF6E-7AB453181469}" srcOrd="1" destOrd="0" parTransId="{96EEBE3B-D905-4D12-9B73-EBBF8E1162C2}" sibTransId="{43E129E2-C109-4BC2-BD51-1606F892CC18}"/>
    <dgm:cxn modelId="{257BA268-DB08-4D4D-921B-1DCE497D6A78}" srcId="{1171D6EE-4BA4-4727-A086-141FC91E468C}" destId="{9BE14282-D21F-4AEE-AF4A-68B0D84774E2}" srcOrd="2" destOrd="0" parTransId="{1A8B0364-5BD7-4B39-A4BA-75CB926B7E12}" sibTransId="{B3CD8377-0037-4C79-883B-C5A354352F4F}"/>
    <dgm:cxn modelId="{C7CBCBB3-327A-4FF9-97BC-80B44AB66022}" type="presOf" srcId="{620B73DD-D0AB-49E6-B133-E7E162B2AFB3}" destId="{046B75FF-C927-47A5-A78D-4F259DBDF477}" srcOrd="0" destOrd="0" presId="urn:microsoft.com/office/officeart/2005/8/layout/radial4"/>
    <dgm:cxn modelId="{F345CF05-9EE0-4E84-AB41-5FF24C6A0952}" type="presOf" srcId="{0967395D-5CF6-4878-AF6E-7AB453181469}" destId="{C6830E1F-74A0-46ED-B9B6-457321844E05}" srcOrd="0" destOrd="0" presId="urn:microsoft.com/office/officeart/2005/8/layout/radial4"/>
    <dgm:cxn modelId="{AE66C25D-319E-4B9E-9926-D59900F71088}" type="presOf" srcId="{9BE14282-D21F-4AEE-AF4A-68B0D84774E2}" destId="{BFC42746-E55E-49F7-9642-D1FE915BE130}" srcOrd="0" destOrd="0" presId="urn:microsoft.com/office/officeart/2005/8/layout/radial4"/>
    <dgm:cxn modelId="{36C303AD-D676-410F-A61C-ED61C3A0B994}" type="presOf" srcId="{F736E7A1-B849-4752-8CB4-7B5F581F184F}" destId="{4A5DCB72-123E-48BE-A25A-212B4EAAD47A}" srcOrd="0" destOrd="0" presId="urn:microsoft.com/office/officeart/2005/8/layout/radial4"/>
    <dgm:cxn modelId="{8080EA85-B2F2-45AD-B130-C283D0D46FB8}" type="presOf" srcId="{3696A2F5-AE67-4AA7-840C-DD2614A45C11}" destId="{A5283E49-7424-48BE-8811-AC1ABD5AA9ED}" srcOrd="0" destOrd="0" presId="urn:microsoft.com/office/officeart/2005/8/layout/radial4"/>
    <dgm:cxn modelId="{393523C3-CA86-422D-B7F2-7A8F576613B6}" srcId="{1171D6EE-4BA4-4727-A086-141FC91E468C}" destId="{620B73DD-D0AB-49E6-B133-E7E162B2AFB3}" srcOrd="0" destOrd="0" parTransId="{F736E7A1-B849-4752-8CB4-7B5F581F184F}" sibTransId="{BF1F1278-32BB-43D3-B48E-29EBC050129A}"/>
    <dgm:cxn modelId="{613097C3-CBA2-4E5B-9F25-FD912E13DB45}" type="presOf" srcId="{96EEBE3B-D905-4D12-9B73-EBBF8E1162C2}" destId="{36AA397E-03C0-4643-B085-733E73E7A4C6}" srcOrd="0" destOrd="0" presId="urn:microsoft.com/office/officeart/2005/8/layout/radial4"/>
    <dgm:cxn modelId="{0C753FCA-877D-4140-B07F-8D7BF3AEB526}" srcId="{3696A2F5-AE67-4AA7-840C-DD2614A45C11}" destId="{1171D6EE-4BA4-4727-A086-141FC91E468C}" srcOrd="0" destOrd="0" parTransId="{AF381226-25CB-4FF4-B344-DE82013B2B19}" sibTransId="{2F23EF25-E165-4E32-BA60-CA8791536363}"/>
    <dgm:cxn modelId="{72E566D2-A555-4445-A7A0-FA7684062EE5}" type="presOf" srcId="{1171D6EE-4BA4-4727-A086-141FC91E468C}" destId="{183EA45D-269D-4CD6-A62F-2F740BA5B1BE}" srcOrd="0" destOrd="0" presId="urn:microsoft.com/office/officeart/2005/8/layout/radial4"/>
    <dgm:cxn modelId="{E59D3B9F-F83D-4C01-A208-23BA14A0ACFE}" type="presOf" srcId="{1A8B0364-5BD7-4B39-A4BA-75CB926B7E12}" destId="{B3D4586B-1940-472E-91E4-76E3D9B2FF11}" srcOrd="0" destOrd="0" presId="urn:microsoft.com/office/officeart/2005/8/layout/radial4"/>
    <dgm:cxn modelId="{5844441F-FD45-4378-B2A9-55B6F3938452}" type="presParOf" srcId="{A5283E49-7424-48BE-8811-AC1ABD5AA9ED}" destId="{183EA45D-269D-4CD6-A62F-2F740BA5B1BE}" srcOrd="0" destOrd="0" presId="urn:microsoft.com/office/officeart/2005/8/layout/radial4"/>
    <dgm:cxn modelId="{6CD644FC-779B-43DB-9934-5594D06CC11F}" type="presParOf" srcId="{A5283E49-7424-48BE-8811-AC1ABD5AA9ED}" destId="{4A5DCB72-123E-48BE-A25A-212B4EAAD47A}" srcOrd="1" destOrd="0" presId="urn:microsoft.com/office/officeart/2005/8/layout/radial4"/>
    <dgm:cxn modelId="{4BE76D1F-A448-4CD9-BB6B-643FE08260D5}" type="presParOf" srcId="{A5283E49-7424-48BE-8811-AC1ABD5AA9ED}" destId="{046B75FF-C927-47A5-A78D-4F259DBDF477}" srcOrd="2" destOrd="0" presId="urn:microsoft.com/office/officeart/2005/8/layout/radial4"/>
    <dgm:cxn modelId="{397D3ADD-5066-40A3-A8AA-F3DE7AA9D61D}" type="presParOf" srcId="{A5283E49-7424-48BE-8811-AC1ABD5AA9ED}" destId="{36AA397E-03C0-4643-B085-733E73E7A4C6}" srcOrd="3" destOrd="0" presId="urn:microsoft.com/office/officeart/2005/8/layout/radial4"/>
    <dgm:cxn modelId="{FCEBD3DE-ED05-4C1E-89F3-0557EBD5F9C9}" type="presParOf" srcId="{A5283E49-7424-48BE-8811-AC1ABD5AA9ED}" destId="{C6830E1F-74A0-46ED-B9B6-457321844E05}" srcOrd="4" destOrd="0" presId="urn:microsoft.com/office/officeart/2005/8/layout/radial4"/>
    <dgm:cxn modelId="{CC195817-31C1-4CB3-B8C6-F129721064D4}" type="presParOf" srcId="{A5283E49-7424-48BE-8811-AC1ABD5AA9ED}" destId="{B3D4586B-1940-472E-91E4-76E3D9B2FF11}" srcOrd="5" destOrd="0" presId="urn:microsoft.com/office/officeart/2005/8/layout/radial4"/>
    <dgm:cxn modelId="{049ECDFE-1267-4C77-9EBF-51217DB3DC13}" type="presParOf" srcId="{A5283E49-7424-48BE-8811-AC1ABD5AA9ED}" destId="{BFC42746-E55E-49F7-9642-D1FE915BE13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FC2E79-B7FC-4222-A842-44B1E3E6940A}" type="doc">
      <dgm:prSet loTypeId="urn:microsoft.com/office/officeart/2005/8/layout/vList3" loCatId="list" qsTypeId="urn:microsoft.com/office/officeart/2005/8/quickstyle/simple1" qsCatId="simple" csTypeId="urn:microsoft.com/office/officeart/2005/8/colors/accent2_5" csCatId="accent2" phldr="1"/>
      <dgm:spPr/>
    </dgm:pt>
    <dgm:pt modelId="{D1551373-44E4-499D-AB1C-DA342B18E126}">
      <dgm:prSet phldrT="[Text]" custT="1"/>
      <dgm:spPr/>
      <dgm:t>
        <a:bodyPr/>
        <a:lstStyle/>
        <a:p>
          <a:pPr algn="r"/>
          <a:r>
            <a:rPr lang="id-ID" sz="2400" b="0" dirty="0" smtClean="0">
              <a:latin typeface="Arial Rounded MT Bold" pitchFamily="34" charset="0"/>
              <a:cs typeface="Arial" pitchFamily="34" charset="0"/>
            </a:rPr>
            <a:t>Media</a:t>
          </a:r>
          <a:r>
            <a:rPr lang="en-US" sz="2400" b="0" dirty="0" smtClean="0">
              <a:latin typeface="Arial Rounded MT Bold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 Rounded MT Bold" pitchFamily="34" charset="0"/>
              <a:cs typeface="Arial" pitchFamily="34" charset="0"/>
            </a:rPr>
            <a:t>menjadi</a:t>
          </a:r>
          <a:r>
            <a:rPr lang="en-US" sz="2400" b="0" dirty="0" smtClean="0">
              <a:latin typeface="Arial Rounded MT Bold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 Rounded MT Bold" pitchFamily="34" charset="0"/>
              <a:cs typeface="Arial" pitchFamily="34" charset="0"/>
            </a:rPr>
            <a:t>pusat</a:t>
          </a:r>
          <a:r>
            <a:rPr lang="en-US" sz="2400" b="0" dirty="0" smtClean="0">
              <a:latin typeface="Arial Rounded MT Bold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 Rounded MT Bold" pitchFamily="34" charset="0"/>
              <a:cs typeface="Arial" pitchFamily="34" charset="0"/>
            </a:rPr>
            <a:t>panggung</a:t>
          </a:r>
          <a:r>
            <a:rPr lang="en-US" sz="2400" b="0" dirty="0" smtClean="0">
              <a:latin typeface="Arial Rounded MT Bold" pitchFamily="34" charset="0"/>
              <a:cs typeface="Arial" pitchFamily="34" charset="0"/>
            </a:rPr>
            <a:t> </a:t>
          </a:r>
          <a:r>
            <a:rPr lang="en-US" sz="2400" b="0" dirty="0" err="1" smtClean="0">
              <a:latin typeface="Arial Rounded MT Bold" pitchFamily="34" charset="0"/>
              <a:cs typeface="Arial" pitchFamily="34" charset="0"/>
            </a:rPr>
            <a:t>politik</a:t>
          </a:r>
          <a:endParaRPr lang="en-SG" sz="2400" b="0" dirty="0">
            <a:latin typeface="Arial Rounded MT Bold" pitchFamily="34" charset="0"/>
            <a:cs typeface="Arial" pitchFamily="34" charset="0"/>
          </a:endParaRPr>
        </a:p>
      </dgm:t>
    </dgm:pt>
    <dgm:pt modelId="{8075C131-7D54-4F7A-8124-2A1F25FB75EE}" type="parTrans" cxnId="{A8ACA27C-954C-4F74-AFCC-7A1C03230463}">
      <dgm:prSet/>
      <dgm:spPr/>
      <dgm:t>
        <a:bodyPr/>
        <a:lstStyle/>
        <a:p>
          <a:endParaRPr lang="en-SG"/>
        </a:p>
      </dgm:t>
    </dgm:pt>
    <dgm:pt modelId="{55076F02-5058-48E8-935F-2D5A9C1C0542}" type="sibTrans" cxnId="{A8ACA27C-954C-4F74-AFCC-7A1C03230463}">
      <dgm:prSet/>
      <dgm:spPr/>
      <dgm:t>
        <a:bodyPr/>
        <a:lstStyle/>
        <a:p>
          <a:endParaRPr lang="en-SG"/>
        </a:p>
      </dgm:t>
    </dgm:pt>
    <dgm:pt modelId="{3C9D0114-29E3-4FFD-A169-10B924D99DA5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r"/>
          <a:r>
            <a:rPr lang="id-ID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Media</a:t>
          </a:r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menggeser</a:t>
          </a:r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wacana</a:t>
          </a:r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politik</a:t>
          </a:r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algn="r"/>
          <a:r>
            <a:rPr lang="en-US" sz="28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dari</a:t>
          </a:r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isu</a:t>
          </a:r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ke</a:t>
          </a:r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personality</a:t>
          </a:r>
          <a:r>
            <a: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= </a:t>
          </a:r>
          <a:r>
            <a:rPr lang="en-US" sz="28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depolitisasi</a:t>
          </a:r>
          <a:endParaRPr lang="en-SG" sz="2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C1B7FB2-1C37-4F79-8E20-025F6D761F7D}" type="parTrans" cxnId="{31EEA34C-3F7B-472B-8946-7E7B3CF14F95}">
      <dgm:prSet/>
      <dgm:spPr/>
      <dgm:t>
        <a:bodyPr/>
        <a:lstStyle/>
        <a:p>
          <a:endParaRPr lang="en-SG"/>
        </a:p>
      </dgm:t>
    </dgm:pt>
    <dgm:pt modelId="{AF734745-B1C7-4658-ADCA-DF79B5076B3D}" type="sibTrans" cxnId="{31EEA34C-3F7B-472B-8946-7E7B3CF14F95}">
      <dgm:prSet/>
      <dgm:spPr/>
      <dgm:t>
        <a:bodyPr/>
        <a:lstStyle/>
        <a:p>
          <a:endParaRPr lang="en-SG"/>
        </a:p>
      </dgm:t>
    </dgm:pt>
    <dgm:pt modelId="{BC507F68-D5FF-40C2-9873-E73B932B611F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accent3">
            <a:lumMod val="75000"/>
          </a:schemeClr>
        </a:solidFill>
      </dgm:spPr>
      <dgm:t>
        <a:bodyPr/>
        <a:lstStyle/>
        <a:p>
          <a:pPr algn="r"/>
          <a:r>
            <a:rPr lang="id-ID" sz="2800" dirty="0" smtClean="0">
              <a:latin typeface="Arial" pitchFamily="34" charset="0"/>
              <a:cs typeface="Arial" pitchFamily="34" charset="0"/>
            </a:rPr>
            <a:t>Media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membawa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ruang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politik</a:t>
          </a:r>
          <a:endParaRPr lang="en-US" sz="2800" dirty="0" smtClean="0">
            <a:latin typeface="Arial" pitchFamily="34" charset="0"/>
            <a:cs typeface="Arial" pitchFamily="34" charset="0"/>
          </a:endParaRPr>
        </a:p>
        <a:p>
          <a:pPr algn="r"/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ke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dalam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ruang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keluarga</a:t>
          </a:r>
          <a:r>
            <a:rPr lang="id-ID" sz="2800" dirty="0" smtClean="0">
              <a:latin typeface="Arial" pitchFamily="34" charset="0"/>
              <a:cs typeface="Arial" pitchFamily="34" charset="0"/>
            </a:rPr>
            <a:t> </a:t>
          </a:r>
          <a:r>
            <a:rPr lang="id-ID" sz="2800" i="1" dirty="0" smtClean="0">
              <a:latin typeface="Arial" pitchFamily="34" charset="0"/>
              <a:cs typeface="Arial" pitchFamily="34" charset="0"/>
            </a:rPr>
            <a:t>(privat sphere)</a:t>
          </a:r>
          <a:endParaRPr lang="en-SG" sz="2800" i="1" dirty="0">
            <a:latin typeface="Arial" pitchFamily="34" charset="0"/>
            <a:cs typeface="Arial" pitchFamily="34" charset="0"/>
          </a:endParaRPr>
        </a:p>
      </dgm:t>
    </dgm:pt>
    <dgm:pt modelId="{6C293470-366E-44C1-BDB6-5477D5C34CBA}" type="parTrans" cxnId="{828CFEA0-0FA7-4B41-84DA-ED4D649788D1}">
      <dgm:prSet/>
      <dgm:spPr/>
      <dgm:t>
        <a:bodyPr/>
        <a:lstStyle/>
        <a:p>
          <a:endParaRPr lang="en-SG"/>
        </a:p>
      </dgm:t>
    </dgm:pt>
    <dgm:pt modelId="{0E2B6A8F-1E75-4781-80C1-11ABB2D61B57}" type="sibTrans" cxnId="{828CFEA0-0FA7-4B41-84DA-ED4D649788D1}">
      <dgm:prSet/>
      <dgm:spPr/>
      <dgm:t>
        <a:bodyPr/>
        <a:lstStyle/>
        <a:p>
          <a:endParaRPr lang="en-SG"/>
        </a:p>
      </dgm:t>
    </dgm:pt>
    <dgm:pt modelId="{F2390F39-CADB-4807-A53D-BC54FB77B6A6}" type="pres">
      <dgm:prSet presAssocID="{EBFC2E79-B7FC-4222-A842-44B1E3E6940A}" presName="linearFlow" presStyleCnt="0">
        <dgm:presLayoutVars>
          <dgm:dir/>
          <dgm:resizeHandles val="exact"/>
        </dgm:presLayoutVars>
      </dgm:prSet>
      <dgm:spPr/>
    </dgm:pt>
    <dgm:pt modelId="{ABD1165F-11DB-4C23-9331-24404EB9858A}" type="pres">
      <dgm:prSet presAssocID="{D1551373-44E4-499D-AB1C-DA342B18E126}" presName="composite" presStyleCnt="0"/>
      <dgm:spPr/>
    </dgm:pt>
    <dgm:pt modelId="{4689AB59-BA27-43AE-8FFF-214BE0C35BD5}" type="pres">
      <dgm:prSet presAssocID="{D1551373-44E4-499D-AB1C-DA342B18E126}" presName="imgShp" presStyleLbl="fgImgPlace1" presStyleIdx="0" presStyleCnt="3" custScaleX="10200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093C18-E7DA-41A4-824C-7B8ABEB047FF}" type="pres">
      <dgm:prSet presAssocID="{D1551373-44E4-499D-AB1C-DA342B18E126}" presName="txShp" presStyleLbl="node1" presStyleIdx="0" presStyleCnt="3" custScaleX="14736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9B4C7A24-74E0-4F0E-87B5-52BC106FDCB1}" type="pres">
      <dgm:prSet presAssocID="{55076F02-5058-48E8-935F-2D5A9C1C0542}" presName="spacing" presStyleCnt="0"/>
      <dgm:spPr/>
    </dgm:pt>
    <dgm:pt modelId="{AD37EA78-5B74-412F-9A99-FFC4FD2AD2D9}" type="pres">
      <dgm:prSet presAssocID="{3C9D0114-29E3-4FFD-A169-10B924D99DA5}" presName="composite" presStyleCnt="0"/>
      <dgm:spPr/>
    </dgm:pt>
    <dgm:pt modelId="{ACE9B223-33A5-4B1E-9FFB-C5A9F9A6A987}" type="pres">
      <dgm:prSet presAssocID="{3C9D0114-29E3-4FFD-A169-10B924D99DA5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6BF6B7A-9D5D-4E8A-AF9E-6E43FF1006ED}" type="pres">
      <dgm:prSet presAssocID="{3C9D0114-29E3-4FFD-A169-10B924D99DA5}" presName="txShp" presStyleLbl="node1" presStyleIdx="1" presStyleCnt="3" custScaleX="14736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47A8E519-5952-4A11-83EF-720DC64E7D34}" type="pres">
      <dgm:prSet presAssocID="{AF734745-B1C7-4658-ADCA-DF79B5076B3D}" presName="spacing" presStyleCnt="0"/>
      <dgm:spPr/>
    </dgm:pt>
    <dgm:pt modelId="{573A2229-F486-40FA-91DB-85BDCD96A12D}" type="pres">
      <dgm:prSet presAssocID="{BC507F68-D5FF-40C2-9873-E73B932B611F}" presName="composite" presStyleCnt="0"/>
      <dgm:spPr/>
    </dgm:pt>
    <dgm:pt modelId="{D185E0AB-5F53-4A4F-8C3F-4CEB30907B00}" type="pres">
      <dgm:prSet presAssocID="{BC507F68-D5FF-40C2-9873-E73B932B611F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306C8D8-E6F7-4040-A36A-891C26653C9A}" type="pres">
      <dgm:prSet presAssocID="{BC507F68-D5FF-40C2-9873-E73B932B611F}" presName="txShp" presStyleLbl="node1" presStyleIdx="2" presStyleCnt="3" custScaleX="14736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A8ACA27C-954C-4F74-AFCC-7A1C03230463}" srcId="{EBFC2E79-B7FC-4222-A842-44B1E3E6940A}" destId="{D1551373-44E4-499D-AB1C-DA342B18E126}" srcOrd="0" destOrd="0" parTransId="{8075C131-7D54-4F7A-8124-2A1F25FB75EE}" sibTransId="{55076F02-5058-48E8-935F-2D5A9C1C0542}"/>
    <dgm:cxn modelId="{31EEA34C-3F7B-472B-8946-7E7B3CF14F95}" srcId="{EBFC2E79-B7FC-4222-A842-44B1E3E6940A}" destId="{3C9D0114-29E3-4FFD-A169-10B924D99DA5}" srcOrd="1" destOrd="0" parTransId="{3C1B7FB2-1C37-4F79-8E20-025F6D761F7D}" sibTransId="{AF734745-B1C7-4658-ADCA-DF79B5076B3D}"/>
    <dgm:cxn modelId="{EB1F157E-4802-4B50-81AD-09FAD4F9ED2C}" type="presOf" srcId="{3C9D0114-29E3-4FFD-A169-10B924D99DA5}" destId="{06BF6B7A-9D5D-4E8A-AF9E-6E43FF1006ED}" srcOrd="0" destOrd="0" presId="urn:microsoft.com/office/officeart/2005/8/layout/vList3"/>
    <dgm:cxn modelId="{239DA3F2-A0A2-4B3E-8459-68073EF5B383}" type="presOf" srcId="{BC507F68-D5FF-40C2-9873-E73B932B611F}" destId="{B306C8D8-E6F7-4040-A36A-891C26653C9A}" srcOrd="0" destOrd="0" presId="urn:microsoft.com/office/officeart/2005/8/layout/vList3"/>
    <dgm:cxn modelId="{0DDB6D8D-6066-4629-BF29-22D8BA647BB1}" type="presOf" srcId="{D1551373-44E4-499D-AB1C-DA342B18E126}" destId="{0F093C18-E7DA-41A4-824C-7B8ABEB047FF}" srcOrd="0" destOrd="0" presId="urn:microsoft.com/office/officeart/2005/8/layout/vList3"/>
    <dgm:cxn modelId="{75B84EB4-3035-4A73-B074-B48DAF3E55B1}" type="presOf" srcId="{EBFC2E79-B7FC-4222-A842-44B1E3E6940A}" destId="{F2390F39-CADB-4807-A53D-BC54FB77B6A6}" srcOrd="0" destOrd="0" presId="urn:microsoft.com/office/officeart/2005/8/layout/vList3"/>
    <dgm:cxn modelId="{828CFEA0-0FA7-4B41-84DA-ED4D649788D1}" srcId="{EBFC2E79-B7FC-4222-A842-44B1E3E6940A}" destId="{BC507F68-D5FF-40C2-9873-E73B932B611F}" srcOrd="2" destOrd="0" parTransId="{6C293470-366E-44C1-BDB6-5477D5C34CBA}" sibTransId="{0E2B6A8F-1E75-4781-80C1-11ABB2D61B57}"/>
    <dgm:cxn modelId="{DF01FED8-55F6-4EEF-AE40-A1D141CA740C}" type="presParOf" srcId="{F2390F39-CADB-4807-A53D-BC54FB77B6A6}" destId="{ABD1165F-11DB-4C23-9331-24404EB9858A}" srcOrd="0" destOrd="0" presId="urn:microsoft.com/office/officeart/2005/8/layout/vList3"/>
    <dgm:cxn modelId="{B4FB1831-8694-4CCF-904A-6A31A6CE3E95}" type="presParOf" srcId="{ABD1165F-11DB-4C23-9331-24404EB9858A}" destId="{4689AB59-BA27-43AE-8FFF-214BE0C35BD5}" srcOrd="0" destOrd="0" presId="urn:microsoft.com/office/officeart/2005/8/layout/vList3"/>
    <dgm:cxn modelId="{FD38130B-2CB8-4190-9FDD-159C69A36B11}" type="presParOf" srcId="{ABD1165F-11DB-4C23-9331-24404EB9858A}" destId="{0F093C18-E7DA-41A4-824C-7B8ABEB047FF}" srcOrd="1" destOrd="0" presId="urn:microsoft.com/office/officeart/2005/8/layout/vList3"/>
    <dgm:cxn modelId="{6DB5D3EC-2BB2-4475-937B-2C371138DFA9}" type="presParOf" srcId="{F2390F39-CADB-4807-A53D-BC54FB77B6A6}" destId="{9B4C7A24-74E0-4F0E-87B5-52BC106FDCB1}" srcOrd="1" destOrd="0" presId="urn:microsoft.com/office/officeart/2005/8/layout/vList3"/>
    <dgm:cxn modelId="{E8C19E35-E410-483F-B86D-1B003675EB8E}" type="presParOf" srcId="{F2390F39-CADB-4807-A53D-BC54FB77B6A6}" destId="{AD37EA78-5B74-412F-9A99-FFC4FD2AD2D9}" srcOrd="2" destOrd="0" presId="urn:microsoft.com/office/officeart/2005/8/layout/vList3"/>
    <dgm:cxn modelId="{3FD8E5EF-144A-4192-8A77-37B077710CD6}" type="presParOf" srcId="{AD37EA78-5B74-412F-9A99-FFC4FD2AD2D9}" destId="{ACE9B223-33A5-4B1E-9FFB-C5A9F9A6A987}" srcOrd="0" destOrd="0" presId="urn:microsoft.com/office/officeart/2005/8/layout/vList3"/>
    <dgm:cxn modelId="{8A8CEB0D-C35E-40E4-99CF-C8CD51C9B631}" type="presParOf" srcId="{AD37EA78-5B74-412F-9A99-FFC4FD2AD2D9}" destId="{06BF6B7A-9D5D-4E8A-AF9E-6E43FF1006ED}" srcOrd="1" destOrd="0" presId="urn:microsoft.com/office/officeart/2005/8/layout/vList3"/>
    <dgm:cxn modelId="{925D986A-4C41-4F58-8669-33EE502BEBF6}" type="presParOf" srcId="{F2390F39-CADB-4807-A53D-BC54FB77B6A6}" destId="{47A8E519-5952-4A11-83EF-720DC64E7D34}" srcOrd="3" destOrd="0" presId="urn:microsoft.com/office/officeart/2005/8/layout/vList3"/>
    <dgm:cxn modelId="{E6A558F9-B3BF-456E-93D1-EA571F43788D}" type="presParOf" srcId="{F2390F39-CADB-4807-A53D-BC54FB77B6A6}" destId="{573A2229-F486-40FA-91DB-85BDCD96A12D}" srcOrd="4" destOrd="0" presId="urn:microsoft.com/office/officeart/2005/8/layout/vList3"/>
    <dgm:cxn modelId="{2584A7C0-D399-4937-9E81-0DC6190CF628}" type="presParOf" srcId="{573A2229-F486-40FA-91DB-85BDCD96A12D}" destId="{D185E0AB-5F53-4A4F-8C3F-4CEB30907B00}" srcOrd="0" destOrd="0" presId="urn:microsoft.com/office/officeart/2005/8/layout/vList3"/>
    <dgm:cxn modelId="{195EE7B3-C0DE-4589-AE0C-70A3A57DFA64}" type="presParOf" srcId="{573A2229-F486-40FA-91DB-85BDCD96A12D}" destId="{B306C8D8-E6F7-4040-A36A-891C26653C9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9668E5-E475-4480-BFC8-E21C70D48F84}" type="doc">
      <dgm:prSet loTypeId="urn:microsoft.com/office/officeart/2005/8/layout/arrow2" loCatId="process" qsTypeId="urn:microsoft.com/office/officeart/2005/8/quickstyle/3d2" qsCatId="3D" csTypeId="urn:microsoft.com/office/officeart/2005/8/colors/colorful2" csCatId="colorful" phldr="1"/>
      <dgm:spPr/>
    </dgm:pt>
    <dgm:pt modelId="{C67E1BF1-879C-4DB1-9A08-209FD0E7748A}">
      <dgm:prSet phldrT="[Text]"/>
      <dgm:spPr/>
      <dgm:t>
        <a:bodyPr/>
        <a:lstStyle/>
        <a:p>
          <a:r>
            <a:rPr lang="id-ID" dirty="0" smtClean="0"/>
            <a:t>Ruang Sosial</a:t>
          </a:r>
          <a:endParaRPr lang="id-ID" dirty="0"/>
        </a:p>
      </dgm:t>
    </dgm:pt>
    <dgm:pt modelId="{7C3EDCED-8212-4431-A31C-622F926A1478}" type="parTrans" cxnId="{69990AE1-AB95-4CC1-9A42-F20FA41C9AB6}">
      <dgm:prSet/>
      <dgm:spPr/>
      <dgm:t>
        <a:bodyPr/>
        <a:lstStyle/>
        <a:p>
          <a:endParaRPr lang="id-ID"/>
        </a:p>
      </dgm:t>
    </dgm:pt>
    <dgm:pt modelId="{2D667536-E617-4400-A4C6-158C675DEECA}" type="sibTrans" cxnId="{69990AE1-AB95-4CC1-9A42-F20FA41C9AB6}">
      <dgm:prSet/>
      <dgm:spPr/>
      <dgm:t>
        <a:bodyPr/>
        <a:lstStyle/>
        <a:p>
          <a:endParaRPr lang="id-ID"/>
        </a:p>
      </dgm:t>
    </dgm:pt>
    <dgm:pt modelId="{0B4696C1-FA79-404B-BFEE-D6B1DF03606B}">
      <dgm:prSet phldrT="[Text]"/>
      <dgm:spPr/>
      <dgm:t>
        <a:bodyPr/>
        <a:lstStyle/>
        <a:p>
          <a:r>
            <a:rPr lang="id-ID" dirty="0" smtClean="0"/>
            <a:t>Ruang Media</a:t>
          </a:r>
          <a:endParaRPr lang="id-ID" dirty="0"/>
        </a:p>
      </dgm:t>
    </dgm:pt>
    <dgm:pt modelId="{842F3217-690F-4465-9A66-41B87AFD3DCA}" type="parTrans" cxnId="{A7730268-CEB6-4642-A765-E5D5CE2B031A}">
      <dgm:prSet/>
      <dgm:spPr/>
      <dgm:t>
        <a:bodyPr/>
        <a:lstStyle/>
        <a:p>
          <a:endParaRPr lang="id-ID"/>
        </a:p>
      </dgm:t>
    </dgm:pt>
    <dgm:pt modelId="{FC68AD50-4763-4DD4-A73C-9BF1E9C0B275}" type="sibTrans" cxnId="{A7730268-CEB6-4642-A765-E5D5CE2B031A}">
      <dgm:prSet/>
      <dgm:spPr/>
      <dgm:t>
        <a:bodyPr/>
        <a:lstStyle/>
        <a:p>
          <a:endParaRPr lang="id-ID"/>
        </a:p>
      </dgm:t>
    </dgm:pt>
    <dgm:pt modelId="{60EFA28D-1A06-416D-AEA0-A27206C16B2E}">
      <dgm:prSet phldrT="[Text]"/>
      <dgm:spPr/>
      <dgm:t>
        <a:bodyPr/>
        <a:lstStyle/>
        <a:p>
          <a:r>
            <a:rPr lang="id-ID" dirty="0" smtClean="0"/>
            <a:t>Ruang  Elit</a:t>
          </a:r>
          <a:endParaRPr lang="id-ID" dirty="0"/>
        </a:p>
      </dgm:t>
    </dgm:pt>
    <dgm:pt modelId="{E317B184-6A6F-475E-9C5A-D85ECE2C40CF}" type="parTrans" cxnId="{590697C1-A98C-4B4C-BAF0-2E5F83B70346}">
      <dgm:prSet/>
      <dgm:spPr/>
      <dgm:t>
        <a:bodyPr/>
        <a:lstStyle/>
        <a:p>
          <a:endParaRPr lang="id-ID"/>
        </a:p>
      </dgm:t>
    </dgm:pt>
    <dgm:pt modelId="{EECFDEA3-FC8F-44D1-857F-DC64B4154471}" type="sibTrans" cxnId="{590697C1-A98C-4B4C-BAF0-2E5F83B70346}">
      <dgm:prSet/>
      <dgm:spPr/>
      <dgm:t>
        <a:bodyPr/>
        <a:lstStyle/>
        <a:p>
          <a:endParaRPr lang="id-ID"/>
        </a:p>
      </dgm:t>
    </dgm:pt>
    <dgm:pt modelId="{2FDF8B94-ED97-42C5-92A9-BA305C297C45}" type="pres">
      <dgm:prSet presAssocID="{309668E5-E475-4480-BFC8-E21C70D48F84}" presName="arrowDiagram" presStyleCnt="0">
        <dgm:presLayoutVars>
          <dgm:chMax val="5"/>
          <dgm:dir/>
          <dgm:resizeHandles val="exact"/>
        </dgm:presLayoutVars>
      </dgm:prSet>
      <dgm:spPr/>
    </dgm:pt>
    <dgm:pt modelId="{06C5D6A8-8F99-41EC-B485-2C2D95EBD2F5}" type="pres">
      <dgm:prSet presAssocID="{309668E5-E475-4480-BFC8-E21C70D48F84}" presName="arrow" presStyleLbl="bgShp" presStyleIdx="0" presStyleCnt="1"/>
      <dgm:spPr/>
    </dgm:pt>
    <dgm:pt modelId="{EEC54125-6B9C-4873-8974-46828E4D4365}" type="pres">
      <dgm:prSet presAssocID="{309668E5-E475-4480-BFC8-E21C70D48F84}" presName="arrowDiagram3" presStyleCnt="0"/>
      <dgm:spPr/>
    </dgm:pt>
    <dgm:pt modelId="{308F0919-1BD9-445D-85B0-87E011B93091}" type="pres">
      <dgm:prSet presAssocID="{C67E1BF1-879C-4DB1-9A08-209FD0E7748A}" presName="bullet3a" presStyleLbl="node1" presStyleIdx="0" presStyleCnt="3"/>
      <dgm:spPr/>
    </dgm:pt>
    <dgm:pt modelId="{FA303FE2-472E-426E-B646-741A4BCFD654}" type="pres">
      <dgm:prSet presAssocID="{C67E1BF1-879C-4DB1-9A08-209FD0E7748A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1FFEDA-6303-43EE-877F-95030029DFA9}" type="pres">
      <dgm:prSet presAssocID="{0B4696C1-FA79-404B-BFEE-D6B1DF03606B}" presName="bullet3b" presStyleLbl="node1" presStyleIdx="1" presStyleCnt="3"/>
      <dgm:spPr/>
    </dgm:pt>
    <dgm:pt modelId="{4686C5F9-7258-4407-999D-8D1A9732FC57}" type="pres">
      <dgm:prSet presAssocID="{0B4696C1-FA79-404B-BFEE-D6B1DF03606B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EDF6D7-8C16-4474-9F20-7C9E4CC1B715}" type="pres">
      <dgm:prSet presAssocID="{60EFA28D-1A06-416D-AEA0-A27206C16B2E}" presName="bullet3c" presStyleLbl="node1" presStyleIdx="2" presStyleCnt="3"/>
      <dgm:spPr/>
    </dgm:pt>
    <dgm:pt modelId="{1D85B27A-4EC1-4369-B0A7-743863C0F5E9}" type="pres">
      <dgm:prSet presAssocID="{60EFA28D-1A06-416D-AEA0-A27206C16B2E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4C7B1F3-B9A2-4D9A-9E42-88211FC6771A}" type="presOf" srcId="{C67E1BF1-879C-4DB1-9A08-209FD0E7748A}" destId="{FA303FE2-472E-426E-B646-741A4BCFD654}" srcOrd="0" destOrd="0" presId="urn:microsoft.com/office/officeart/2005/8/layout/arrow2"/>
    <dgm:cxn modelId="{C00944AA-7C94-4122-B203-ADE927ADDEDE}" type="presOf" srcId="{60EFA28D-1A06-416D-AEA0-A27206C16B2E}" destId="{1D85B27A-4EC1-4369-B0A7-743863C0F5E9}" srcOrd="0" destOrd="0" presId="urn:microsoft.com/office/officeart/2005/8/layout/arrow2"/>
    <dgm:cxn modelId="{69990AE1-AB95-4CC1-9A42-F20FA41C9AB6}" srcId="{309668E5-E475-4480-BFC8-E21C70D48F84}" destId="{C67E1BF1-879C-4DB1-9A08-209FD0E7748A}" srcOrd="0" destOrd="0" parTransId="{7C3EDCED-8212-4431-A31C-622F926A1478}" sibTransId="{2D667536-E617-4400-A4C6-158C675DEECA}"/>
    <dgm:cxn modelId="{AEB8C702-6442-4121-8666-4848A6EEC0D3}" type="presOf" srcId="{309668E5-E475-4480-BFC8-E21C70D48F84}" destId="{2FDF8B94-ED97-42C5-92A9-BA305C297C45}" srcOrd="0" destOrd="0" presId="urn:microsoft.com/office/officeart/2005/8/layout/arrow2"/>
    <dgm:cxn modelId="{9991B313-CD07-45A1-BF8C-BC77DE53F6B0}" type="presOf" srcId="{0B4696C1-FA79-404B-BFEE-D6B1DF03606B}" destId="{4686C5F9-7258-4407-999D-8D1A9732FC57}" srcOrd="0" destOrd="0" presId="urn:microsoft.com/office/officeart/2005/8/layout/arrow2"/>
    <dgm:cxn modelId="{A7730268-CEB6-4642-A765-E5D5CE2B031A}" srcId="{309668E5-E475-4480-BFC8-E21C70D48F84}" destId="{0B4696C1-FA79-404B-BFEE-D6B1DF03606B}" srcOrd="1" destOrd="0" parTransId="{842F3217-690F-4465-9A66-41B87AFD3DCA}" sibTransId="{FC68AD50-4763-4DD4-A73C-9BF1E9C0B275}"/>
    <dgm:cxn modelId="{590697C1-A98C-4B4C-BAF0-2E5F83B70346}" srcId="{309668E5-E475-4480-BFC8-E21C70D48F84}" destId="{60EFA28D-1A06-416D-AEA0-A27206C16B2E}" srcOrd="2" destOrd="0" parTransId="{E317B184-6A6F-475E-9C5A-D85ECE2C40CF}" sibTransId="{EECFDEA3-FC8F-44D1-857F-DC64B4154471}"/>
    <dgm:cxn modelId="{8EF802DC-00C4-4EDB-84EE-14C7FA5F19E2}" type="presParOf" srcId="{2FDF8B94-ED97-42C5-92A9-BA305C297C45}" destId="{06C5D6A8-8F99-41EC-B485-2C2D95EBD2F5}" srcOrd="0" destOrd="0" presId="urn:microsoft.com/office/officeart/2005/8/layout/arrow2"/>
    <dgm:cxn modelId="{F50ACA0D-7E79-4320-9C2D-6D00B902E9D5}" type="presParOf" srcId="{2FDF8B94-ED97-42C5-92A9-BA305C297C45}" destId="{EEC54125-6B9C-4873-8974-46828E4D4365}" srcOrd="1" destOrd="0" presId="urn:microsoft.com/office/officeart/2005/8/layout/arrow2"/>
    <dgm:cxn modelId="{54D2DA14-1481-4AED-B1A4-BE355AFD4C44}" type="presParOf" srcId="{EEC54125-6B9C-4873-8974-46828E4D4365}" destId="{308F0919-1BD9-445D-85B0-87E011B93091}" srcOrd="0" destOrd="0" presId="urn:microsoft.com/office/officeart/2005/8/layout/arrow2"/>
    <dgm:cxn modelId="{17B5290A-52B4-4173-9977-1B6655F08592}" type="presParOf" srcId="{EEC54125-6B9C-4873-8974-46828E4D4365}" destId="{FA303FE2-472E-426E-B646-741A4BCFD654}" srcOrd="1" destOrd="0" presId="urn:microsoft.com/office/officeart/2005/8/layout/arrow2"/>
    <dgm:cxn modelId="{AB3DC7BE-69EE-40D0-BF2A-F3579C41B606}" type="presParOf" srcId="{EEC54125-6B9C-4873-8974-46828E4D4365}" destId="{6E1FFEDA-6303-43EE-877F-95030029DFA9}" srcOrd="2" destOrd="0" presId="urn:microsoft.com/office/officeart/2005/8/layout/arrow2"/>
    <dgm:cxn modelId="{A157C837-13EE-469B-ACF6-3DC1ADFA58E9}" type="presParOf" srcId="{EEC54125-6B9C-4873-8974-46828E4D4365}" destId="{4686C5F9-7258-4407-999D-8D1A9732FC57}" srcOrd="3" destOrd="0" presId="urn:microsoft.com/office/officeart/2005/8/layout/arrow2"/>
    <dgm:cxn modelId="{D2B7F288-49B4-4486-A3C6-150219E7DFD5}" type="presParOf" srcId="{EEC54125-6B9C-4873-8974-46828E4D4365}" destId="{6BEDF6D7-8C16-4474-9F20-7C9E4CC1B715}" srcOrd="4" destOrd="0" presId="urn:microsoft.com/office/officeart/2005/8/layout/arrow2"/>
    <dgm:cxn modelId="{248A993F-DC91-4020-8B6A-4E2198EAA977}" type="presParOf" srcId="{EEC54125-6B9C-4873-8974-46828E4D4365}" destId="{1D85B27A-4EC1-4369-B0A7-743863C0F5E9}" srcOrd="5" destOrd="0" presId="urn:microsoft.com/office/officeart/2005/8/layout/arrow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3EC9E3-50AC-47D5-BA78-40DD86FF1249}" type="doc">
      <dgm:prSet loTypeId="urn:microsoft.com/office/officeart/2005/8/layout/funnel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38F38E42-5E8B-41B5-AD46-C2F832DECED1}">
      <dgm:prSet phldrT="[Text]"/>
      <dgm:spPr/>
      <dgm:t>
        <a:bodyPr/>
        <a:lstStyle/>
        <a:p>
          <a:r>
            <a:rPr lang="id-ID" dirty="0" smtClean="0"/>
            <a:t>Ruang Elit</a:t>
          </a:r>
          <a:endParaRPr lang="id-ID" dirty="0"/>
        </a:p>
      </dgm:t>
    </dgm:pt>
    <dgm:pt modelId="{0DCA8E49-3C06-40C5-9100-E9D25BCB2004}" type="parTrans" cxnId="{5271363F-D9CD-4352-B3B9-87591DB95CA4}">
      <dgm:prSet/>
      <dgm:spPr/>
      <dgm:t>
        <a:bodyPr/>
        <a:lstStyle/>
        <a:p>
          <a:endParaRPr lang="id-ID"/>
        </a:p>
      </dgm:t>
    </dgm:pt>
    <dgm:pt modelId="{9A285B95-C0B3-46A6-A72F-1B2CE398213B}" type="sibTrans" cxnId="{5271363F-D9CD-4352-B3B9-87591DB95CA4}">
      <dgm:prSet/>
      <dgm:spPr/>
      <dgm:t>
        <a:bodyPr/>
        <a:lstStyle/>
        <a:p>
          <a:endParaRPr lang="id-ID"/>
        </a:p>
      </dgm:t>
    </dgm:pt>
    <dgm:pt modelId="{DCD0EB5F-29C2-4B38-840F-4D4767FDC912}">
      <dgm:prSet phldrT="[Text]"/>
      <dgm:spPr/>
      <dgm:t>
        <a:bodyPr/>
        <a:lstStyle/>
        <a:p>
          <a:r>
            <a:rPr lang="id-ID" dirty="0" smtClean="0"/>
            <a:t>Ruang Sosial</a:t>
          </a:r>
          <a:endParaRPr lang="id-ID" dirty="0"/>
        </a:p>
      </dgm:t>
    </dgm:pt>
    <dgm:pt modelId="{4A68F9F9-1057-4636-B67F-513F1020D392}" type="parTrans" cxnId="{CC9CD098-56BA-43BF-892B-36877ECDDC38}">
      <dgm:prSet/>
      <dgm:spPr/>
      <dgm:t>
        <a:bodyPr/>
        <a:lstStyle/>
        <a:p>
          <a:endParaRPr lang="id-ID"/>
        </a:p>
      </dgm:t>
    </dgm:pt>
    <dgm:pt modelId="{28857C3F-9592-474D-8A2D-08F6F449439B}" type="sibTrans" cxnId="{CC9CD098-56BA-43BF-892B-36877ECDDC38}">
      <dgm:prSet/>
      <dgm:spPr/>
      <dgm:t>
        <a:bodyPr/>
        <a:lstStyle/>
        <a:p>
          <a:endParaRPr lang="id-ID"/>
        </a:p>
      </dgm:t>
    </dgm:pt>
    <dgm:pt modelId="{14A0FC88-7C02-4293-B589-A96EDDAFCFC8}">
      <dgm:prSet phldrT="[Text]"/>
      <dgm:spPr/>
      <dgm:t>
        <a:bodyPr/>
        <a:lstStyle/>
        <a:p>
          <a:r>
            <a:rPr lang="id-ID" dirty="0" smtClean="0"/>
            <a:t>Publik</a:t>
          </a:r>
          <a:endParaRPr lang="id-ID" dirty="0"/>
        </a:p>
      </dgm:t>
    </dgm:pt>
    <dgm:pt modelId="{A4FB7D27-E668-402D-8E01-E30E359D8D5F}" type="parTrans" cxnId="{306F1688-3092-4CBB-ADF5-82F5281A79B8}">
      <dgm:prSet/>
      <dgm:spPr/>
      <dgm:t>
        <a:bodyPr/>
        <a:lstStyle/>
        <a:p>
          <a:endParaRPr lang="id-ID"/>
        </a:p>
      </dgm:t>
    </dgm:pt>
    <dgm:pt modelId="{1FAA5DCA-4C0D-4B91-8865-9AF4EDA1BB1E}" type="sibTrans" cxnId="{306F1688-3092-4CBB-ADF5-82F5281A79B8}">
      <dgm:prSet/>
      <dgm:spPr/>
      <dgm:t>
        <a:bodyPr/>
        <a:lstStyle/>
        <a:p>
          <a:endParaRPr lang="id-ID"/>
        </a:p>
      </dgm:t>
    </dgm:pt>
    <dgm:pt modelId="{21F4FC0D-D89C-424B-90F0-03B4A8CDE114}">
      <dgm:prSet phldrT="[Text]"/>
      <dgm:spPr/>
      <dgm:t>
        <a:bodyPr/>
        <a:lstStyle/>
        <a:p>
          <a:r>
            <a:rPr lang="id-ID" i="1" dirty="0" smtClean="0"/>
            <a:t>Pseudo Public- Privat Semu</a:t>
          </a:r>
          <a:endParaRPr lang="id-ID" i="0" dirty="0"/>
        </a:p>
      </dgm:t>
    </dgm:pt>
    <dgm:pt modelId="{01255E3C-9644-4B94-83C5-46D1919E5AD5}" type="parTrans" cxnId="{CA77E698-B657-4C6A-86AF-DFFE9A48E055}">
      <dgm:prSet/>
      <dgm:spPr/>
      <dgm:t>
        <a:bodyPr/>
        <a:lstStyle/>
        <a:p>
          <a:endParaRPr lang="id-ID"/>
        </a:p>
      </dgm:t>
    </dgm:pt>
    <dgm:pt modelId="{A19BFE0C-D85A-4BCA-97DB-2D86CD6F5C0C}" type="sibTrans" cxnId="{CA77E698-B657-4C6A-86AF-DFFE9A48E055}">
      <dgm:prSet/>
      <dgm:spPr/>
      <dgm:t>
        <a:bodyPr/>
        <a:lstStyle/>
        <a:p>
          <a:endParaRPr lang="id-ID"/>
        </a:p>
      </dgm:t>
    </dgm:pt>
    <dgm:pt modelId="{B2853ED6-E98D-49C5-890F-B58900989136}" type="pres">
      <dgm:prSet presAssocID="{C53EC9E3-50AC-47D5-BA78-40DD86FF1249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68DB6D0-8048-4324-AC1F-9FA9F0EBA199}" type="pres">
      <dgm:prSet presAssocID="{C53EC9E3-50AC-47D5-BA78-40DD86FF1249}" presName="ellipse" presStyleLbl="trBgShp" presStyleIdx="0" presStyleCnt="1"/>
      <dgm:spPr/>
    </dgm:pt>
    <dgm:pt modelId="{3F897573-A471-48FD-BAA5-0588421A9A1E}" type="pres">
      <dgm:prSet presAssocID="{C53EC9E3-50AC-47D5-BA78-40DD86FF1249}" presName="arrow1" presStyleLbl="fgShp" presStyleIdx="0" presStyleCnt="1"/>
      <dgm:spPr/>
    </dgm:pt>
    <dgm:pt modelId="{578648AA-BBB9-4913-8959-0D4DC8F1175A}" type="pres">
      <dgm:prSet presAssocID="{C53EC9E3-50AC-47D5-BA78-40DD86FF1249}" presName="rectangle" presStyleLbl="revTx" presStyleIdx="0" presStyleCnt="1" custScaleX="11675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BE955F-5B35-4146-8387-4C948881F864}" type="pres">
      <dgm:prSet presAssocID="{DCD0EB5F-29C2-4B38-840F-4D4767FDC912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F63B817-C4FA-4CBA-97C3-A36C7967FA11}" type="pres">
      <dgm:prSet presAssocID="{14A0FC88-7C02-4293-B589-A96EDDAFCFC8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1DE0988-C7D9-4F3D-BC97-817570807455}" type="pres">
      <dgm:prSet presAssocID="{21F4FC0D-D89C-424B-90F0-03B4A8CDE114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366BF4B-833C-4EC4-8460-DBB12123CF39}" type="pres">
      <dgm:prSet presAssocID="{C53EC9E3-50AC-47D5-BA78-40DD86FF1249}" presName="funnel" presStyleLbl="trAlignAcc1" presStyleIdx="0" presStyleCnt="1" custLinFactNeighborX="-303" custLinFactNeighborY="-1460"/>
      <dgm:spPr/>
    </dgm:pt>
  </dgm:ptLst>
  <dgm:cxnLst>
    <dgm:cxn modelId="{44230907-9BB1-4533-A0AB-055E526F1521}" type="presOf" srcId="{C53EC9E3-50AC-47D5-BA78-40DD86FF1249}" destId="{B2853ED6-E98D-49C5-890F-B58900989136}" srcOrd="0" destOrd="0" presId="urn:microsoft.com/office/officeart/2005/8/layout/funnel1"/>
    <dgm:cxn modelId="{BCD1FF94-C03C-42EE-A99E-5C7B0860D4D4}" type="presOf" srcId="{14A0FC88-7C02-4293-B589-A96EDDAFCFC8}" destId="{5ABE955F-5B35-4146-8387-4C948881F864}" srcOrd="0" destOrd="0" presId="urn:microsoft.com/office/officeart/2005/8/layout/funnel1"/>
    <dgm:cxn modelId="{CC9CD098-56BA-43BF-892B-36877ECDDC38}" srcId="{C53EC9E3-50AC-47D5-BA78-40DD86FF1249}" destId="{DCD0EB5F-29C2-4B38-840F-4D4767FDC912}" srcOrd="1" destOrd="0" parTransId="{4A68F9F9-1057-4636-B67F-513F1020D392}" sibTransId="{28857C3F-9592-474D-8A2D-08F6F449439B}"/>
    <dgm:cxn modelId="{5271363F-D9CD-4352-B3B9-87591DB95CA4}" srcId="{C53EC9E3-50AC-47D5-BA78-40DD86FF1249}" destId="{38F38E42-5E8B-41B5-AD46-C2F832DECED1}" srcOrd="0" destOrd="0" parTransId="{0DCA8E49-3C06-40C5-9100-E9D25BCB2004}" sibTransId="{9A285B95-C0B3-46A6-A72F-1B2CE398213B}"/>
    <dgm:cxn modelId="{CA77E698-B657-4C6A-86AF-DFFE9A48E055}" srcId="{C53EC9E3-50AC-47D5-BA78-40DD86FF1249}" destId="{21F4FC0D-D89C-424B-90F0-03B4A8CDE114}" srcOrd="3" destOrd="0" parTransId="{01255E3C-9644-4B94-83C5-46D1919E5AD5}" sibTransId="{A19BFE0C-D85A-4BCA-97DB-2D86CD6F5C0C}"/>
    <dgm:cxn modelId="{EE9E31C8-CEE4-4D8A-AADD-48D3FD0533AE}" type="presOf" srcId="{DCD0EB5F-29C2-4B38-840F-4D4767FDC912}" destId="{5F63B817-C4FA-4CBA-97C3-A36C7967FA11}" srcOrd="0" destOrd="0" presId="urn:microsoft.com/office/officeart/2005/8/layout/funnel1"/>
    <dgm:cxn modelId="{076F8692-100B-4CE0-AA59-8F68B687D908}" type="presOf" srcId="{38F38E42-5E8B-41B5-AD46-C2F832DECED1}" destId="{F1DE0988-C7D9-4F3D-BC97-817570807455}" srcOrd="0" destOrd="0" presId="urn:microsoft.com/office/officeart/2005/8/layout/funnel1"/>
    <dgm:cxn modelId="{306F1688-3092-4CBB-ADF5-82F5281A79B8}" srcId="{C53EC9E3-50AC-47D5-BA78-40DD86FF1249}" destId="{14A0FC88-7C02-4293-B589-A96EDDAFCFC8}" srcOrd="2" destOrd="0" parTransId="{A4FB7D27-E668-402D-8E01-E30E359D8D5F}" sibTransId="{1FAA5DCA-4C0D-4B91-8865-9AF4EDA1BB1E}"/>
    <dgm:cxn modelId="{90CAAF41-7363-44E1-A451-13085F438965}" type="presOf" srcId="{21F4FC0D-D89C-424B-90F0-03B4A8CDE114}" destId="{578648AA-BBB9-4913-8959-0D4DC8F1175A}" srcOrd="0" destOrd="0" presId="urn:microsoft.com/office/officeart/2005/8/layout/funnel1"/>
    <dgm:cxn modelId="{3BBEC685-A0E9-4958-9902-AE82634EC7B0}" type="presParOf" srcId="{B2853ED6-E98D-49C5-890F-B58900989136}" destId="{168DB6D0-8048-4324-AC1F-9FA9F0EBA199}" srcOrd="0" destOrd="0" presId="urn:microsoft.com/office/officeart/2005/8/layout/funnel1"/>
    <dgm:cxn modelId="{38915E7C-5327-4AFC-809A-83E00C91F1D5}" type="presParOf" srcId="{B2853ED6-E98D-49C5-890F-B58900989136}" destId="{3F897573-A471-48FD-BAA5-0588421A9A1E}" srcOrd="1" destOrd="0" presId="urn:microsoft.com/office/officeart/2005/8/layout/funnel1"/>
    <dgm:cxn modelId="{B43E0539-20A5-42DC-BC69-E4BB459FF406}" type="presParOf" srcId="{B2853ED6-E98D-49C5-890F-B58900989136}" destId="{578648AA-BBB9-4913-8959-0D4DC8F1175A}" srcOrd="2" destOrd="0" presId="urn:microsoft.com/office/officeart/2005/8/layout/funnel1"/>
    <dgm:cxn modelId="{D056DDDB-3126-40EE-892A-DC6594B5FCEE}" type="presParOf" srcId="{B2853ED6-E98D-49C5-890F-B58900989136}" destId="{5ABE955F-5B35-4146-8387-4C948881F864}" srcOrd="3" destOrd="0" presId="urn:microsoft.com/office/officeart/2005/8/layout/funnel1"/>
    <dgm:cxn modelId="{17329CA7-8645-4FF5-8300-AB8DB9112120}" type="presParOf" srcId="{B2853ED6-E98D-49C5-890F-B58900989136}" destId="{5F63B817-C4FA-4CBA-97C3-A36C7967FA11}" srcOrd="4" destOrd="0" presId="urn:microsoft.com/office/officeart/2005/8/layout/funnel1"/>
    <dgm:cxn modelId="{5C2BF2E7-2B5D-4FB4-BB41-BE1BDA9B78A0}" type="presParOf" srcId="{B2853ED6-E98D-49C5-890F-B58900989136}" destId="{F1DE0988-C7D9-4F3D-BC97-817570807455}" srcOrd="5" destOrd="0" presId="urn:microsoft.com/office/officeart/2005/8/layout/funnel1"/>
    <dgm:cxn modelId="{1D0B59DA-D0B9-48F6-BAC4-4140521B108F}" type="presParOf" srcId="{B2853ED6-E98D-49C5-890F-B58900989136}" destId="{0366BF4B-833C-4EC4-8460-DBB12123CF39}" srcOrd="6" destOrd="0" presId="urn:microsoft.com/office/officeart/2005/8/layout/funnel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D5B6FD-668A-4252-89EF-A3DEAA4771D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A88386E-09B8-4C94-81B6-0002B7280601}">
      <dgm:prSet phldrT="[Text]"/>
      <dgm:spPr/>
      <dgm:t>
        <a:bodyPr/>
        <a:lstStyle/>
        <a:p>
          <a:r>
            <a:rPr lang="en-US" i="1" dirty="0" smtClean="0"/>
            <a:t>New media </a:t>
          </a:r>
          <a:r>
            <a:rPr lang="id-ID" dirty="0" smtClean="0"/>
            <a:t>mengkonversi</a:t>
          </a:r>
          <a:r>
            <a:rPr lang="en-US" dirty="0" smtClean="0"/>
            <a:t> </a:t>
          </a:r>
          <a:r>
            <a:rPr lang="en-US" dirty="0" err="1" smtClean="0"/>
            <a:t>audiens</a:t>
          </a:r>
          <a:r>
            <a:rPr lang="en-US" dirty="0" smtClean="0"/>
            <a:t> </a:t>
          </a:r>
          <a:r>
            <a:rPr lang="id-ID" dirty="0" smtClean="0"/>
            <a:t>pasif menjadi</a:t>
          </a:r>
          <a:r>
            <a:rPr lang="en-US" dirty="0" smtClean="0"/>
            <a:t> </a:t>
          </a:r>
          <a:r>
            <a:rPr lang="en-US" dirty="0" err="1" smtClean="0"/>
            <a:t>partisipan</a:t>
          </a:r>
          <a:r>
            <a:rPr lang="en-US" dirty="0" smtClean="0"/>
            <a:t> </a:t>
          </a:r>
          <a:r>
            <a:rPr lang="en-US" dirty="0" err="1" smtClean="0"/>
            <a:t>aktif</a:t>
          </a:r>
          <a:r>
            <a:rPr lang="en-US" dirty="0" smtClean="0"/>
            <a:t> </a:t>
          </a:r>
          <a:endParaRPr lang="id-ID" dirty="0"/>
        </a:p>
      </dgm:t>
    </dgm:pt>
    <dgm:pt modelId="{2735A989-412D-4EDC-B616-8D93212C207A}" type="parTrans" cxnId="{D7E3DE92-4DB6-442A-977D-90E1CC1A7716}">
      <dgm:prSet/>
      <dgm:spPr/>
      <dgm:t>
        <a:bodyPr/>
        <a:lstStyle/>
        <a:p>
          <a:endParaRPr lang="id-ID"/>
        </a:p>
      </dgm:t>
    </dgm:pt>
    <dgm:pt modelId="{57086D9C-F3BD-4F18-9763-EB5850428CB4}" type="sibTrans" cxnId="{D7E3DE92-4DB6-442A-977D-90E1CC1A7716}">
      <dgm:prSet/>
      <dgm:spPr/>
      <dgm:t>
        <a:bodyPr/>
        <a:lstStyle/>
        <a:p>
          <a:endParaRPr lang="id-ID"/>
        </a:p>
      </dgm:t>
    </dgm:pt>
    <dgm:pt modelId="{814B6DBA-72AA-4FEC-AE3A-6E2DBBBA287B}">
      <dgm:prSet phldrT="[Text]"/>
      <dgm:spPr/>
      <dgm:t>
        <a:bodyPr/>
        <a:lstStyle/>
        <a:p>
          <a:r>
            <a:rPr lang="id-ID" dirty="0" smtClean="0"/>
            <a:t>Audien/pengguna</a:t>
          </a:r>
          <a:r>
            <a:rPr lang="en-US" dirty="0" smtClean="0"/>
            <a:t> </a:t>
          </a:r>
          <a:r>
            <a:rPr lang="id-ID" dirty="0" smtClean="0"/>
            <a:t>mendapat </a:t>
          </a:r>
          <a:r>
            <a:rPr lang="en-US" dirty="0" err="1" smtClean="0"/>
            <a:t>akses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kesempatan</a:t>
          </a:r>
          <a:r>
            <a:rPr lang="en-US" dirty="0" smtClean="0"/>
            <a:t> yang </a:t>
          </a:r>
          <a:r>
            <a:rPr lang="en-US" dirty="0" err="1" smtClean="0"/>
            <a:t>sama</a:t>
          </a:r>
          <a:endParaRPr lang="id-ID" dirty="0"/>
        </a:p>
      </dgm:t>
    </dgm:pt>
    <dgm:pt modelId="{61497958-4DC2-4EC5-85D5-944372C601DE}" type="parTrans" cxnId="{89C4EBB5-A533-4DC0-B19F-A2011EC8E915}">
      <dgm:prSet/>
      <dgm:spPr/>
      <dgm:t>
        <a:bodyPr/>
        <a:lstStyle/>
        <a:p>
          <a:endParaRPr lang="id-ID"/>
        </a:p>
      </dgm:t>
    </dgm:pt>
    <dgm:pt modelId="{7AC54323-4EF2-4C50-82AC-E20C1006D2A0}" type="sibTrans" cxnId="{89C4EBB5-A533-4DC0-B19F-A2011EC8E915}">
      <dgm:prSet/>
      <dgm:spPr/>
      <dgm:t>
        <a:bodyPr/>
        <a:lstStyle/>
        <a:p>
          <a:endParaRPr lang="id-ID"/>
        </a:p>
      </dgm:t>
    </dgm:pt>
    <dgm:pt modelId="{56CE2FAF-285F-4E8B-9825-757413180E83}">
      <dgm:prSet phldrT="[Text]"/>
      <dgm:spPr/>
      <dgm:t>
        <a:bodyPr/>
        <a:lstStyle/>
        <a:p>
          <a:r>
            <a:rPr lang="en-US" i="1" dirty="0" smtClean="0"/>
            <a:t>Internet as a new way for </a:t>
          </a:r>
          <a:r>
            <a:rPr lang="id-ID" i="1" dirty="0" smtClean="0"/>
            <a:t> audiens &amp; </a:t>
          </a:r>
          <a:r>
            <a:rPr lang="en-US" i="1" dirty="0" smtClean="0"/>
            <a:t>politicians</a:t>
          </a:r>
          <a:endParaRPr lang="id-ID" i="1" dirty="0"/>
        </a:p>
      </dgm:t>
    </dgm:pt>
    <dgm:pt modelId="{18F1806E-CA7B-4BE3-8461-D8056AF7B909}" type="parTrans" cxnId="{3B1D344C-B97D-4693-94EF-2E17F15F298A}">
      <dgm:prSet/>
      <dgm:spPr/>
      <dgm:t>
        <a:bodyPr/>
        <a:lstStyle/>
        <a:p>
          <a:endParaRPr lang="id-ID"/>
        </a:p>
      </dgm:t>
    </dgm:pt>
    <dgm:pt modelId="{88CC8B23-4BF4-4CFC-9690-756BEDE5DC9E}" type="sibTrans" cxnId="{3B1D344C-B97D-4693-94EF-2E17F15F298A}">
      <dgm:prSet/>
      <dgm:spPr/>
      <dgm:t>
        <a:bodyPr/>
        <a:lstStyle/>
        <a:p>
          <a:endParaRPr lang="id-ID"/>
        </a:p>
      </dgm:t>
    </dgm:pt>
    <dgm:pt modelId="{7D0DAB38-6B69-46EE-8C04-E84D7847556F}" type="pres">
      <dgm:prSet presAssocID="{24D5B6FD-668A-4252-89EF-A3DEAA4771DE}" presName="CompostProcess" presStyleCnt="0">
        <dgm:presLayoutVars>
          <dgm:dir/>
          <dgm:resizeHandles val="exact"/>
        </dgm:presLayoutVars>
      </dgm:prSet>
      <dgm:spPr/>
    </dgm:pt>
    <dgm:pt modelId="{20D6F736-A116-4B19-9131-2E75A5D19B9A}" type="pres">
      <dgm:prSet presAssocID="{24D5B6FD-668A-4252-89EF-A3DEAA4771DE}" presName="arrow" presStyleLbl="bgShp" presStyleIdx="0" presStyleCnt="1"/>
      <dgm:spPr/>
    </dgm:pt>
    <dgm:pt modelId="{549DD0AD-7CE3-4358-B113-DB5D2B4E401E}" type="pres">
      <dgm:prSet presAssocID="{24D5B6FD-668A-4252-89EF-A3DEAA4771DE}" presName="linearProcess" presStyleCnt="0"/>
      <dgm:spPr/>
    </dgm:pt>
    <dgm:pt modelId="{BE4A0161-49C2-4BCC-BACE-11E59579ABE6}" type="pres">
      <dgm:prSet presAssocID="{0A88386E-09B8-4C94-81B6-0002B728060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8BB6584-2D80-4EB1-B0FE-90AB6C4A7989}" type="pres">
      <dgm:prSet presAssocID="{57086D9C-F3BD-4F18-9763-EB5850428CB4}" presName="sibTrans" presStyleCnt="0"/>
      <dgm:spPr/>
    </dgm:pt>
    <dgm:pt modelId="{ACD328D0-C691-4542-BC80-D49BD65FB671}" type="pres">
      <dgm:prSet presAssocID="{814B6DBA-72AA-4FEC-AE3A-6E2DBBBA287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99E4E0-F96C-4098-98A4-FF46F235D10F}" type="pres">
      <dgm:prSet presAssocID="{7AC54323-4EF2-4C50-82AC-E20C1006D2A0}" presName="sibTrans" presStyleCnt="0"/>
      <dgm:spPr/>
    </dgm:pt>
    <dgm:pt modelId="{76202894-CB11-4B07-B59C-457D491399EB}" type="pres">
      <dgm:prSet presAssocID="{56CE2FAF-285F-4E8B-9825-757413180E8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9C4EBB5-A533-4DC0-B19F-A2011EC8E915}" srcId="{24D5B6FD-668A-4252-89EF-A3DEAA4771DE}" destId="{814B6DBA-72AA-4FEC-AE3A-6E2DBBBA287B}" srcOrd="1" destOrd="0" parTransId="{61497958-4DC2-4EC5-85D5-944372C601DE}" sibTransId="{7AC54323-4EF2-4C50-82AC-E20C1006D2A0}"/>
    <dgm:cxn modelId="{70A120F0-947D-48BB-BCBC-35B908C591E1}" type="presOf" srcId="{24D5B6FD-668A-4252-89EF-A3DEAA4771DE}" destId="{7D0DAB38-6B69-46EE-8C04-E84D7847556F}" srcOrd="0" destOrd="0" presId="urn:microsoft.com/office/officeart/2005/8/layout/hProcess9"/>
    <dgm:cxn modelId="{B2DA0CDB-960F-4672-8036-B6056DB91138}" type="presOf" srcId="{56CE2FAF-285F-4E8B-9825-757413180E83}" destId="{76202894-CB11-4B07-B59C-457D491399EB}" srcOrd="0" destOrd="0" presId="urn:microsoft.com/office/officeart/2005/8/layout/hProcess9"/>
    <dgm:cxn modelId="{61766954-7C4D-46C4-AF0B-8F8CAA130341}" type="presOf" srcId="{814B6DBA-72AA-4FEC-AE3A-6E2DBBBA287B}" destId="{ACD328D0-C691-4542-BC80-D49BD65FB671}" srcOrd="0" destOrd="0" presId="urn:microsoft.com/office/officeart/2005/8/layout/hProcess9"/>
    <dgm:cxn modelId="{D7E3DE92-4DB6-442A-977D-90E1CC1A7716}" srcId="{24D5B6FD-668A-4252-89EF-A3DEAA4771DE}" destId="{0A88386E-09B8-4C94-81B6-0002B7280601}" srcOrd="0" destOrd="0" parTransId="{2735A989-412D-4EDC-B616-8D93212C207A}" sibTransId="{57086D9C-F3BD-4F18-9763-EB5850428CB4}"/>
    <dgm:cxn modelId="{3B1D344C-B97D-4693-94EF-2E17F15F298A}" srcId="{24D5B6FD-668A-4252-89EF-A3DEAA4771DE}" destId="{56CE2FAF-285F-4E8B-9825-757413180E83}" srcOrd="2" destOrd="0" parTransId="{18F1806E-CA7B-4BE3-8461-D8056AF7B909}" sibTransId="{88CC8B23-4BF4-4CFC-9690-756BEDE5DC9E}"/>
    <dgm:cxn modelId="{9A658CD6-53A6-48A3-A5D1-A2A053EF8BE2}" type="presOf" srcId="{0A88386E-09B8-4C94-81B6-0002B7280601}" destId="{BE4A0161-49C2-4BCC-BACE-11E59579ABE6}" srcOrd="0" destOrd="0" presId="urn:microsoft.com/office/officeart/2005/8/layout/hProcess9"/>
    <dgm:cxn modelId="{210CF830-B140-4F15-BECC-C3A6876C9946}" type="presParOf" srcId="{7D0DAB38-6B69-46EE-8C04-E84D7847556F}" destId="{20D6F736-A116-4B19-9131-2E75A5D19B9A}" srcOrd="0" destOrd="0" presId="urn:microsoft.com/office/officeart/2005/8/layout/hProcess9"/>
    <dgm:cxn modelId="{7BEC56F6-6F79-4FE6-ACA6-25919461B75A}" type="presParOf" srcId="{7D0DAB38-6B69-46EE-8C04-E84D7847556F}" destId="{549DD0AD-7CE3-4358-B113-DB5D2B4E401E}" srcOrd="1" destOrd="0" presId="urn:microsoft.com/office/officeart/2005/8/layout/hProcess9"/>
    <dgm:cxn modelId="{4D1C0A68-6B72-4179-BAC1-E611330C4A26}" type="presParOf" srcId="{549DD0AD-7CE3-4358-B113-DB5D2B4E401E}" destId="{BE4A0161-49C2-4BCC-BACE-11E59579ABE6}" srcOrd="0" destOrd="0" presId="urn:microsoft.com/office/officeart/2005/8/layout/hProcess9"/>
    <dgm:cxn modelId="{535CED87-79AD-46DD-99EF-BF4CAA5065FF}" type="presParOf" srcId="{549DD0AD-7CE3-4358-B113-DB5D2B4E401E}" destId="{38BB6584-2D80-4EB1-B0FE-90AB6C4A7989}" srcOrd="1" destOrd="0" presId="urn:microsoft.com/office/officeart/2005/8/layout/hProcess9"/>
    <dgm:cxn modelId="{212AB667-C55F-4B91-8A5E-A1B6A4F9968D}" type="presParOf" srcId="{549DD0AD-7CE3-4358-B113-DB5D2B4E401E}" destId="{ACD328D0-C691-4542-BC80-D49BD65FB671}" srcOrd="2" destOrd="0" presId="urn:microsoft.com/office/officeart/2005/8/layout/hProcess9"/>
    <dgm:cxn modelId="{0CD38090-3746-4767-B033-AAA92F70763D}" type="presParOf" srcId="{549DD0AD-7CE3-4358-B113-DB5D2B4E401E}" destId="{1399E4E0-F96C-4098-98A4-FF46F235D10F}" srcOrd="3" destOrd="0" presId="urn:microsoft.com/office/officeart/2005/8/layout/hProcess9"/>
    <dgm:cxn modelId="{9C82673B-D12F-4331-95A5-7CC708D9B65C}" type="presParOf" srcId="{549DD0AD-7CE3-4358-B113-DB5D2B4E401E}" destId="{76202894-CB11-4B07-B59C-457D491399EB}" srcOrd="4" destOrd="0" presId="urn:microsoft.com/office/officeart/2005/8/layout/hProcess9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1D5D63-6BCE-4D87-8CC4-5C1378C2FBDF}" type="doc">
      <dgm:prSet loTypeId="urn:microsoft.com/office/officeart/2005/8/layout/chevron1" loCatId="process" qsTypeId="urn:microsoft.com/office/officeart/2005/8/quickstyle/3d3" qsCatId="3D" csTypeId="urn:microsoft.com/office/officeart/2005/8/colors/accent1_2" csCatId="accent1" phldr="1"/>
      <dgm:spPr/>
    </dgm:pt>
    <dgm:pt modelId="{CDFF9D30-2734-4F36-87D7-6F7101B7EAE3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Multi Channel</a:t>
          </a:r>
          <a:endParaRPr lang="id-ID" dirty="0">
            <a:solidFill>
              <a:schemeClr val="bg1"/>
            </a:solidFill>
          </a:endParaRPr>
        </a:p>
      </dgm:t>
    </dgm:pt>
    <dgm:pt modelId="{F1C8D801-A42C-41F1-9E29-111DF0821FE0}" type="parTrans" cxnId="{FA032BDF-871E-4503-9874-1A82B82BA377}">
      <dgm:prSet/>
      <dgm:spPr/>
      <dgm:t>
        <a:bodyPr/>
        <a:lstStyle/>
        <a:p>
          <a:endParaRPr lang="id-ID"/>
        </a:p>
      </dgm:t>
    </dgm:pt>
    <dgm:pt modelId="{B7623DB7-5F91-4A43-BDB9-8E5CCE9331DA}" type="sibTrans" cxnId="{FA032BDF-871E-4503-9874-1A82B82BA377}">
      <dgm:prSet/>
      <dgm:spPr/>
      <dgm:t>
        <a:bodyPr/>
        <a:lstStyle/>
        <a:p>
          <a:endParaRPr lang="id-ID"/>
        </a:p>
      </dgm:t>
    </dgm:pt>
    <dgm:pt modelId="{4CF5401E-1729-46AE-8C55-14F2CD93D28C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Audien memilih informasi sesuai kebutuhan</a:t>
          </a:r>
          <a:endParaRPr lang="id-ID" dirty="0">
            <a:solidFill>
              <a:schemeClr val="bg1"/>
            </a:solidFill>
          </a:endParaRPr>
        </a:p>
      </dgm:t>
    </dgm:pt>
    <dgm:pt modelId="{6B82AB2B-283B-4055-BEA5-35B020A096F5}" type="parTrans" cxnId="{8E64407F-E2C0-41C0-A728-1D757F00600D}">
      <dgm:prSet/>
      <dgm:spPr/>
      <dgm:t>
        <a:bodyPr/>
        <a:lstStyle/>
        <a:p>
          <a:endParaRPr lang="id-ID"/>
        </a:p>
      </dgm:t>
    </dgm:pt>
    <dgm:pt modelId="{B792EAF2-573B-448F-BC9A-D730B0F2D889}" type="sibTrans" cxnId="{8E64407F-E2C0-41C0-A728-1D757F00600D}">
      <dgm:prSet/>
      <dgm:spPr/>
      <dgm:t>
        <a:bodyPr/>
        <a:lstStyle/>
        <a:p>
          <a:endParaRPr lang="id-ID"/>
        </a:p>
      </dgm:t>
    </dgm:pt>
    <dgm:pt modelId="{E485F06D-6C24-4FCF-BDA7-DD5DB34783C8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Fregmentasi Audien</a:t>
          </a:r>
          <a:endParaRPr lang="id-ID" dirty="0">
            <a:solidFill>
              <a:schemeClr val="bg1"/>
            </a:solidFill>
          </a:endParaRPr>
        </a:p>
      </dgm:t>
    </dgm:pt>
    <dgm:pt modelId="{BA20FCB5-901D-472E-B18A-4B30C3561BCF}" type="parTrans" cxnId="{E8AB0A39-2433-47B0-A0B4-05E328C19376}">
      <dgm:prSet/>
      <dgm:spPr/>
      <dgm:t>
        <a:bodyPr/>
        <a:lstStyle/>
        <a:p>
          <a:endParaRPr lang="id-ID"/>
        </a:p>
      </dgm:t>
    </dgm:pt>
    <dgm:pt modelId="{8D95F669-D626-4837-982E-20AE50C19870}" type="sibTrans" cxnId="{E8AB0A39-2433-47B0-A0B4-05E328C19376}">
      <dgm:prSet/>
      <dgm:spPr/>
      <dgm:t>
        <a:bodyPr/>
        <a:lstStyle/>
        <a:p>
          <a:endParaRPr lang="id-ID"/>
        </a:p>
      </dgm:t>
    </dgm:pt>
    <dgm:pt modelId="{8BA527EA-C513-4DCD-A53F-33C74EE7FF22}" type="pres">
      <dgm:prSet presAssocID="{FA1D5D63-6BCE-4D87-8CC4-5C1378C2FBDF}" presName="Name0" presStyleCnt="0">
        <dgm:presLayoutVars>
          <dgm:dir/>
          <dgm:animLvl val="lvl"/>
          <dgm:resizeHandles val="exact"/>
        </dgm:presLayoutVars>
      </dgm:prSet>
      <dgm:spPr/>
    </dgm:pt>
    <dgm:pt modelId="{5CFB6126-B0C4-4214-BAE5-D816CFE7E3DF}" type="pres">
      <dgm:prSet presAssocID="{CDFF9D30-2734-4F36-87D7-6F7101B7EAE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11594E2-BF85-4102-9638-6D73063BD218}" type="pres">
      <dgm:prSet presAssocID="{B7623DB7-5F91-4A43-BDB9-8E5CCE9331DA}" presName="parTxOnlySpace" presStyleCnt="0"/>
      <dgm:spPr/>
    </dgm:pt>
    <dgm:pt modelId="{CADD02E5-25F8-43FF-9DDE-54D4544486FB}" type="pres">
      <dgm:prSet presAssocID="{4CF5401E-1729-46AE-8C55-14F2CD93D28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52135C1-129F-416D-A621-42F73F18115E}" type="pres">
      <dgm:prSet presAssocID="{B792EAF2-573B-448F-BC9A-D730B0F2D889}" presName="parTxOnlySpace" presStyleCnt="0"/>
      <dgm:spPr/>
    </dgm:pt>
    <dgm:pt modelId="{73FFEE31-9E43-471D-9F70-980C9AC68765}" type="pres">
      <dgm:prSet presAssocID="{E485F06D-6C24-4FCF-BDA7-DD5DB34783C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8AB0A39-2433-47B0-A0B4-05E328C19376}" srcId="{FA1D5D63-6BCE-4D87-8CC4-5C1378C2FBDF}" destId="{E485F06D-6C24-4FCF-BDA7-DD5DB34783C8}" srcOrd="2" destOrd="0" parTransId="{BA20FCB5-901D-472E-B18A-4B30C3561BCF}" sibTransId="{8D95F669-D626-4837-982E-20AE50C19870}"/>
    <dgm:cxn modelId="{623F40A5-2C59-45A4-A2B7-215218DB48AB}" type="presOf" srcId="{4CF5401E-1729-46AE-8C55-14F2CD93D28C}" destId="{CADD02E5-25F8-43FF-9DDE-54D4544486FB}" srcOrd="0" destOrd="0" presId="urn:microsoft.com/office/officeart/2005/8/layout/chevron1"/>
    <dgm:cxn modelId="{27E6A714-100E-454B-AF9A-4D8129635CCD}" type="presOf" srcId="{CDFF9D30-2734-4F36-87D7-6F7101B7EAE3}" destId="{5CFB6126-B0C4-4214-BAE5-D816CFE7E3DF}" srcOrd="0" destOrd="0" presId="urn:microsoft.com/office/officeart/2005/8/layout/chevron1"/>
    <dgm:cxn modelId="{1DDC5DD5-2448-4732-973F-E04A37E1ECD9}" type="presOf" srcId="{E485F06D-6C24-4FCF-BDA7-DD5DB34783C8}" destId="{73FFEE31-9E43-471D-9F70-980C9AC68765}" srcOrd="0" destOrd="0" presId="urn:microsoft.com/office/officeart/2005/8/layout/chevron1"/>
    <dgm:cxn modelId="{8E64407F-E2C0-41C0-A728-1D757F00600D}" srcId="{FA1D5D63-6BCE-4D87-8CC4-5C1378C2FBDF}" destId="{4CF5401E-1729-46AE-8C55-14F2CD93D28C}" srcOrd="1" destOrd="0" parTransId="{6B82AB2B-283B-4055-BEA5-35B020A096F5}" sibTransId="{B792EAF2-573B-448F-BC9A-D730B0F2D889}"/>
    <dgm:cxn modelId="{8068F751-7EE0-46CC-A3CE-B3A5E378D2D8}" type="presOf" srcId="{FA1D5D63-6BCE-4D87-8CC4-5C1378C2FBDF}" destId="{8BA527EA-C513-4DCD-A53F-33C74EE7FF22}" srcOrd="0" destOrd="0" presId="urn:microsoft.com/office/officeart/2005/8/layout/chevron1"/>
    <dgm:cxn modelId="{FA032BDF-871E-4503-9874-1A82B82BA377}" srcId="{FA1D5D63-6BCE-4D87-8CC4-5C1378C2FBDF}" destId="{CDFF9D30-2734-4F36-87D7-6F7101B7EAE3}" srcOrd="0" destOrd="0" parTransId="{F1C8D801-A42C-41F1-9E29-111DF0821FE0}" sibTransId="{B7623DB7-5F91-4A43-BDB9-8E5CCE9331DA}"/>
    <dgm:cxn modelId="{08633DCA-154F-4915-B44B-9543CB049544}" type="presParOf" srcId="{8BA527EA-C513-4DCD-A53F-33C74EE7FF22}" destId="{5CFB6126-B0C4-4214-BAE5-D816CFE7E3DF}" srcOrd="0" destOrd="0" presId="urn:microsoft.com/office/officeart/2005/8/layout/chevron1"/>
    <dgm:cxn modelId="{FDAC9165-14FE-4AB2-8071-DEC20EBF6B18}" type="presParOf" srcId="{8BA527EA-C513-4DCD-A53F-33C74EE7FF22}" destId="{A11594E2-BF85-4102-9638-6D73063BD218}" srcOrd="1" destOrd="0" presId="urn:microsoft.com/office/officeart/2005/8/layout/chevron1"/>
    <dgm:cxn modelId="{80DCEE45-D5EC-4FDD-93E3-C217F032D6F9}" type="presParOf" srcId="{8BA527EA-C513-4DCD-A53F-33C74EE7FF22}" destId="{CADD02E5-25F8-43FF-9DDE-54D4544486FB}" srcOrd="2" destOrd="0" presId="urn:microsoft.com/office/officeart/2005/8/layout/chevron1"/>
    <dgm:cxn modelId="{657475FD-8B74-456F-9A9C-7BAB07C5492B}" type="presParOf" srcId="{8BA527EA-C513-4DCD-A53F-33C74EE7FF22}" destId="{F52135C1-129F-416D-A621-42F73F18115E}" srcOrd="3" destOrd="0" presId="urn:microsoft.com/office/officeart/2005/8/layout/chevron1"/>
    <dgm:cxn modelId="{4FD4195E-AB5D-4304-8F0D-0B03229CBFEF}" type="presParOf" srcId="{8BA527EA-C513-4DCD-A53F-33C74EE7FF22}" destId="{73FFEE31-9E43-471D-9F70-980C9AC68765}" srcOrd="4" destOrd="0" presId="urn:microsoft.com/office/officeart/2005/8/layout/chevr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92F429-7754-4E85-AB1C-2ADE895F36A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9FE0E2-F00D-4D61-B888-6A54FE2508EB}" type="pres">
      <dgm:prSet presAssocID="{E792F429-7754-4E85-AB1C-2ADE895F36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12CA944E-0F9F-49E2-982A-589F667DA4A3}" type="presOf" srcId="{E792F429-7754-4E85-AB1C-2ADE895F36A0}" destId="{099FE0E2-F00D-4D61-B888-6A54FE2508EB}" srcOrd="0" destOrd="0" presId="urn:microsoft.com/office/officeart/2005/8/layout/default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9E4DB6-2A17-4BAD-A792-888392FD789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CE755975-B1B4-40CD-BBE2-27490847A27C}">
      <dgm:prSet phldrT="[Text]"/>
      <dgm:spPr/>
      <dgm:t>
        <a:bodyPr/>
        <a:lstStyle/>
        <a:p>
          <a:r>
            <a:rPr lang="en-US" dirty="0" smtClean="0"/>
            <a:t>PEMERINTAH</a:t>
          </a:r>
          <a:endParaRPr lang="en-US" dirty="0"/>
        </a:p>
      </dgm:t>
    </dgm:pt>
    <dgm:pt modelId="{CF946169-77E4-47FC-93E4-AC585657938F}" type="parTrans" cxnId="{588E08A7-78DC-402A-BEAC-9646292BA05C}">
      <dgm:prSet/>
      <dgm:spPr/>
      <dgm:t>
        <a:bodyPr/>
        <a:lstStyle/>
        <a:p>
          <a:endParaRPr lang="en-US"/>
        </a:p>
      </dgm:t>
    </dgm:pt>
    <dgm:pt modelId="{73F30197-B7CE-430D-AC6E-6E406DA06668}" type="sibTrans" cxnId="{588E08A7-78DC-402A-BEAC-9646292BA05C}">
      <dgm:prSet/>
      <dgm:spPr/>
      <dgm:t>
        <a:bodyPr/>
        <a:lstStyle/>
        <a:p>
          <a:endParaRPr lang="en-US"/>
        </a:p>
      </dgm:t>
    </dgm:pt>
    <dgm:pt modelId="{C1C8C7F4-51B1-4CA6-9006-79432A1A5EB2}">
      <dgm:prSet phldrT="[Text]"/>
      <dgm:spPr/>
      <dgm:t>
        <a:bodyPr/>
        <a:lstStyle/>
        <a:p>
          <a:r>
            <a:rPr lang="en-US" dirty="0" smtClean="0"/>
            <a:t>MASYARAKAT</a:t>
          </a:r>
          <a:endParaRPr lang="en-US" dirty="0"/>
        </a:p>
      </dgm:t>
    </dgm:pt>
    <dgm:pt modelId="{A0EEC2C3-3215-4518-A6E0-E2C327321C65}" type="parTrans" cxnId="{529D3847-A282-49A9-8ED0-EF8078714926}">
      <dgm:prSet/>
      <dgm:spPr/>
      <dgm:t>
        <a:bodyPr/>
        <a:lstStyle/>
        <a:p>
          <a:endParaRPr lang="en-US"/>
        </a:p>
      </dgm:t>
    </dgm:pt>
    <dgm:pt modelId="{00B2C44F-835E-47C4-B9A9-383A81E7BE81}" type="sibTrans" cxnId="{529D3847-A282-49A9-8ED0-EF8078714926}">
      <dgm:prSet/>
      <dgm:spPr/>
      <dgm:t>
        <a:bodyPr/>
        <a:lstStyle/>
        <a:p>
          <a:endParaRPr lang="en-US"/>
        </a:p>
      </dgm:t>
    </dgm:pt>
    <dgm:pt modelId="{3901DBEB-7DA3-48A4-9C7D-D630A632F185}">
      <dgm:prSet phldrT="[Text]"/>
      <dgm:spPr/>
      <dgm:t>
        <a:bodyPr/>
        <a:lstStyle/>
        <a:p>
          <a:r>
            <a:rPr lang="en-US" dirty="0" smtClean="0"/>
            <a:t>MEDIA MASSA</a:t>
          </a:r>
          <a:endParaRPr lang="en-US" dirty="0"/>
        </a:p>
      </dgm:t>
    </dgm:pt>
    <dgm:pt modelId="{6036EC2B-8323-449E-B6B0-C1428FF7BD75}" type="parTrans" cxnId="{D8DB4A89-15EE-49A5-96DC-734A41AC0195}">
      <dgm:prSet/>
      <dgm:spPr/>
      <dgm:t>
        <a:bodyPr/>
        <a:lstStyle/>
        <a:p>
          <a:endParaRPr lang="en-US"/>
        </a:p>
      </dgm:t>
    </dgm:pt>
    <dgm:pt modelId="{0281336D-0B06-4443-8A77-E526951AFD89}" type="sibTrans" cxnId="{D8DB4A89-15EE-49A5-96DC-734A41AC0195}">
      <dgm:prSet/>
      <dgm:spPr/>
      <dgm:t>
        <a:bodyPr/>
        <a:lstStyle/>
        <a:p>
          <a:endParaRPr lang="en-US"/>
        </a:p>
      </dgm:t>
    </dgm:pt>
    <dgm:pt modelId="{814AA62A-D73D-43BE-BCBF-32531CF6AFD5}" type="pres">
      <dgm:prSet presAssocID="{809E4DB6-2A17-4BAD-A792-888392FD789D}" presName="compositeShape" presStyleCnt="0">
        <dgm:presLayoutVars>
          <dgm:chMax val="7"/>
          <dgm:dir/>
          <dgm:resizeHandles val="exact"/>
        </dgm:presLayoutVars>
      </dgm:prSet>
      <dgm:spPr/>
    </dgm:pt>
    <dgm:pt modelId="{9824260F-AFFE-4F77-8A22-73E3796E8011}" type="pres">
      <dgm:prSet presAssocID="{809E4DB6-2A17-4BAD-A792-888392FD789D}" presName="wedge1" presStyleLbl="node1" presStyleIdx="0" presStyleCnt="3"/>
      <dgm:spPr/>
      <dgm:t>
        <a:bodyPr/>
        <a:lstStyle/>
        <a:p>
          <a:endParaRPr lang="en-US"/>
        </a:p>
      </dgm:t>
    </dgm:pt>
    <dgm:pt modelId="{4CC5DE8A-781A-459A-A2B9-3855BF09356D}" type="pres">
      <dgm:prSet presAssocID="{809E4DB6-2A17-4BAD-A792-888392FD789D}" presName="dummy1a" presStyleCnt="0"/>
      <dgm:spPr/>
    </dgm:pt>
    <dgm:pt modelId="{E5AA9C1E-CD1A-478B-A09F-C2BC16755D96}" type="pres">
      <dgm:prSet presAssocID="{809E4DB6-2A17-4BAD-A792-888392FD789D}" presName="dummy1b" presStyleCnt="0"/>
      <dgm:spPr/>
    </dgm:pt>
    <dgm:pt modelId="{8D686583-5E95-4BA9-99CF-3D5873859DE2}" type="pres">
      <dgm:prSet presAssocID="{809E4DB6-2A17-4BAD-A792-888392FD789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B8765-12EA-4789-8863-A3EF06383AD0}" type="pres">
      <dgm:prSet presAssocID="{809E4DB6-2A17-4BAD-A792-888392FD789D}" presName="wedge2" presStyleLbl="node1" presStyleIdx="1" presStyleCnt="3"/>
      <dgm:spPr/>
      <dgm:t>
        <a:bodyPr/>
        <a:lstStyle/>
        <a:p>
          <a:endParaRPr lang="en-US"/>
        </a:p>
      </dgm:t>
    </dgm:pt>
    <dgm:pt modelId="{153AE7DB-7EE0-40D9-9385-7CCDB562E669}" type="pres">
      <dgm:prSet presAssocID="{809E4DB6-2A17-4BAD-A792-888392FD789D}" presName="dummy2a" presStyleCnt="0"/>
      <dgm:spPr/>
    </dgm:pt>
    <dgm:pt modelId="{E00D4381-5846-4BCD-82A7-2AAA23BB6E43}" type="pres">
      <dgm:prSet presAssocID="{809E4DB6-2A17-4BAD-A792-888392FD789D}" presName="dummy2b" presStyleCnt="0"/>
      <dgm:spPr/>
    </dgm:pt>
    <dgm:pt modelId="{FCD5211E-CEC8-41C4-9580-FFD50B1BEE36}" type="pres">
      <dgm:prSet presAssocID="{809E4DB6-2A17-4BAD-A792-888392FD789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B7239-BFCF-4BCD-BA60-94514BFFD689}" type="pres">
      <dgm:prSet presAssocID="{809E4DB6-2A17-4BAD-A792-888392FD789D}" presName="wedge3" presStyleLbl="node1" presStyleIdx="2" presStyleCnt="3"/>
      <dgm:spPr/>
      <dgm:t>
        <a:bodyPr/>
        <a:lstStyle/>
        <a:p>
          <a:endParaRPr lang="en-US"/>
        </a:p>
      </dgm:t>
    </dgm:pt>
    <dgm:pt modelId="{AA0DFDE3-F529-47E6-B4D2-2F04A1808ABD}" type="pres">
      <dgm:prSet presAssocID="{809E4DB6-2A17-4BAD-A792-888392FD789D}" presName="dummy3a" presStyleCnt="0"/>
      <dgm:spPr/>
    </dgm:pt>
    <dgm:pt modelId="{9F9877E2-12BA-4D39-BF41-AC0B6DFB21F9}" type="pres">
      <dgm:prSet presAssocID="{809E4DB6-2A17-4BAD-A792-888392FD789D}" presName="dummy3b" presStyleCnt="0"/>
      <dgm:spPr/>
    </dgm:pt>
    <dgm:pt modelId="{4804447A-0A0F-45F7-AD8D-7ED44FD01E81}" type="pres">
      <dgm:prSet presAssocID="{809E4DB6-2A17-4BAD-A792-888392FD789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CF279C-6F56-4C11-8FC4-559682A6E4F9}" type="pres">
      <dgm:prSet presAssocID="{73F30197-B7CE-430D-AC6E-6E406DA06668}" presName="arrowWedge1" presStyleLbl="fgSibTrans2D1" presStyleIdx="0" presStyleCnt="3"/>
      <dgm:spPr/>
    </dgm:pt>
    <dgm:pt modelId="{BE719C76-141A-4C2F-BC28-2BFEFDE7678E}" type="pres">
      <dgm:prSet presAssocID="{00B2C44F-835E-47C4-B9A9-383A81E7BE81}" presName="arrowWedge2" presStyleLbl="fgSibTrans2D1" presStyleIdx="1" presStyleCnt="3"/>
      <dgm:spPr/>
    </dgm:pt>
    <dgm:pt modelId="{BBC3FD94-D62A-46A4-9C7D-48DD06ECF4A1}" type="pres">
      <dgm:prSet presAssocID="{0281336D-0B06-4443-8A77-E526951AFD89}" presName="arrowWedge3" presStyleLbl="fgSibTrans2D1" presStyleIdx="2" presStyleCnt="3"/>
      <dgm:spPr/>
    </dgm:pt>
  </dgm:ptLst>
  <dgm:cxnLst>
    <dgm:cxn modelId="{529D3847-A282-49A9-8ED0-EF8078714926}" srcId="{809E4DB6-2A17-4BAD-A792-888392FD789D}" destId="{C1C8C7F4-51B1-4CA6-9006-79432A1A5EB2}" srcOrd="1" destOrd="0" parTransId="{A0EEC2C3-3215-4518-A6E0-E2C327321C65}" sibTransId="{00B2C44F-835E-47C4-B9A9-383A81E7BE81}"/>
    <dgm:cxn modelId="{588E08A7-78DC-402A-BEAC-9646292BA05C}" srcId="{809E4DB6-2A17-4BAD-A792-888392FD789D}" destId="{CE755975-B1B4-40CD-BBE2-27490847A27C}" srcOrd="0" destOrd="0" parTransId="{CF946169-77E4-47FC-93E4-AC585657938F}" sibTransId="{73F30197-B7CE-430D-AC6E-6E406DA06668}"/>
    <dgm:cxn modelId="{EEE9B27E-68D9-4C65-951B-543015D78080}" type="presOf" srcId="{3901DBEB-7DA3-48A4-9C7D-D630A632F185}" destId="{C77B7239-BFCF-4BCD-BA60-94514BFFD689}" srcOrd="0" destOrd="0" presId="urn:microsoft.com/office/officeart/2005/8/layout/cycle8"/>
    <dgm:cxn modelId="{9E8905DB-1444-4F69-8A28-FB4827812114}" type="presOf" srcId="{CE755975-B1B4-40CD-BBE2-27490847A27C}" destId="{8D686583-5E95-4BA9-99CF-3D5873859DE2}" srcOrd="1" destOrd="0" presId="urn:microsoft.com/office/officeart/2005/8/layout/cycle8"/>
    <dgm:cxn modelId="{163BF9E4-3E01-41DA-BB3E-22E354E83557}" type="presOf" srcId="{C1C8C7F4-51B1-4CA6-9006-79432A1A5EB2}" destId="{FCD5211E-CEC8-41C4-9580-FFD50B1BEE36}" srcOrd="1" destOrd="0" presId="urn:microsoft.com/office/officeart/2005/8/layout/cycle8"/>
    <dgm:cxn modelId="{C45E4AF9-A3AE-4442-B93E-05062D8B2392}" type="presOf" srcId="{C1C8C7F4-51B1-4CA6-9006-79432A1A5EB2}" destId="{0CEB8765-12EA-4789-8863-A3EF06383AD0}" srcOrd="0" destOrd="0" presId="urn:microsoft.com/office/officeart/2005/8/layout/cycle8"/>
    <dgm:cxn modelId="{19DF68EC-7F32-4CD0-9422-E6D95F8F30C4}" type="presOf" srcId="{3901DBEB-7DA3-48A4-9C7D-D630A632F185}" destId="{4804447A-0A0F-45F7-AD8D-7ED44FD01E81}" srcOrd="1" destOrd="0" presId="urn:microsoft.com/office/officeart/2005/8/layout/cycle8"/>
    <dgm:cxn modelId="{B8EF53C2-2090-41DE-AF10-BE148961F79E}" type="presOf" srcId="{CE755975-B1B4-40CD-BBE2-27490847A27C}" destId="{9824260F-AFFE-4F77-8A22-73E3796E8011}" srcOrd="0" destOrd="0" presId="urn:microsoft.com/office/officeart/2005/8/layout/cycle8"/>
    <dgm:cxn modelId="{DEBCD262-456D-42EB-A45E-897C6646B998}" type="presOf" srcId="{809E4DB6-2A17-4BAD-A792-888392FD789D}" destId="{814AA62A-D73D-43BE-BCBF-32531CF6AFD5}" srcOrd="0" destOrd="0" presId="urn:microsoft.com/office/officeart/2005/8/layout/cycle8"/>
    <dgm:cxn modelId="{D8DB4A89-15EE-49A5-96DC-734A41AC0195}" srcId="{809E4DB6-2A17-4BAD-A792-888392FD789D}" destId="{3901DBEB-7DA3-48A4-9C7D-D630A632F185}" srcOrd="2" destOrd="0" parTransId="{6036EC2B-8323-449E-B6B0-C1428FF7BD75}" sibTransId="{0281336D-0B06-4443-8A77-E526951AFD89}"/>
    <dgm:cxn modelId="{103713C5-2D72-47B1-9925-E184DCF288F2}" type="presParOf" srcId="{814AA62A-D73D-43BE-BCBF-32531CF6AFD5}" destId="{9824260F-AFFE-4F77-8A22-73E3796E8011}" srcOrd="0" destOrd="0" presId="urn:microsoft.com/office/officeart/2005/8/layout/cycle8"/>
    <dgm:cxn modelId="{88E7A8F7-ED9B-4AE6-B0FC-498B59AF17A2}" type="presParOf" srcId="{814AA62A-D73D-43BE-BCBF-32531CF6AFD5}" destId="{4CC5DE8A-781A-459A-A2B9-3855BF09356D}" srcOrd="1" destOrd="0" presId="urn:microsoft.com/office/officeart/2005/8/layout/cycle8"/>
    <dgm:cxn modelId="{03F8F40A-46D0-4F20-8108-2B4F455F9AC5}" type="presParOf" srcId="{814AA62A-D73D-43BE-BCBF-32531CF6AFD5}" destId="{E5AA9C1E-CD1A-478B-A09F-C2BC16755D96}" srcOrd="2" destOrd="0" presId="urn:microsoft.com/office/officeart/2005/8/layout/cycle8"/>
    <dgm:cxn modelId="{AB395DE5-4F81-4FFB-B264-206B18A8809E}" type="presParOf" srcId="{814AA62A-D73D-43BE-BCBF-32531CF6AFD5}" destId="{8D686583-5E95-4BA9-99CF-3D5873859DE2}" srcOrd="3" destOrd="0" presId="urn:microsoft.com/office/officeart/2005/8/layout/cycle8"/>
    <dgm:cxn modelId="{3AEA623B-6938-427D-97A7-C1BDF4230CD4}" type="presParOf" srcId="{814AA62A-D73D-43BE-BCBF-32531CF6AFD5}" destId="{0CEB8765-12EA-4789-8863-A3EF06383AD0}" srcOrd="4" destOrd="0" presId="urn:microsoft.com/office/officeart/2005/8/layout/cycle8"/>
    <dgm:cxn modelId="{BB07B31D-B8EB-4DF3-B99F-CBCE44426E77}" type="presParOf" srcId="{814AA62A-D73D-43BE-BCBF-32531CF6AFD5}" destId="{153AE7DB-7EE0-40D9-9385-7CCDB562E669}" srcOrd="5" destOrd="0" presId="urn:microsoft.com/office/officeart/2005/8/layout/cycle8"/>
    <dgm:cxn modelId="{761E0EF0-C185-4FCA-B6F7-ED63ACE88D35}" type="presParOf" srcId="{814AA62A-D73D-43BE-BCBF-32531CF6AFD5}" destId="{E00D4381-5846-4BCD-82A7-2AAA23BB6E43}" srcOrd="6" destOrd="0" presId="urn:microsoft.com/office/officeart/2005/8/layout/cycle8"/>
    <dgm:cxn modelId="{25EEFCEB-9F71-4801-AD07-5B21BBE6A567}" type="presParOf" srcId="{814AA62A-D73D-43BE-BCBF-32531CF6AFD5}" destId="{FCD5211E-CEC8-41C4-9580-FFD50B1BEE36}" srcOrd="7" destOrd="0" presId="urn:microsoft.com/office/officeart/2005/8/layout/cycle8"/>
    <dgm:cxn modelId="{2F58A6A5-4D38-484F-B31B-5C08DA0FA1D7}" type="presParOf" srcId="{814AA62A-D73D-43BE-BCBF-32531CF6AFD5}" destId="{C77B7239-BFCF-4BCD-BA60-94514BFFD689}" srcOrd="8" destOrd="0" presId="urn:microsoft.com/office/officeart/2005/8/layout/cycle8"/>
    <dgm:cxn modelId="{EC397F9B-3921-4615-A1DB-0951E78A9804}" type="presParOf" srcId="{814AA62A-D73D-43BE-BCBF-32531CF6AFD5}" destId="{AA0DFDE3-F529-47E6-B4D2-2F04A1808ABD}" srcOrd="9" destOrd="0" presId="urn:microsoft.com/office/officeart/2005/8/layout/cycle8"/>
    <dgm:cxn modelId="{1B9A6172-23A3-4562-9FB6-3EF3ABE58139}" type="presParOf" srcId="{814AA62A-D73D-43BE-BCBF-32531CF6AFD5}" destId="{9F9877E2-12BA-4D39-BF41-AC0B6DFB21F9}" srcOrd="10" destOrd="0" presId="urn:microsoft.com/office/officeart/2005/8/layout/cycle8"/>
    <dgm:cxn modelId="{C30C7F5F-8FFD-4BBB-A03E-F65C28C1FBA4}" type="presParOf" srcId="{814AA62A-D73D-43BE-BCBF-32531CF6AFD5}" destId="{4804447A-0A0F-45F7-AD8D-7ED44FD01E81}" srcOrd="11" destOrd="0" presId="urn:microsoft.com/office/officeart/2005/8/layout/cycle8"/>
    <dgm:cxn modelId="{CB78CDA8-79D0-4967-B5B3-0F9CE1302E75}" type="presParOf" srcId="{814AA62A-D73D-43BE-BCBF-32531CF6AFD5}" destId="{CECF279C-6F56-4C11-8FC4-559682A6E4F9}" srcOrd="12" destOrd="0" presId="urn:microsoft.com/office/officeart/2005/8/layout/cycle8"/>
    <dgm:cxn modelId="{7FCE6EFD-B4B9-448C-A58B-E033EDE23A86}" type="presParOf" srcId="{814AA62A-D73D-43BE-BCBF-32531CF6AFD5}" destId="{BE719C76-141A-4C2F-BC28-2BFEFDE7678E}" srcOrd="13" destOrd="0" presId="urn:microsoft.com/office/officeart/2005/8/layout/cycle8"/>
    <dgm:cxn modelId="{A885868C-0FDD-4B90-9E13-8A1E524E06C4}" type="presParOf" srcId="{814AA62A-D73D-43BE-BCBF-32531CF6AFD5}" destId="{BBC3FD94-D62A-46A4-9C7D-48DD06ECF4A1}" srcOrd="14" destOrd="0" presId="urn:microsoft.com/office/officeart/2005/8/layout/cycle8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3EA45D-269D-4CD6-A62F-2F740BA5B1BE}">
      <dsp:nvSpPr>
        <dsp:cNvPr id="0" name=""/>
        <dsp:cNvSpPr/>
      </dsp:nvSpPr>
      <dsp:spPr>
        <a:xfrm>
          <a:off x="2983106" y="2719855"/>
          <a:ext cx="2221992" cy="22219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Arial Black" pitchFamily="34" charset="0"/>
            </a:rPr>
            <a:t>Politik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menjadi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tergantung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pada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mediasi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televisi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sehingga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televisi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dan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politik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menjadi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institusi</a:t>
          </a:r>
          <a:r>
            <a:rPr lang="en-US" sz="1300" kern="1200" dirty="0" smtClean="0">
              <a:latin typeface="Arial Black" pitchFamily="34" charset="0"/>
            </a:rPr>
            <a:t>  </a:t>
          </a:r>
          <a:r>
            <a:rPr lang="en-US" sz="1300" kern="1200" dirty="0" err="1" smtClean="0">
              <a:latin typeface="Arial Black" pitchFamily="34" charset="0"/>
            </a:rPr>
            <a:t>komplementer</a:t>
          </a:r>
          <a:r>
            <a:rPr lang="en-US" sz="1300" kern="1200" dirty="0" smtClean="0">
              <a:latin typeface="Arial Black" pitchFamily="34" charset="0"/>
            </a:rPr>
            <a:t>.</a:t>
          </a:r>
          <a:endParaRPr lang="en-SG" sz="1300" kern="1200" dirty="0">
            <a:latin typeface="Arial Black" pitchFamily="34" charset="0"/>
          </a:endParaRPr>
        </a:p>
      </dsp:txBody>
      <dsp:txXfrm>
        <a:off x="2983106" y="2719855"/>
        <a:ext cx="2221992" cy="2221992"/>
      </dsp:txXfrm>
    </dsp:sp>
    <dsp:sp modelId="{4A5DCB72-123E-48BE-A25A-212B4EAAD47A}">
      <dsp:nvSpPr>
        <dsp:cNvPr id="0" name=""/>
        <dsp:cNvSpPr/>
      </dsp:nvSpPr>
      <dsp:spPr>
        <a:xfrm rot="12170503">
          <a:off x="1090859" y="2660141"/>
          <a:ext cx="1951220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B75FF-C927-47A5-A78D-4F259DBDF477}">
      <dsp:nvSpPr>
        <dsp:cNvPr id="0" name=""/>
        <dsp:cNvSpPr/>
      </dsp:nvSpPr>
      <dsp:spPr>
        <a:xfrm>
          <a:off x="0" y="1602855"/>
          <a:ext cx="2334731" cy="1990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 Black" pitchFamily="34" charset="0"/>
            </a:rPr>
            <a:t>1970 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Arial Black" pitchFamily="34" charset="0"/>
            </a:rPr>
            <a:t>televisi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membangun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partisipasi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aktif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individu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sebagai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warga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negara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dengan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memberikan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akses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informasi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politik</a:t>
          </a:r>
          <a:r>
            <a:rPr lang="en-US" sz="1300" kern="1200" dirty="0" smtClean="0">
              <a:latin typeface="Arial Black" pitchFamily="34" charset="0"/>
            </a:rPr>
            <a:t>.</a:t>
          </a:r>
          <a:endParaRPr lang="en-SG" sz="1300" kern="1200" dirty="0">
            <a:latin typeface="Arial Black" pitchFamily="34" charset="0"/>
          </a:endParaRPr>
        </a:p>
      </dsp:txBody>
      <dsp:txXfrm>
        <a:off x="0" y="1602855"/>
        <a:ext cx="2334731" cy="1990402"/>
      </dsp:txXfrm>
    </dsp:sp>
    <dsp:sp modelId="{36AA397E-03C0-4643-B085-733E73E7A4C6}">
      <dsp:nvSpPr>
        <dsp:cNvPr id="0" name=""/>
        <dsp:cNvSpPr/>
      </dsp:nvSpPr>
      <dsp:spPr>
        <a:xfrm rot="16200000">
          <a:off x="3197040" y="1401739"/>
          <a:ext cx="1794123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30E1F-74A0-46ED-B9B6-457321844E05}">
      <dsp:nvSpPr>
        <dsp:cNvPr id="0" name=""/>
        <dsp:cNvSpPr/>
      </dsp:nvSpPr>
      <dsp:spPr>
        <a:xfrm>
          <a:off x="2847019" y="26704"/>
          <a:ext cx="2494167" cy="1589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kern="1200" dirty="0" smtClean="0">
              <a:latin typeface="Arial Black" pitchFamily="34" charset="0"/>
            </a:rPr>
            <a:t>1967  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Arial Black" pitchFamily="34" charset="0"/>
            </a:rPr>
            <a:t> radio </a:t>
          </a:r>
          <a:r>
            <a:rPr lang="en-US" sz="1300" kern="1200" dirty="0" err="1" smtClean="0">
              <a:latin typeface="Arial Black" pitchFamily="34" charset="0"/>
            </a:rPr>
            <a:t>dan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televisi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menggeser</a:t>
          </a:r>
          <a:r>
            <a:rPr lang="en-US" sz="1300" kern="1200" dirty="0" smtClean="0">
              <a:latin typeface="Arial Black" pitchFamily="34" charset="0"/>
            </a:rPr>
            <a:t>  </a:t>
          </a:r>
          <a:r>
            <a:rPr lang="en-US" sz="1300" kern="1200" dirty="0" err="1" smtClean="0">
              <a:latin typeface="Arial Black" pitchFamily="34" charset="0"/>
            </a:rPr>
            <a:t>pola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politik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dari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tindak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pelanggaran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menjadi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debat</a:t>
          </a:r>
          <a:r>
            <a:rPr lang="en-US" sz="1300" kern="1200" dirty="0" smtClean="0">
              <a:latin typeface="Arial Black" pitchFamily="34" charset="0"/>
            </a:rPr>
            <a:t> </a:t>
          </a:r>
          <a:r>
            <a:rPr lang="en-US" sz="1300" kern="1200" dirty="0" err="1" smtClean="0">
              <a:latin typeface="Arial Black" pitchFamily="34" charset="0"/>
            </a:rPr>
            <a:t>argumen</a:t>
          </a:r>
          <a:r>
            <a:rPr lang="en-US" sz="1300" kern="1200" dirty="0" smtClean="0">
              <a:latin typeface="Arial Black" pitchFamily="34" charset="0"/>
            </a:rPr>
            <a:t>.</a:t>
          </a:r>
          <a:endParaRPr lang="en-SG" sz="1300" kern="1200" dirty="0">
            <a:latin typeface="Arial Black" pitchFamily="34" charset="0"/>
          </a:endParaRPr>
        </a:p>
      </dsp:txBody>
      <dsp:txXfrm>
        <a:off x="2847019" y="26704"/>
        <a:ext cx="2494167" cy="1589214"/>
      </dsp:txXfrm>
    </dsp:sp>
    <dsp:sp modelId="{B3D4586B-1940-472E-91E4-76E3D9B2FF11}">
      <dsp:nvSpPr>
        <dsp:cNvPr id="0" name=""/>
        <dsp:cNvSpPr/>
      </dsp:nvSpPr>
      <dsp:spPr>
        <a:xfrm rot="20309333">
          <a:off x="5164865" y="2713243"/>
          <a:ext cx="1922943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42746-E55E-49F7-9642-D1FE915BE130}">
      <dsp:nvSpPr>
        <dsp:cNvPr id="0" name=""/>
        <dsp:cNvSpPr/>
      </dsp:nvSpPr>
      <dsp:spPr>
        <a:xfrm>
          <a:off x="5812079" y="1682096"/>
          <a:ext cx="2417520" cy="19904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Arial Black" pitchFamily="34" charset="0"/>
            </a:rPr>
            <a:t>1972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Arial Black" pitchFamily="34" charset="0"/>
            </a:rPr>
            <a:t>televisi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semakin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menyemarakkan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demokrasi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dengan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lebih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banyak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lagi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melibatkan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masyarakat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dalam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politik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dengan</a:t>
          </a:r>
          <a:r>
            <a:rPr lang="en-US" sz="1200" kern="1200" dirty="0" smtClean="0">
              <a:latin typeface="Arial Black" pitchFamily="34" charset="0"/>
            </a:rPr>
            <a:t> </a:t>
          </a:r>
          <a:r>
            <a:rPr lang="en-US" sz="1200" kern="1200" dirty="0" err="1" smtClean="0">
              <a:latin typeface="Arial Black" pitchFamily="34" charset="0"/>
            </a:rPr>
            <a:t>ironi</a:t>
          </a:r>
          <a:r>
            <a:rPr lang="en-US" sz="1200" kern="1200" dirty="0" smtClean="0">
              <a:latin typeface="Arial Black" pitchFamily="34" charset="0"/>
            </a:rPr>
            <a:t> “public life”.</a:t>
          </a:r>
          <a:endParaRPr lang="en-SG" sz="1200" kern="1200" dirty="0">
            <a:latin typeface="Arial Black" pitchFamily="34" charset="0"/>
          </a:endParaRPr>
        </a:p>
      </dsp:txBody>
      <dsp:txXfrm>
        <a:off x="5812079" y="1682096"/>
        <a:ext cx="2417520" cy="19904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093C18-E7DA-41A4-824C-7B8ABEB047FF}">
      <dsp:nvSpPr>
        <dsp:cNvPr id="0" name=""/>
        <dsp:cNvSpPr/>
      </dsp:nvSpPr>
      <dsp:spPr>
        <a:xfrm rot="10800000">
          <a:off x="82362" y="517"/>
          <a:ext cx="8064875" cy="1270765"/>
        </a:xfrm>
        <a:prstGeom prst="homePlat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372" tIns="91440" rIns="170688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>
              <a:latin typeface="Arial Rounded MT Bold" pitchFamily="34" charset="0"/>
              <a:cs typeface="Arial" pitchFamily="34" charset="0"/>
            </a:rPr>
            <a:t>Televisi</a:t>
          </a:r>
          <a:r>
            <a:rPr lang="en-US" sz="2400" b="0" kern="1200" dirty="0" smtClean="0">
              <a:latin typeface="Arial Rounded MT Bold" pitchFamily="34" charset="0"/>
              <a:cs typeface="Arial" pitchFamily="34" charset="0"/>
            </a:rPr>
            <a:t> </a:t>
          </a:r>
          <a:r>
            <a:rPr lang="en-US" sz="2400" b="0" kern="1200" dirty="0" err="1" smtClean="0">
              <a:latin typeface="Arial Rounded MT Bold" pitchFamily="34" charset="0"/>
              <a:cs typeface="Arial" pitchFamily="34" charset="0"/>
            </a:rPr>
            <a:t>menjadi</a:t>
          </a:r>
          <a:r>
            <a:rPr lang="en-US" sz="2400" b="0" kern="1200" dirty="0" smtClean="0">
              <a:latin typeface="Arial Rounded MT Bold" pitchFamily="34" charset="0"/>
              <a:cs typeface="Arial" pitchFamily="34" charset="0"/>
            </a:rPr>
            <a:t> </a:t>
          </a:r>
          <a:r>
            <a:rPr lang="en-US" sz="2400" b="0" kern="1200" dirty="0" err="1" smtClean="0">
              <a:latin typeface="Arial Rounded MT Bold" pitchFamily="34" charset="0"/>
              <a:cs typeface="Arial" pitchFamily="34" charset="0"/>
            </a:rPr>
            <a:t>pusat</a:t>
          </a:r>
          <a:r>
            <a:rPr lang="en-US" sz="2400" b="0" kern="1200" dirty="0" smtClean="0">
              <a:latin typeface="Arial Rounded MT Bold" pitchFamily="34" charset="0"/>
              <a:cs typeface="Arial" pitchFamily="34" charset="0"/>
            </a:rPr>
            <a:t> </a:t>
          </a:r>
          <a:r>
            <a:rPr lang="en-US" sz="2400" b="0" kern="1200" dirty="0" err="1" smtClean="0">
              <a:latin typeface="Arial Rounded MT Bold" pitchFamily="34" charset="0"/>
              <a:cs typeface="Arial" pitchFamily="34" charset="0"/>
            </a:rPr>
            <a:t>panggung</a:t>
          </a:r>
          <a:r>
            <a:rPr lang="en-US" sz="2400" b="0" kern="1200" dirty="0" smtClean="0">
              <a:latin typeface="Arial Rounded MT Bold" pitchFamily="34" charset="0"/>
              <a:cs typeface="Arial" pitchFamily="34" charset="0"/>
            </a:rPr>
            <a:t> </a:t>
          </a:r>
          <a:r>
            <a:rPr lang="en-US" sz="2400" b="0" kern="1200" dirty="0" err="1" smtClean="0">
              <a:latin typeface="Arial Rounded MT Bold" pitchFamily="34" charset="0"/>
              <a:cs typeface="Arial" pitchFamily="34" charset="0"/>
            </a:rPr>
            <a:t>politik</a:t>
          </a:r>
          <a:endParaRPr lang="en-SG" sz="2400" b="0" kern="1200" dirty="0">
            <a:latin typeface="Arial Rounded MT Bold" pitchFamily="34" charset="0"/>
            <a:cs typeface="Arial" pitchFamily="34" charset="0"/>
          </a:endParaRPr>
        </a:p>
      </dsp:txBody>
      <dsp:txXfrm rot="10800000">
        <a:off x="82362" y="517"/>
        <a:ext cx="8064875" cy="1270765"/>
      </dsp:txXfrm>
    </dsp:sp>
    <dsp:sp modelId="{4689AB59-BA27-43AE-8FFF-214BE0C35BD5}">
      <dsp:nvSpPr>
        <dsp:cNvPr id="0" name=""/>
        <dsp:cNvSpPr/>
      </dsp:nvSpPr>
      <dsp:spPr>
        <a:xfrm>
          <a:off x="730348" y="517"/>
          <a:ext cx="1296219" cy="127076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BF6B7A-9D5D-4E8A-AF9E-6E43FF1006ED}">
      <dsp:nvSpPr>
        <dsp:cNvPr id="0" name=""/>
        <dsp:cNvSpPr/>
      </dsp:nvSpPr>
      <dsp:spPr>
        <a:xfrm rot="10800000">
          <a:off x="82362" y="1650617"/>
          <a:ext cx="8064875" cy="1270765"/>
        </a:xfrm>
        <a:prstGeom prst="homePlate">
          <a:avLst/>
        </a:prstGeom>
        <a:solidFill>
          <a:schemeClr val="accent6"/>
        </a:solidFill>
        <a:ln w="63500" cap="flat" cmpd="sng" algn="ctr">
          <a:solidFill>
            <a:schemeClr val="l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560372" tIns="106680" rIns="199136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Televisi</a:t>
          </a:r>
          <a:r>
            <a:rPr lang="en-US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</a:t>
          </a:r>
          <a:r>
            <a:rPr lang="en-US" sz="2800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menggeser</a:t>
          </a:r>
          <a:r>
            <a:rPr lang="en-US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wacana</a:t>
          </a:r>
          <a:r>
            <a:rPr lang="en-US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politik</a:t>
          </a:r>
          <a:r>
            <a:rPr lang="en-US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dari</a:t>
          </a:r>
          <a:r>
            <a:rPr lang="en-US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isu</a:t>
          </a:r>
          <a:r>
            <a:rPr lang="en-US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ke</a:t>
          </a:r>
          <a:r>
            <a:rPr lang="en-US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personality = </a:t>
          </a:r>
          <a:r>
            <a:rPr lang="en-US" sz="2800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depolitisasi</a:t>
          </a:r>
          <a:endParaRPr lang="en-SG" sz="2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 rot="10800000">
        <a:off x="82362" y="1650617"/>
        <a:ext cx="8064875" cy="1270765"/>
      </dsp:txXfrm>
    </dsp:sp>
    <dsp:sp modelId="{ACE9B223-33A5-4B1E-9FFB-C5A9F9A6A987}">
      <dsp:nvSpPr>
        <dsp:cNvPr id="0" name=""/>
        <dsp:cNvSpPr/>
      </dsp:nvSpPr>
      <dsp:spPr>
        <a:xfrm>
          <a:off x="743075" y="1650617"/>
          <a:ext cx="1270765" cy="127076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06C8D8-E6F7-4040-A36A-891C26653C9A}">
      <dsp:nvSpPr>
        <dsp:cNvPr id="0" name=""/>
        <dsp:cNvSpPr/>
      </dsp:nvSpPr>
      <dsp:spPr>
        <a:xfrm rot="10800000">
          <a:off x="82362" y="3300716"/>
          <a:ext cx="8064875" cy="1270765"/>
        </a:xfrm>
        <a:prstGeom prst="homePlate">
          <a:avLst/>
        </a:prstGeom>
        <a:solidFill>
          <a:schemeClr val="accent3">
            <a:lumMod val="75000"/>
          </a:schemeClr>
        </a:solidFill>
        <a:ln w="63500" cap="flat" cmpd="sng" algn="ctr">
          <a:solidFill>
            <a:schemeClr val="lt1"/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560372" tIns="121920" rIns="227584" bIns="1219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Arial" pitchFamily="34" charset="0"/>
              <a:cs typeface="Arial" pitchFamily="34" charset="0"/>
            </a:rPr>
            <a:t>Televisi</a:t>
          </a:r>
          <a:r>
            <a:rPr lang="en-US" sz="3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kern="1200" dirty="0" err="1" smtClean="0">
              <a:latin typeface="Arial" pitchFamily="34" charset="0"/>
              <a:cs typeface="Arial" pitchFamily="34" charset="0"/>
            </a:rPr>
            <a:t>membawa</a:t>
          </a:r>
          <a:r>
            <a:rPr lang="en-US" sz="3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kern="1200" dirty="0" err="1" smtClean="0">
              <a:latin typeface="Arial" pitchFamily="34" charset="0"/>
              <a:cs typeface="Arial" pitchFamily="34" charset="0"/>
            </a:rPr>
            <a:t>ruang</a:t>
          </a:r>
          <a:r>
            <a:rPr lang="en-US" sz="3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kern="1200" dirty="0" err="1" smtClean="0">
              <a:latin typeface="Arial" pitchFamily="34" charset="0"/>
              <a:cs typeface="Arial" pitchFamily="34" charset="0"/>
            </a:rPr>
            <a:t>politik</a:t>
          </a:r>
          <a:endParaRPr lang="en-US" sz="3200" kern="1200" dirty="0" smtClean="0">
            <a:latin typeface="Arial" pitchFamily="34" charset="0"/>
            <a:cs typeface="Arial" pitchFamily="34" charset="0"/>
          </a:endParaRPr>
        </a:p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kern="1200" dirty="0" err="1" smtClean="0">
              <a:latin typeface="Arial" pitchFamily="34" charset="0"/>
              <a:cs typeface="Arial" pitchFamily="34" charset="0"/>
            </a:rPr>
            <a:t>ke</a:t>
          </a:r>
          <a:r>
            <a:rPr lang="en-US" sz="3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kern="1200" dirty="0" err="1" smtClean="0">
              <a:latin typeface="Arial" pitchFamily="34" charset="0"/>
              <a:cs typeface="Arial" pitchFamily="34" charset="0"/>
            </a:rPr>
            <a:t>dalam</a:t>
          </a:r>
          <a:r>
            <a:rPr lang="en-US" sz="3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kern="1200" dirty="0" err="1" smtClean="0">
              <a:latin typeface="Arial" pitchFamily="34" charset="0"/>
              <a:cs typeface="Arial" pitchFamily="34" charset="0"/>
            </a:rPr>
            <a:t>ruang</a:t>
          </a:r>
          <a:r>
            <a:rPr lang="en-US" sz="32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3200" kern="1200" dirty="0" err="1" smtClean="0">
              <a:latin typeface="Arial" pitchFamily="34" charset="0"/>
              <a:cs typeface="Arial" pitchFamily="34" charset="0"/>
            </a:rPr>
            <a:t>keluarga</a:t>
          </a:r>
          <a:endParaRPr lang="en-SG" sz="3200" kern="1200" dirty="0">
            <a:latin typeface="Arial" pitchFamily="34" charset="0"/>
            <a:cs typeface="Arial" pitchFamily="34" charset="0"/>
          </a:endParaRPr>
        </a:p>
      </dsp:txBody>
      <dsp:txXfrm rot="10800000">
        <a:off x="82362" y="3300716"/>
        <a:ext cx="8064875" cy="1270765"/>
      </dsp:txXfrm>
    </dsp:sp>
    <dsp:sp modelId="{D185E0AB-5F53-4A4F-8C3F-4CEB30907B00}">
      <dsp:nvSpPr>
        <dsp:cNvPr id="0" name=""/>
        <dsp:cNvSpPr/>
      </dsp:nvSpPr>
      <dsp:spPr>
        <a:xfrm>
          <a:off x="743075" y="3300716"/>
          <a:ext cx="1270765" cy="127076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086A5C-C58F-4D86-83C6-561AE2709D18}">
      <dsp:nvSpPr>
        <dsp:cNvPr id="0" name=""/>
        <dsp:cNvSpPr/>
      </dsp:nvSpPr>
      <dsp:spPr>
        <a:xfrm>
          <a:off x="7214" y="231802"/>
          <a:ext cx="2156442" cy="12938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3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latin typeface="+mn-lt"/>
              <a:cs typeface="Courier New" pitchFamily="49" charset="0"/>
            </a:rPr>
            <a:t>Media </a:t>
          </a:r>
          <a:r>
            <a:rPr lang="en-US" sz="2000" b="0" kern="1200" dirty="0" err="1" smtClean="0">
              <a:latin typeface="+mn-lt"/>
              <a:cs typeface="Courier New" pitchFamily="49" charset="0"/>
            </a:rPr>
            <a:t>massa</a:t>
          </a:r>
          <a:r>
            <a:rPr lang="en-US" sz="2000" b="0" kern="1200" dirty="0" smtClean="0">
              <a:latin typeface="+mn-lt"/>
              <a:cs typeface="Courier New" pitchFamily="49" charset="0"/>
            </a:rPr>
            <a:t> </a:t>
          </a:r>
          <a:r>
            <a:rPr lang="en-US" sz="2000" b="0" kern="1200" dirty="0" err="1" smtClean="0">
              <a:latin typeface="+mn-lt"/>
              <a:cs typeface="Courier New" pitchFamily="49" charset="0"/>
            </a:rPr>
            <a:t>ditinggalkan</a:t>
          </a:r>
          <a:r>
            <a:rPr lang="en-US" sz="2000" b="0" kern="1200" dirty="0" smtClean="0">
              <a:latin typeface="+mn-lt"/>
              <a:cs typeface="Courier New" pitchFamily="49" charset="0"/>
            </a:rPr>
            <a:t> </a:t>
          </a:r>
          <a:r>
            <a:rPr lang="en-US" sz="2000" b="0" kern="1200" dirty="0" err="1" smtClean="0">
              <a:latin typeface="+mn-lt"/>
              <a:cs typeface="Courier New" pitchFamily="49" charset="0"/>
            </a:rPr>
            <a:t>audiensnya</a:t>
          </a:r>
          <a:endParaRPr lang="en-SG" sz="2000" b="0" kern="1200" dirty="0">
            <a:latin typeface="+mn-lt"/>
            <a:cs typeface="Courier New" pitchFamily="49" charset="0"/>
          </a:endParaRPr>
        </a:p>
      </dsp:txBody>
      <dsp:txXfrm>
        <a:off x="7214" y="231802"/>
        <a:ext cx="2156442" cy="1293865"/>
      </dsp:txXfrm>
    </dsp:sp>
    <dsp:sp modelId="{1DB847A6-85A6-4A42-AC91-EA7A748114A8}">
      <dsp:nvSpPr>
        <dsp:cNvPr id="0" name=""/>
        <dsp:cNvSpPr/>
      </dsp:nvSpPr>
      <dsp:spPr>
        <a:xfrm>
          <a:off x="2353424" y="611336"/>
          <a:ext cx="457165" cy="534797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kern="1200"/>
        </a:p>
      </dsp:txBody>
      <dsp:txXfrm>
        <a:off x="2353424" y="611336"/>
        <a:ext cx="457165" cy="534797"/>
      </dsp:txXfrm>
    </dsp:sp>
    <dsp:sp modelId="{6DFDF45A-A4A7-4F11-BDAD-06A3B99E5E40}">
      <dsp:nvSpPr>
        <dsp:cNvPr id="0" name=""/>
        <dsp:cNvSpPr/>
      </dsp:nvSpPr>
      <dsp:spPr>
        <a:xfrm>
          <a:off x="3026234" y="231802"/>
          <a:ext cx="2156442" cy="12938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3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New media </a:t>
          </a:r>
          <a:r>
            <a:rPr lang="en-US" sz="1800" kern="1200" dirty="0" err="1" smtClean="0"/>
            <a:t>membuat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audiens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sebagai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partisipan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aktif</a:t>
          </a:r>
          <a:r>
            <a:rPr lang="en-US" sz="1800" kern="1200" dirty="0" smtClean="0"/>
            <a:t> </a:t>
          </a:r>
          <a:endParaRPr lang="en-SG" sz="1800" kern="1200" dirty="0"/>
        </a:p>
      </dsp:txBody>
      <dsp:txXfrm>
        <a:off x="3026234" y="231802"/>
        <a:ext cx="2156442" cy="1293865"/>
      </dsp:txXfrm>
    </dsp:sp>
    <dsp:sp modelId="{8C12169E-36E6-4436-9887-872C4E6CD107}">
      <dsp:nvSpPr>
        <dsp:cNvPr id="0" name=""/>
        <dsp:cNvSpPr/>
      </dsp:nvSpPr>
      <dsp:spPr>
        <a:xfrm>
          <a:off x="5372444" y="611336"/>
          <a:ext cx="457165" cy="534797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kern="1200"/>
        </a:p>
      </dsp:txBody>
      <dsp:txXfrm>
        <a:off x="5372444" y="611336"/>
        <a:ext cx="457165" cy="534797"/>
      </dsp:txXfrm>
    </dsp:sp>
    <dsp:sp modelId="{DAA78ED5-1CC3-4D20-BB17-1103F2EFD5EF}">
      <dsp:nvSpPr>
        <dsp:cNvPr id="0" name=""/>
        <dsp:cNvSpPr/>
      </dsp:nvSpPr>
      <dsp:spPr>
        <a:xfrm>
          <a:off x="6045254" y="231802"/>
          <a:ext cx="2156442" cy="12938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3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Internet as a new way for </a:t>
          </a:r>
          <a:r>
            <a:rPr lang="en-US" sz="2000" kern="1200" dirty="0" err="1" smtClean="0"/>
            <a:t>polticians</a:t>
          </a:r>
          <a:endParaRPr lang="en-SG" sz="2000" kern="1200" dirty="0"/>
        </a:p>
      </dsp:txBody>
      <dsp:txXfrm>
        <a:off x="6045254" y="231802"/>
        <a:ext cx="2156442" cy="1293865"/>
      </dsp:txXfrm>
    </dsp:sp>
    <dsp:sp modelId="{4B2D8A1B-F0DA-4CCB-808B-54C6AFBFDC47}">
      <dsp:nvSpPr>
        <dsp:cNvPr id="0" name=""/>
        <dsp:cNvSpPr/>
      </dsp:nvSpPr>
      <dsp:spPr>
        <a:xfrm rot="7968337">
          <a:off x="5997249" y="1573685"/>
          <a:ext cx="469810" cy="534797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kern="1200"/>
        </a:p>
      </dsp:txBody>
      <dsp:txXfrm rot="7968337">
        <a:off x="5997249" y="1573685"/>
        <a:ext cx="469810" cy="534797"/>
      </dsp:txXfrm>
    </dsp:sp>
    <dsp:sp modelId="{05B36A26-3C8D-4F50-A640-6C4ABFF31C28}">
      <dsp:nvSpPr>
        <dsp:cNvPr id="0" name=""/>
        <dsp:cNvSpPr/>
      </dsp:nvSpPr>
      <dsp:spPr>
        <a:xfrm>
          <a:off x="3744416" y="2176012"/>
          <a:ext cx="2869686" cy="16037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3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Teknologi</a:t>
          </a:r>
          <a:r>
            <a:rPr lang="en-US" sz="2000" kern="1200" dirty="0" smtClean="0"/>
            <a:t> digital </a:t>
          </a:r>
          <a:r>
            <a:rPr lang="en-US" sz="2000" kern="1200" dirty="0" err="1" smtClean="0"/>
            <a:t>memberikan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akses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kesempatan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sama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pengguna</a:t>
          </a:r>
          <a:endParaRPr lang="en-SG" sz="2000" kern="1200" dirty="0"/>
        </a:p>
      </dsp:txBody>
      <dsp:txXfrm>
        <a:off x="3744416" y="2176012"/>
        <a:ext cx="2869686" cy="1603746"/>
      </dsp:txXfrm>
    </dsp:sp>
    <dsp:sp modelId="{F05DEE44-7C8F-4140-A15F-7FD1F4E08F82}">
      <dsp:nvSpPr>
        <dsp:cNvPr id="0" name=""/>
        <dsp:cNvSpPr/>
      </dsp:nvSpPr>
      <dsp:spPr>
        <a:xfrm rot="10749858">
          <a:off x="3312369" y="2735491"/>
          <a:ext cx="305334" cy="534797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SG" sz="1500" kern="1200"/>
        </a:p>
      </dsp:txBody>
      <dsp:txXfrm rot="10749858">
        <a:off x="3312369" y="2735491"/>
        <a:ext cx="305334" cy="534797"/>
      </dsp:txXfrm>
    </dsp:sp>
    <dsp:sp modelId="{F1909FBA-4008-4AD2-BB0D-E778DFBE393B}">
      <dsp:nvSpPr>
        <dsp:cNvPr id="0" name=""/>
        <dsp:cNvSpPr/>
      </dsp:nvSpPr>
      <dsp:spPr>
        <a:xfrm>
          <a:off x="0" y="2104008"/>
          <a:ext cx="3168375" cy="185263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3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Conclusion 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Media ecology is being reconfigured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? </a:t>
          </a:r>
          <a:r>
            <a:rPr lang="en-US" sz="1900" kern="1200" dirty="0" err="1" smtClean="0"/>
            <a:t>Apa</a:t>
          </a:r>
          <a:r>
            <a:rPr lang="en-US" sz="1900" kern="1200" dirty="0" smtClean="0"/>
            <a:t> yang </a:t>
          </a:r>
          <a:r>
            <a:rPr lang="en-US" sz="1900" kern="1200" dirty="0" err="1" smtClean="0"/>
            <a:t>telah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berubah</a:t>
          </a:r>
          <a:r>
            <a:rPr lang="en-US" sz="1900" kern="1200" dirty="0" smtClean="0"/>
            <a:t> ?</a:t>
          </a:r>
        </a:p>
      </dsp:txBody>
      <dsp:txXfrm>
        <a:off x="0" y="2104008"/>
        <a:ext cx="3168375" cy="1852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660D49-346A-48ED-A103-7CC54BC10CC7}" type="datetimeFigureOut">
              <a:rPr lang="en-SG" smtClean="0"/>
              <a:pPr/>
              <a:t>28/5/2014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S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0428461-022B-4893-B794-4210D8EC774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3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MERCU BUANA\BAHAN AJAR\EKOLOGI MEDIA\GAMBAR\7\13704292707678349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286544" cy="3467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4286256"/>
            <a:ext cx="8305800" cy="981068"/>
          </a:xfrm>
        </p:spPr>
        <p:txBody>
          <a:bodyPr/>
          <a:lstStyle/>
          <a:p>
            <a:r>
              <a:rPr lang="id-ID" sz="4000" dirty="0" smtClean="0">
                <a:solidFill>
                  <a:schemeClr val="bg1"/>
                </a:solidFill>
              </a:rPr>
              <a:t>Media dan Politik</a:t>
            </a:r>
            <a:endParaRPr lang="en-SG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en-US" b="1" i="1" dirty="0" smtClean="0">
                <a:latin typeface="Comic Sans MS" pitchFamily="66" charset="0"/>
              </a:rPr>
              <a:t>Interactivity </a:t>
            </a:r>
            <a:r>
              <a:rPr lang="id-ID" b="1" i="1" dirty="0" smtClean="0">
                <a:latin typeface="Comic Sans MS" pitchFamily="66" charset="0"/>
              </a:rPr>
              <a:t>&amp; </a:t>
            </a:r>
            <a:r>
              <a:rPr lang="en-US" b="1" i="1" dirty="0" smtClean="0">
                <a:latin typeface="Comic Sans MS" pitchFamily="66" charset="0"/>
              </a:rPr>
              <a:t>Remixing</a:t>
            </a:r>
            <a:endParaRPr lang="en-SG" b="1" i="1" dirty="0">
              <a:latin typeface="Comic Sans MS" pitchFamily="66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id-ID" dirty="0" smtClean="0">
                <a:latin typeface="Comic Sans MS" pitchFamily="66" charset="0"/>
              </a:rPr>
              <a:t>Interaktivitas media </a:t>
            </a:r>
            <a:r>
              <a:rPr lang="en-US" dirty="0" err="1" smtClean="0">
                <a:latin typeface="Comic Sans MS" pitchFamily="66" charset="0"/>
              </a:rPr>
              <a:t>memungkinkan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semua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orang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untuk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terlibat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dalam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id-ID" dirty="0" smtClean="0">
                <a:latin typeface="Comic Sans MS" pitchFamily="66" charset="0"/>
              </a:rPr>
              <a:t>semua </a:t>
            </a:r>
            <a:r>
              <a:rPr lang="en-US" dirty="0" err="1" smtClean="0">
                <a:latin typeface="Comic Sans MS" pitchFamily="66" charset="0"/>
              </a:rPr>
              <a:t>wacana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id-ID" dirty="0" smtClean="0">
                <a:latin typeface="Comic Sans MS" pitchFamily="66" charset="0"/>
              </a:rPr>
              <a:t>termasuk yang </a:t>
            </a:r>
            <a:r>
              <a:rPr lang="en-US" dirty="0" err="1" smtClean="0">
                <a:latin typeface="Comic Sans MS" pitchFamily="66" charset="0"/>
              </a:rPr>
              <a:t>eksklusif</a:t>
            </a: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id-ID" dirty="0" smtClean="0">
                <a:latin typeface="Comic Sans MS" pitchFamily="66" charset="0"/>
              </a:rPr>
              <a:t>Interaktivitas media</a:t>
            </a:r>
            <a:r>
              <a:rPr lang="id-ID" dirty="0" smtClean="0">
                <a:latin typeface="Comic Sans MS" pitchFamily="66" charset="0"/>
                <a:sym typeface="Wingdings" pitchFamily="2" charset="2"/>
              </a:rPr>
              <a:t> mendorong </a:t>
            </a:r>
            <a:r>
              <a:rPr lang="en-US" dirty="0" err="1" smtClean="0">
                <a:latin typeface="Comic Sans MS" pitchFamily="66" charset="0"/>
              </a:rPr>
              <a:t>para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politikus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id-ID" dirty="0" smtClean="0">
                <a:latin typeface="Comic Sans MS" pitchFamily="66" charset="0"/>
              </a:rPr>
              <a:t>agar </a:t>
            </a:r>
            <a:r>
              <a:rPr lang="en-US" dirty="0" err="1" smtClean="0">
                <a:latin typeface="Comic Sans MS" pitchFamily="66" charset="0"/>
              </a:rPr>
              <a:t>selalu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memonitor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id-ID" dirty="0" smtClean="0">
                <a:latin typeface="Comic Sans MS" pitchFamily="66" charset="0"/>
              </a:rPr>
              <a:t>&amp;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mengontrol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konten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id-ID" dirty="0" smtClean="0">
                <a:latin typeface="Comic Sans MS" pitchFamily="66" charset="0"/>
              </a:rPr>
              <a:t>media</a:t>
            </a: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Politikus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harus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siap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kemungkinan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pesan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mereka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dimod</a:t>
            </a:r>
            <a:r>
              <a:rPr lang="id-ID" dirty="0" smtClean="0">
                <a:latin typeface="Comic Sans MS" pitchFamily="66" charset="0"/>
              </a:rPr>
              <a:t>i</a:t>
            </a:r>
            <a:r>
              <a:rPr lang="en-US" dirty="0" err="1" smtClean="0">
                <a:latin typeface="Comic Sans MS" pitchFamily="66" charset="0"/>
              </a:rPr>
              <a:t>fikasi</a:t>
            </a:r>
            <a:r>
              <a:rPr lang="id-ID" dirty="0" smtClean="0">
                <a:latin typeface="Comic Sans MS" pitchFamily="66" charset="0"/>
              </a:rPr>
              <a:t>/diolah </a:t>
            </a:r>
            <a:r>
              <a:rPr lang="en-US" dirty="0" err="1" smtClean="0">
                <a:latin typeface="Comic Sans MS" pitchFamily="66" charset="0"/>
              </a:rPr>
              <a:t>oleh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orang</a:t>
            </a:r>
            <a:r>
              <a:rPr lang="en-US" dirty="0" smtClean="0">
                <a:latin typeface="Comic Sans MS" pitchFamily="66" charset="0"/>
              </a:rPr>
              <a:t> lain </a:t>
            </a:r>
            <a:r>
              <a:rPr lang="id-ID" dirty="0" smtClean="0">
                <a:latin typeface="Comic Sans MS" pitchFamily="66" charset="0"/>
              </a:rPr>
              <a:t>(</a:t>
            </a:r>
            <a:r>
              <a:rPr lang="en-US" dirty="0" smtClean="0">
                <a:latin typeface="Comic Sans MS" pitchFamily="66" charset="0"/>
              </a:rPr>
              <a:t>Remixing</a:t>
            </a:r>
            <a:r>
              <a:rPr lang="id-ID" dirty="0" smtClean="0">
                <a:latin typeface="Comic Sans MS" pitchFamily="66" charset="0"/>
              </a:rPr>
              <a:t>)</a:t>
            </a:r>
            <a:endParaRPr lang="en-US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US" dirty="0" smtClean="0">
                <a:latin typeface="Comic Sans MS" pitchFamily="66" charset="0"/>
              </a:rPr>
              <a:t>  </a:t>
            </a:r>
          </a:p>
          <a:p>
            <a:endParaRPr lang="en-SG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>
                <a:solidFill>
                  <a:schemeClr val="bg1"/>
                </a:solidFill>
              </a:rPr>
              <a:t>Dimensi Konsekuensi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905652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bg1"/>
                </a:solidFill>
              </a:rPr>
              <a:t>Jurnalis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Demi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ekspansi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audien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bg1"/>
                </a:solidFill>
              </a:rPr>
              <a:t>Penyederhanaan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kompleksitas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Politik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Pengurangan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id-ID" dirty="0" smtClean="0">
                <a:solidFill>
                  <a:schemeClr val="bg1"/>
                </a:solidFill>
                <a:sym typeface="Wingdings" pitchFamily="2" charset="2"/>
              </a:rPr>
              <a:t>Program pengurangan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budgetmekanisme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pasar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  <a:sym typeface="Wingdings" pitchFamily="2" charset="2"/>
              </a:rPr>
              <a:t>“simply telling story”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chemeClr val="bg1"/>
              </a:solidFill>
              <a:sym typeface="Wingdings" pitchFamily="2" charset="2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219200"/>
          </a:xfrm>
        </p:spPr>
        <p:txBody>
          <a:bodyPr>
            <a:normAutofit fontScale="90000"/>
          </a:bodyPr>
          <a:lstStyle/>
          <a:p>
            <a:r>
              <a:rPr b="1" smtClean="0">
                <a:solidFill>
                  <a:schemeClr val="bg1"/>
                </a:solidFill>
              </a:rPr>
              <a:t/>
            </a:r>
            <a:br>
              <a:rPr b="1" smtClean="0">
                <a:solidFill>
                  <a:schemeClr val="bg1"/>
                </a:solidFill>
              </a:rPr>
            </a:br>
            <a:r>
              <a:rPr b="1" smtClean="0">
                <a:solidFill>
                  <a:schemeClr val="bg1"/>
                </a:solidFill>
              </a:rPr>
              <a:t/>
            </a:r>
            <a:br>
              <a:rPr b="1" smtClean="0">
                <a:solidFill>
                  <a:schemeClr val="bg1"/>
                </a:solidFill>
              </a:rPr>
            </a:br>
            <a:r>
              <a:rPr b="1" smtClean="0">
                <a:solidFill>
                  <a:schemeClr val="bg1"/>
                </a:solidFill>
              </a:rPr>
              <a:t/>
            </a:r>
            <a:br>
              <a:rPr b="1" smtClean="0">
                <a:solidFill>
                  <a:schemeClr val="bg1"/>
                </a:solidFill>
              </a:rPr>
            </a:br>
            <a:r>
              <a:rPr b="1" smtClean="0">
                <a:solidFill>
                  <a:schemeClr val="bg1"/>
                </a:solidFill>
              </a:rPr>
              <a:t>MEDIA MASSA</a:t>
            </a:r>
            <a:br>
              <a:rPr b="1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4135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928670"/>
            <a:ext cx="8382044" cy="4191022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plugged Binocula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642918"/>
            <a:ext cx="7587627" cy="5572164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Otoritas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interpretasi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distorsi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berat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sebelah</a:t>
            </a:r>
            <a:endParaRPr lang="en-US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Otoritas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penentuan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perhatian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publik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(agenda setting)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solidFill>
                  <a:schemeClr val="bg1"/>
                </a:solidFill>
              </a:rPr>
              <a:t>Media Massa (lanjutan..)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Kehilangan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kontrol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terkait</a:t>
            </a:r>
            <a:r>
              <a:rPr lang="en-US" dirty="0" smtClean="0">
                <a:solidFill>
                  <a:schemeClr val="bg1"/>
                </a:solidFill>
              </a:rPr>
              <a:t> agenda </a:t>
            </a:r>
            <a:r>
              <a:rPr lang="en-US" dirty="0" err="1" smtClean="0">
                <a:solidFill>
                  <a:schemeClr val="bg1"/>
                </a:solidFill>
              </a:rPr>
              <a:t>politik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Bagaimana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menjaga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relevan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dgn</a:t>
            </a:r>
            <a:r>
              <a:rPr lang="en-US" dirty="0" smtClean="0">
                <a:solidFill>
                  <a:schemeClr val="bg1"/>
                </a:solidFill>
              </a:rPr>
              <a:t> agenda </a:t>
            </a:r>
            <a:r>
              <a:rPr lang="en-US" dirty="0" err="1" smtClean="0">
                <a:solidFill>
                  <a:schemeClr val="bg1"/>
                </a:solidFill>
              </a:rPr>
              <a:t>politik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Diskusi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Publik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dirty="0" err="1" smtClean="0">
                <a:solidFill>
                  <a:schemeClr val="bg1"/>
                </a:solidFill>
              </a:rPr>
              <a:t>interaktif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dirty="0" err="1" smtClean="0">
                <a:solidFill>
                  <a:schemeClr val="bg1"/>
                </a:solidFill>
              </a:rPr>
              <a:t>masyarakat-pemerintah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1600" dirty="0" err="1" smtClean="0">
                <a:solidFill>
                  <a:schemeClr val="bg1"/>
                </a:solidFill>
              </a:rPr>
              <a:t>Sebagian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politisi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i="1" dirty="0" smtClean="0">
                <a:solidFill>
                  <a:schemeClr val="bg1"/>
                </a:solidFill>
                <a:sym typeface="Wingdings" pitchFamily="2" charset="2"/>
              </a:rPr>
              <a:t>lack confidence</a:t>
            </a:r>
            <a:endParaRPr lang="en-US" sz="1600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19200"/>
          </a:xfrm>
        </p:spPr>
        <p:txBody>
          <a:bodyPr>
            <a:normAutofit fontScale="90000"/>
          </a:bodyPr>
          <a:lstStyle/>
          <a:p>
            <a:r>
              <a:rPr smtClean="0">
                <a:solidFill>
                  <a:schemeClr val="bg1"/>
                </a:solidFill>
              </a:rPr>
              <a:t>PEMERINTAH</a:t>
            </a:r>
            <a:r>
              <a:rPr lang="id-ID" dirty="0" smtClean="0">
                <a:solidFill>
                  <a:schemeClr val="bg1"/>
                </a:solidFill>
              </a:rPr>
              <a:t> &amp; </a:t>
            </a:r>
            <a:r>
              <a:rPr smtClean="0">
                <a:solidFill>
                  <a:schemeClr val="bg1"/>
                </a:solidFill>
              </a:rPr>
              <a:t>POLITISI</a:t>
            </a: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Masyarakat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peluang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untuk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bertanya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&amp; dialog</a:t>
            </a:r>
            <a:endParaRPr lang="id-ID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Kelebihan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Distorsi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Distribusi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tidak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seimbang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/>
                </a:solidFill>
              </a:rPr>
              <a:t>Kepercayaan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chemeClr val="bg1"/>
                </a:solidFill>
              </a:rPr>
              <a:t>MASYARAKAT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D:\MERCU BUANA\BAHAN AJAR\EKOLOGI MEDIA\GAMBAR\7\ProPidatoPolit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458073" cy="5572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Rounded MT Bold" pitchFamily="34" charset="0"/>
              </a:rPr>
              <a:t>Politic and Media Relationship :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The History</a:t>
            </a:r>
            <a:endParaRPr lang="en-SG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800" b="1" dirty="0" err="1" smtClean="0"/>
              <a:t>Implikasi</a:t>
            </a:r>
            <a:r>
              <a:rPr lang="en-SG" sz="4800" b="1" dirty="0" smtClean="0"/>
              <a:t>…</a:t>
            </a:r>
            <a:endParaRPr lang="en-SG" sz="48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/>
                </a:solidFill>
                <a:latin typeface="Arial Rounded MT Bold" pitchFamily="34" charset="0"/>
              </a:rPr>
              <a:t>“</a:t>
            </a:r>
            <a:r>
              <a:rPr lang="en-US" dirty="0" err="1" smtClean="0">
                <a:solidFill>
                  <a:schemeClr val="accent6"/>
                </a:solidFill>
                <a:latin typeface="Arial Rounded MT Bold" pitchFamily="34" charset="0"/>
              </a:rPr>
              <a:t>Publicness</a:t>
            </a:r>
            <a:r>
              <a:rPr lang="en-US" dirty="0" smtClean="0">
                <a:solidFill>
                  <a:schemeClr val="accent6"/>
                </a:solidFill>
                <a:latin typeface="Arial Rounded MT Bold" pitchFamily="34" charset="0"/>
              </a:rPr>
              <a:t>“ Transformed </a:t>
            </a:r>
            <a:endParaRPr lang="en-SG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MEDIA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3898776" cy="3913632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lvl="0"/>
            <a:r>
              <a:rPr lang="id-ID" dirty="0" smtClean="0"/>
              <a:t>Media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keintiman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agenda setting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Hadirnya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media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 </a:t>
            </a:r>
            <a:r>
              <a:rPr lang="en-US" dirty="0" err="1" smtClean="0"/>
              <a:t>penghalang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</a:t>
            </a:r>
            <a:r>
              <a:rPr lang="id-ID" dirty="0" smtClean="0"/>
              <a:t>konvensional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SG" dirty="0" smtClean="0"/>
          </a:p>
          <a:p>
            <a:pPr lvl="0"/>
            <a:endParaRPr lang="en-SG" dirty="0" smtClean="0"/>
          </a:p>
          <a:p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PUBLIK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2201896"/>
            <a:ext cx="4176464" cy="3913632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mempersepsikan</a:t>
            </a:r>
            <a:r>
              <a:rPr lang="en-US" dirty="0" smtClean="0"/>
              <a:t> drama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multidimensi</a:t>
            </a:r>
            <a:r>
              <a:rPr lang="en-US" dirty="0" smtClean="0"/>
              <a:t> yang </a:t>
            </a:r>
            <a:r>
              <a:rPr lang="en-US" dirty="0" err="1" smtClean="0"/>
              <a:t>dimilikinya</a:t>
            </a:r>
            <a:endParaRPr lang="en-US" dirty="0" smtClean="0"/>
          </a:p>
          <a:p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Kontur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ditata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reality show </a:t>
            </a:r>
            <a:r>
              <a:rPr lang="en-US" dirty="0" err="1" smtClean="0"/>
              <a:t>ke</a:t>
            </a:r>
            <a:r>
              <a:rPr lang="en-US" dirty="0" smtClean="0"/>
              <a:t> impersonal </a:t>
            </a:r>
            <a:r>
              <a:rPr lang="en-US" dirty="0" err="1" smtClean="0"/>
              <a:t>dan</a:t>
            </a:r>
            <a:r>
              <a:rPr lang="en-US" dirty="0" smtClean="0"/>
              <a:t> personal.</a:t>
            </a:r>
          </a:p>
          <a:p>
            <a:endParaRPr lang="en-SG" dirty="0" smtClean="0"/>
          </a:p>
          <a:p>
            <a:pPr lvl="0"/>
            <a:endParaRPr lang="en-SG" dirty="0" smtClean="0"/>
          </a:p>
          <a:p>
            <a:endParaRPr lang="en-SG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00034" y="1357298"/>
          <a:ext cx="828677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Remediasi Ruang 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Pertarungan Ruang, Opini &amp; Politisi </a:t>
            </a:r>
            <a:br>
              <a:rPr lang="id-ID" dirty="0" smtClean="0"/>
            </a:b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8000"/>
          <a:ext cx="7758138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046"/>
                <a:gridCol w="2586046"/>
                <a:gridCol w="2586046"/>
              </a:tblGrid>
              <a:tr h="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Substantif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Hype/Image/Citra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Penggerak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Intelektual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i="1" dirty="0" smtClean="0"/>
                        <a:t>Spin</a:t>
                      </a:r>
                      <a:r>
                        <a:rPr lang="id-ID" i="1" baseline="0" dirty="0" smtClean="0"/>
                        <a:t> Doctor</a:t>
                      </a:r>
                      <a:endParaRPr lang="id-ID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Staf pengambil</a:t>
                      </a:r>
                      <a:r>
                        <a:rPr lang="id-ID" baseline="0" dirty="0" smtClean="0"/>
                        <a:t> kebijakan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i="1" dirty="0" smtClean="0"/>
                        <a:t>Culture Industry</a:t>
                      </a:r>
                      <a:endParaRPr lang="id-ID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Output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Kebijakan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Pencitraan </a:t>
                      </a:r>
                      <a:r>
                        <a:rPr lang="id-ID" i="1" dirty="0" smtClean="0"/>
                        <a:t>(Image</a:t>
                      </a:r>
                      <a:r>
                        <a:rPr lang="id-ID" i="1" baseline="0" dirty="0" smtClean="0"/>
                        <a:t> Making)</a:t>
                      </a:r>
                      <a:endParaRPr lang="id-ID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Aturan Hukum/Undang-undang dsb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Membentuk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baseline="0" dirty="0" smtClean="0"/>
                        <a:t>identitas/citra untuk dikonsumsi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Politisi sbg pengambil</a:t>
                      </a:r>
                      <a:r>
                        <a:rPr lang="id-ID" baseline="0" dirty="0" smtClean="0"/>
                        <a:t> kebijakan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Politisi</a:t>
                      </a:r>
                      <a:r>
                        <a:rPr lang="id-ID" baseline="0" dirty="0" smtClean="0"/>
                        <a:t> sbg selebriti </a:t>
                      </a:r>
                      <a:r>
                        <a:rPr lang="id-ID" i="1" baseline="0" dirty="0" smtClean="0"/>
                        <a:t>(Politician as celebrity)</a:t>
                      </a:r>
                      <a:endParaRPr lang="id-ID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ym typeface="Wingdings" pitchFamily="2" charset="2"/>
              </a:rPr>
              <a:t>Politik “substantif” vs Politik Pencitraan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6000768"/>
            <a:ext cx="771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/>
              <a:t>Eric </a:t>
            </a:r>
            <a:r>
              <a:rPr lang="id-ID" sz="1400" dirty="0" smtClean="0"/>
              <a:t>Louw </a:t>
            </a:r>
            <a:r>
              <a:rPr lang="id-ID" sz="1400" dirty="0" smtClean="0"/>
              <a:t>,2005 dalam </a:t>
            </a:r>
            <a:r>
              <a:rPr lang="id-ID" sz="1400" i="1" dirty="0" smtClean="0"/>
              <a:t>“The Media and Political Process</a:t>
            </a:r>
            <a:r>
              <a:rPr lang="id-ID" sz="1400" i="1" dirty="0" smtClean="0"/>
              <a:t>” </a:t>
            </a:r>
            <a:endParaRPr lang="id-ID" sz="14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724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SG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Autofit/>
          </a:bodyPr>
          <a:lstStyle/>
          <a:p>
            <a:r>
              <a:rPr lang="id-ID" sz="3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Politics &amp; </a:t>
            </a:r>
            <a:r>
              <a:rPr lang="en-US" sz="3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New Media : </a:t>
            </a:r>
            <a:br>
              <a:rPr lang="en-US" sz="3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Displacement or Reconfiguration ?</a:t>
            </a:r>
            <a:endParaRPr lang="en-SG" sz="3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67544" y="1340768"/>
            <a:ext cx="8280920" cy="0"/>
          </a:xfrm>
          <a:prstGeom prst="line">
            <a:avLst/>
          </a:prstGeom>
          <a:ln w="57150">
            <a:solidFill>
              <a:schemeClr val="bg2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/>
        </p:nvGraphicFramePr>
        <p:xfrm>
          <a:off x="1142976" y="1500174"/>
          <a:ext cx="7072362" cy="434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401080" cy="4369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270"/>
                <a:gridCol w="2100270"/>
                <a:gridCol w="2100270"/>
                <a:gridCol w="2100270"/>
              </a:tblGrid>
              <a:tr h="5328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or 2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mention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Oct 2004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Oct 2008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change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32807">
                <a:tc>
                  <a:txBody>
                    <a:bodyPr/>
                    <a:lstStyle/>
                    <a:p>
                      <a:r>
                        <a:rPr lang="en-US" dirty="0" smtClean="0"/>
                        <a:t>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  <a:tr h="532807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+23</a:t>
                      </a:r>
                      <a:endParaRPr lang="en-US" dirty="0"/>
                    </a:p>
                  </a:txBody>
                  <a:tcPr/>
                </a:tc>
              </a:tr>
              <a:tr h="532807">
                <a:tc>
                  <a:txBody>
                    <a:bodyPr/>
                    <a:lstStyle/>
                    <a:p>
                      <a:r>
                        <a:rPr lang="en-US" dirty="0" smtClean="0"/>
                        <a:t>Newspaper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532807">
                <a:tc>
                  <a:txBody>
                    <a:bodyPr/>
                    <a:lstStyle/>
                    <a:p>
                      <a:r>
                        <a:rPr lang="en-US" dirty="0" smtClean="0"/>
                        <a:t>Radio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+6</a:t>
                      </a:r>
                      <a:endParaRPr lang="en-US" dirty="0"/>
                    </a:p>
                  </a:txBody>
                  <a:tcPr/>
                </a:tc>
              </a:tr>
              <a:tr h="532807">
                <a:tc>
                  <a:txBody>
                    <a:bodyPr/>
                    <a:lstStyle/>
                    <a:p>
                      <a:r>
                        <a:rPr lang="en-US" dirty="0" smtClean="0"/>
                        <a:t>Magazine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</a:tr>
              <a:tr h="532807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532807"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know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z="3600" smtClean="0">
                <a:solidFill>
                  <a:schemeClr val="bg1"/>
                </a:solidFill>
              </a:rPr>
              <a:t>PRESIDENTIAL CAMPAIGN NEWS: INTERNET BOOM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500034" y="5857892"/>
            <a:ext cx="7358114" cy="642942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Pew (2008)</a:t>
            </a:r>
            <a:endParaRPr kumimoji="0" lang="en-US" sz="20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1415</TotalTime>
  <Words>486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</vt:lpstr>
      <vt:lpstr>Media dan Politik</vt:lpstr>
      <vt:lpstr>Politic and Media Relationship : The History</vt:lpstr>
      <vt:lpstr>Implikasi…</vt:lpstr>
      <vt:lpstr>“Publicness“ Transformed </vt:lpstr>
      <vt:lpstr>Remediasi Ruang  </vt:lpstr>
      <vt:lpstr>Pertarungan Ruang, Opini &amp; Politisi  </vt:lpstr>
      <vt:lpstr>Politik “substantif” vs Politik Pencitraan</vt:lpstr>
      <vt:lpstr>Politics &amp; New Media :  Displacement or Reconfiguration ?</vt:lpstr>
      <vt:lpstr>PRESIDENTIAL CAMPAIGN NEWS: INTERNET BOOM</vt:lpstr>
      <vt:lpstr>Slide 10</vt:lpstr>
      <vt:lpstr>Interactivity &amp; Remixing</vt:lpstr>
      <vt:lpstr>Dimensi Konsekuensi</vt:lpstr>
      <vt:lpstr>   MEDIA MASSA </vt:lpstr>
      <vt:lpstr>Slide 14</vt:lpstr>
      <vt:lpstr>Slide 15</vt:lpstr>
      <vt:lpstr>Media Massa (lanjutan..)</vt:lpstr>
      <vt:lpstr>PEMERINTAH &amp; POLITISI </vt:lpstr>
      <vt:lpstr>MASYARAKAT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COMMUNICATION- OLD and NEW MEDIA  RELATIONSHIP</dc:title>
  <dc:creator>eth</dc:creator>
  <cp:lastModifiedBy>lenovo</cp:lastModifiedBy>
  <cp:revision>164</cp:revision>
  <dcterms:created xsi:type="dcterms:W3CDTF">2012-03-22T13:13:43Z</dcterms:created>
  <dcterms:modified xsi:type="dcterms:W3CDTF">2014-05-28T12:27:57Z</dcterms:modified>
</cp:coreProperties>
</file>