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2C44F5D-F824-47B6-AA69-29A6EAF12F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42D04A-ACBD-46A1-9503-6127A56C5F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3B7FE5E4-D67A-46FA-A46D-BDC28CA844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482BEA9-65D5-49D6-BD91-F1DE1F7198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DBA2713-25C1-4BB8-B3F8-889263C690C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7D5B97-C287-4C63-8CE4-62B8561BBA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71AED3A1-01D2-41FA-B3E0-0BBB6609B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216F-39BC-4B30-A803-255BB805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0AFD3-F436-47E7-9266-504047255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6C45-EF37-48A0-B5D5-5CB96B84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B6C13-9FA0-49E8-9DC7-84B9144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2928D-EEAC-4C02-BBA3-818997D5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0CF5D-8431-4483-93FF-48EC54405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34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158DE-6E9E-41B2-948C-A38FE9938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87A6C-06DC-4C3E-BA76-83A168EFC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AD1D8-2F68-4482-ACC5-00E1F80B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8B3C3-3EAF-4C17-9203-38C494D9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DD9BC-A815-4C58-8EB5-3C8AC4B95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619AB-68A8-4E32-ADA5-1FA3A72C2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56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20BCE-3077-4461-9C67-C38C2D2C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009B-B972-4366-BC76-75C04C841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7813B-A7C9-4DE6-B0B7-5E58FCA9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2602-3FC0-48F0-BF61-0DE95C9E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60225-22E3-4F68-9DC0-1EE02C95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CC58A-F641-466A-BB27-EC8E6D83A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62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3E9FE-87B5-42B0-A4EB-FD7BB27DD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D9259-B60E-4E15-9EBB-75B4B1B34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63D8-56AC-417A-BDD8-B3862732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0495E-BEC3-4347-B39E-80730B74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66EDC-E2F3-454A-86B8-74FED077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2726-6CC1-49EA-84D6-167C2F0F5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5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9E70C-2DD1-40BA-8E41-CA4D04694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9354C-D82B-4A29-90A0-CA3329C38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F59824-1F73-4779-9628-7806987F5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F3095-3903-4CDB-92A4-00ECF802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BDFAB-7779-41F2-BC33-9103E5F0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2245D-4573-4A6B-B770-1B22CCDEB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52EF0-9B4C-4CBE-8CF7-C7AD8D7BA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5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D958-ED2F-4A5E-ABCA-CC1D57741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1DAC5-70E5-4345-A7BE-77D1133FF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111E6-1966-43AA-9903-9117B2881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D80297-40ED-42B5-9E38-33774DFBD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EAD695-C566-41FB-9D54-7780DDEF9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C7D598-F458-4CFE-9911-92A46E0E3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57CA7-1E28-4F73-87FE-92CB8188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075B60-69B5-416D-8774-B1C48E93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73AD1-E077-4496-A604-5DE5FC3D1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05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7FD01-DC1E-4CE7-9C09-146B7667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90A93-EA4C-4249-98C7-B324A567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6927E-ADF7-4F8D-B8AC-49BB5D1D5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16B34-E3DF-439D-88B6-E04DAB88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EC1DF-0DE6-4063-87B4-D3B8425C5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89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C762B-E48D-44D9-99C3-F7E9CD25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7CB73-D66C-4359-8EFC-4F22886A9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41E27-B356-4845-A0C6-C36C2253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D2F8F-1215-472E-8611-1D13EA30E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5B99-62B9-4CFE-AEF0-BF14D74D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CDBB3-813D-4D00-BAD0-4C03EA00A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883CE-58E0-45F5-A554-76CC6E580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EA728-BA99-4908-BDF8-C0D8D7E3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16897-49F3-4C1E-859B-B43F92BF7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87913-D0F2-4DEF-BE9E-90321BECD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FE0FE-D63C-4980-8EF8-A40E44B3C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14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6AF7E-BFFD-4FD8-BEE4-91106077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44179E-6C1D-48E3-98D5-859974A29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3F0D4-3211-43D2-8F66-8A212E19F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9DD89-8613-4545-A209-D93655F78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3D3DD-08CD-4E40-B1DA-93ECBD8A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5992D-498A-4500-924A-3AF4BCE9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227E7-83E1-4E90-8597-2F84648651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9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19AE52B-12F3-4F39-936F-018E663C4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976547D-3EE6-4838-8C55-5AC5171D3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580" name="AutoShape 4">
            <a:extLst>
              <a:ext uri="{FF2B5EF4-FFF2-40B4-BE49-F238E27FC236}">
                <a16:creationId xmlns:a16="http://schemas.microsoft.com/office/drawing/2014/main" id="{7EEBB9A3-896A-4397-86D8-C3A6D9C24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FA72906C-E99B-4B78-AE72-4E308C34B8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44F2AEC9-C71C-4A29-BB65-50665E1F85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7D663224-E85E-4B8B-83A5-DD75C04461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4584" name="Rectangle 8">
            <a:extLst>
              <a:ext uri="{FF2B5EF4-FFF2-40B4-BE49-F238E27FC236}">
                <a16:creationId xmlns:a16="http://schemas.microsoft.com/office/drawing/2014/main" id="{487D9B0D-5CC9-487B-90E5-A15219BBB2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1A1A68B-A29E-4687-971C-B3D2FB4910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93DC378-4100-4FEC-80B8-0EFEDC81AF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PROSES PERENCANAAN &amp; PELAKSANAAN KONSTRUKSI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EC07324-937C-48EB-BB32-AD12D2B916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Arial Narrow" panose="020B0606020202030204" pitchFamily="34" charset="0"/>
              </a:rPr>
              <a:t>Mata </a:t>
            </a:r>
            <a:r>
              <a:rPr lang="en-US" altLang="en-US" dirty="0" err="1">
                <a:latin typeface="Arial Narrow" panose="020B0606020202030204" pitchFamily="34" charset="0"/>
              </a:rPr>
              <a:t>Kuliah</a:t>
            </a:r>
            <a:r>
              <a:rPr lang="en-US" altLang="en-US" dirty="0">
                <a:latin typeface="Arial Narrow" panose="020B0606020202030204" pitchFamily="34" charset="0"/>
              </a:rPr>
              <a:t> </a:t>
            </a:r>
          </a:p>
          <a:p>
            <a:r>
              <a:rPr lang="en-US" altLang="en-US" dirty="0">
                <a:latin typeface="Arial Narrow" panose="020B0606020202030204" pitchFamily="34" charset="0"/>
              </a:rPr>
              <a:t>MANAJEMEN KONSTRUKSI</a:t>
            </a:r>
          </a:p>
          <a:p>
            <a:r>
              <a:rPr lang="en-US" altLang="en-US" dirty="0" err="1">
                <a:latin typeface="Arial Narrow" panose="020B0606020202030204" pitchFamily="34" charset="0"/>
              </a:rPr>
              <a:t>Pertemuan</a:t>
            </a:r>
            <a:r>
              <a:rPr lang="en-US" altLang="en-US" dirty="0">
                <a:latin typeface="Arial Narrow" panose="020B0606020202030204" pitchFamily="34" charset="0"/>
              </a:rPr>
              <a:t> </a:t>
            </a:r>
            <a:r>
              <a:rPr lang="en-US" altLang="en-US" dirty="0" err="1">
                <a:latin typeface="Arial Narrow" panose="020B0606020202030204" pitchFamily="34" charset="0"/>
              </a:rPr>
              <a:t>Ke</a:t>
            </a:r>
            <a:r>
              <a:rPr lang="en-US" altLang="en-US" dirty="0">
                <a:latin typeface="Arial Narrow" panose="020B0606020202030204" pitchFamily="34" charset="0"/>
              </a:rPr>
              <a:t>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7EF67BD-9979-42E7-82AD-9FEF1EE5C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PERENCANAAN &amp; PELAKSANAAN KONSTRUKSI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28FB41B-BD58-4058-A67C-F7D5CFAAAC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r>
              <a:rPr lang="en-US" altLang="en-US">
                <a:latin typeface="Arial Narrow" panose="020B0606020202030204" pitchFamily="34" charset="0"/>
              </a:rPr>
              <a:t>Perencanaan dalah proses yang mencoba meletakkan dasar tujuan dan sasaran termasuk menyiapkan segala sumber daya untuk mencapainya. Pada umumnya produk perencanaan berupa gambar rencana, detail dan spesifikasi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0C74EC5-566D-46D0-B051-571E26D72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PERENCANAAN &amp; PELAKSANAAN KONSTRUKSI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87C8D4C-E92A-4120-B3CB-5A9B65F0B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Rencana pelaksanaan adalah proses untuk mengidentifikasikan kegiatan dan sumber daya yang diperlukan agar perencanaan yang dibuat dapat diwujudkan fisiknya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1FBA263-D176-47AB-A418-BB18AA24F8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PROSES PERENCANAAN &amp; PELAKSANAAN KONSTRUKSI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ACB0356-D7C0-44A4-A5CC-4BE123F1A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Tahap Feasibility Study/Studi Kelayakan</a:t>
            </a:r>
          </a:p>
          <a:p>
            <a:pPr marL="288925" indent="-288925">
              <a:buFont typeface="Wingdings" panose="05000000000000000000" pitchFamily="2" charset="2"/>
              <a:buNone/>
            </a:pPr>
            <a:r>
              <a:rPr lang="en-US" altLang="en-US">
                <a:latin typeface="Arial Narrow" panose="020B0606020202030204" pitchFamily="34" charset="0"/>
              </a:rPr>
              <a:t>	Suatu analisa yang mengumpulkan informasi dengan data yang ada, seberapa besar kemungkinan proyek yang direncanakan dapat diwujudkan sesuai dengan kebutuhan dan sasaran dalam kondisi yang nyata ada.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92AC9FF-D0CB-4331-B904-BE9A5D0EE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PROSES PERENCANAAN &amp; PELAKSANAAN KONSTRUKSI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F453A54-A4F6-4042-B01A-B43103A10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Tahap Perencanaan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Para ahli dari berbagai disiplin ilmu mengembangkan informasi yang didapat dari tahap feasibility study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Dengan mengacu pada ketentuan yang berlaku mewujudkan perkembangan tersebut dalam bentuk dokumen gambar &amp; spesifikasi yang mengarah pada sasaran yang telah ditetapkan</a:t>
            </a:r>
          </a:p>
          <a:p>
            <a:pPr marL="288925" indent="-288925"/>
            <a:endParaRPr lang="en-US" altLang="en-US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B007B80-8AD5-4AD3-95C5-567EA1867A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PROSES PERENCANAAN &amp; PELAKSANAAN KONSTRUKSI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0A0DCD2-15E9-453F-A9FB-82A19A89D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Tahap Pemilihan Pelaksana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Umumnya dilakukan dengan cara tender atau negosiasi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Pekerjaan dapat diberikan seluruhnya kepada satu kontraktor atau dibagi menjadi paket-paket pekerjaan untuk beberapa kontraktor spesialis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A0D0A4F-42E5-4D36-A518-953FF0499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PROSES PERENCANAAN &amp; PELAKSANAAN KONSTRUKSI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46F943B-6C8A-4493-93D2-7D38CE975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Tahap Pelaksanaan Konstruksi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Pada umumnya kontraktor utama akan menunjuk beberapa subkontraktor untuk melaksanakan sebagian dari pekerjaan.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Pemilik meminta perencana atau manajemen konstruksi untuk melakukan kontrol terhadap pelaksanaan gambar dan spesifikasi yang telah ditetapkan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20D0BD6-9BC2-4B9F-A91B-5CFB0DB2C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PROSES PERENCANAAN &amp; PELAKSANAAN KONSTRUKSI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58E1548-5689-49FD-A2E3-B2DFF88D3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6738" y="2066925"/>
            <a:ext cx="8001000" cy="3952875"/>
          </a:xfrm>
        </p:spPr>
        <p:txBody>
          <a:bodyPr/>
          <a:lstStyle/>
          <a:p>
            <a:pPr marL="288925" indent="-288925"/>
            <a:r>
              <a:rPr lang="en-US" altLang="en-US">
                <a:latin typeface="Arial Narrow" panose="020B0606020202030204" pitchFamily="34" charset="0"/>
              </a:rPr>
              <a:t>Tahap Pemanfaatan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Bila pekerjaan telah selesai bangunan diserahkan kepada owner</a:t>
            </a:r>
          </a:p>
          <a:p>
            <a:pPr marL="288925" indent="-288925">
              <a:buFontTx/>
              <a:buChar char="-"/>
            </a:pPr>
            <a:r>
              <a:rPr lang="en-US" altLang="en-US">
                <a:latin typeface="Arial Narrow" panose="020B0606020202030204" pitchFamily="34" charset="0"/>
              </a:rPr>
              <a:t>Penyerahan pekerjaan dibagi 2 tahap yaitu</a:t>
            </a:r>
          </a:p>
          <a:p>
            <a:pPr marL="288925" indent="-288925">
              <a:buFontTx/>
              <a:buNone/>
            </a:pPr>
            <a:r>
              <a:rPr lang="en-US" altLang="en-US">
                <a:latin typeface="Arial Narrow" panose="020B0606020202030204" pitchFamily="34" charset="0"/>
              </a:rPr>
              <a:t>	Tahap 1 pada saat bangunan selesai</a:t>
            </a:r>
          </a:p>
          <a:p>
            <a:pPr marL="288925" indent="-288925">
              <a:buFontTx/>
              <a:buNone/>
            </a:pPr>
            <a:r>
              <a:rPr lang="en-US" altLang="en-US">
                <a:latin typeface="Arial Narrow" panose="020B0606020202030204" pitchFamily="34" charset="0"/>
              </a:rPr>
              <a:t>	Tahap 2 setelah selesai masa pemeliharaan</a:t>
            </a:r>
          </a:p>
          <a:p>
            <a:pPr marL="288925" indent="-288925">
              <a:buFont typeface="Wingdings" panose="05000000000000000000" pitchFamily="2" charset="2"/>
              <a:buNone/>
            </a:pPr>
            <a:endParaRPr lang="en-US" altLang="en-US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</TotalTime>
  <Words>258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Verdana</vt:lpstr>
      <vt:lpstr>Wingdings</vt:lpstr>
      <vt:lpstr>Arial Narrow</vt:lpstr>
      <vt:lpstr>Arial</vt:lpstr>
      <vt:lpstr>Profile</vt:lpstr>
      <vt:lpstr>PROSES PERENCANAAN &amp; PELAKSANAAN KONSTRUKSI</vt:lpstr>
      <vt:lpstr>PERENCANAAN &amp; PELAKSANAAN KONSTRUKSI</vt:lpstr>
      <vt:lpstr>PERENCANAAN &amp; PELAKSANAAN KONSTRUKSI</vt:lpstr>
      <vt:lpstr>PROSES PERENCANAAN &amp; PELAKSANAAN KONSTRUKSI</vt:lpstr>
      <vt:lpstr>PROSES PERENCANAAN &amp; PELAKSANAAN KONSTRUKSI</vt:lpstr>
      <vt:lpstr>PROSES PERENCANAAN &amp; PELAKSANAAN KONSTRUKSI</vt:lpstr>
      <vt:lpstr>PROSES PERENCANAAN &amp; PELAKSANAAN KONSTRUKSI</vt:lpstr>
      <vt:lpstr>PROSES PERENCANAAN &amp; PELAKSANAAN KONSTRUKSI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Irham Aswery</dc:creator>
  <cp:lastModifiedBy>Irham Aswery</cp:lastModifiedBy>
  <cp:revision>4</cp:revision>
  <dcterms:created xsi:type="dcterms:W3CDTF">1601-01-01T00:00:00Z</dcterms:created>
  <dcterms:modified xsi:type="dcterms:W3CDTF">2020-11-04T00:18:23Z</dcterms:modified>
</cp:coreProperties>
</file>