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56B91-8772-446E-8F73-D0D9D9263223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4B6C3-69B9-476A-BE04-EF941714C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lapangan</a:t>
            </a:r>
            <a:r>
              <a:rPr lang="en-US" baseline="0" dirty="0" smtClean="0"/>
              <a:t>, data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sumber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teori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data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lahir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berkembang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lapangan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Peneliti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awal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B6C3-69B9-476A-BE04-EF941714CF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B6C3-69B9-476A-BE04-EF941714CF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B6C3-69B9-476A-BE04-EF941714CF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B6C3-69B9-476A-BE04-EF941714CF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justru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kegunaan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praktis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cepat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4B6C3-69B9-476A-BE04-EF941714CF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9318-215D-45E6-AE6B-9D8D66C3B50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0170-BB18-490C-9462-20770089D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Dwi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Maharani,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M.I.Kom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Jenis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Penelitian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menganalisis</a:t>
            </a:r>
            <a:r>
              <a:rPr lang="en-US" sz="3200" b="1" dirty="0" smtClean="0"/>
              <a:t>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Eksploratif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(Grounded Research)</a:t>
            </a:r>
          </a:p>
          <a:p>
            <a:pPr marL="514350" indent="-514350">
              <a:buNone/>
            </a:pPr>
            <a:r>
              <a:rPr lang="nn-NO" dirty="0" smtClean="0"/>
              <a:t>Penelitian ini bertujuan untuk menggali data tanpa mengoperasionalisasi konsep/ menguji konsep pada realitas yang diteliti. Penelitian ini sederhana dan mendasar (biasanya kualitatif).</a:t>
            </a:r>
          </a:p>
          <a:p>
            <a:pPr marL="514350" indent="-514350">
              <a:buNone/>
            </a:pPr>
            <a:r>
              <a:rPr lang="nn-NO" dirty="0" smtClean="0"/>
              <a:t>Penelitian ini berbeda dengan penelitian lain. Pada umumnya, penelitian diawali dengan desain penelitian, namun jenis penelitian ini semua bergantung pada data di lapangan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Autofit/>
          </a:bodyPr>
          <a:lstStyle/>
          <a:p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77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	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Deskriptif</a:t>
            </a:r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nn-NO" dirty="0" smtClean="0"/>
              <a:t>Penelitian ini membuat deskripsi secara sistematis, faktual dan akurat tentang fakta-fakta dan sifat-sifat populasi atau objek tertentu.</a:t>
            </a:r>
          </a:p>
          <a:p>
            <a:pPr marL="514350" indent="-514350">
              <a:buNone/>
            </a:pPr>
            <a:r>
              <a:rPr lang="nn-NO" dirty="0" smtClean="0"/>
              <a:t>Penelitian ini menyajikan sebuah gambaran spesifik tentang suatu situasi dan kondisi, lengkap dengan seting sosial dan dengan berbagai relasi di dalamnya.</a:t>
            </a:r>
          </a:p>
          <a:p>
            <a:pPr marL="514350" indent="-514350">
              <a:buNone/>
            </a:pPr>
            <a:r>
              <a:rPr lang="nn-NO" dirty="0" smtClean="0"/>
              <a:t>Penelitian deskriptif fokus pada pertanyaan ”bagaimana” dan ”siapa”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Autofit/>
          </a:bodyPr>
          <a:lstStyle/>
          <a:p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77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Eksplanatif</a:t>
            </a:r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nn-NO" dirty="0" smtClean="0"/>
              <a:t>Jika seorang peneliti telah menemukan sebuah persoalan / fenomena dan memiliki deskripsi tentang fenomena tersebut, lalu akan beralih pada pertanyaan ”mengapa hal tersebut dapat terjadi?”</a:t>
            </a:r>
          </a:p>
          <a:p>
            <a:pPr marL="514350" indent="-514350">
              <a:buNone/>
            </a:pPr>
            <a:r>
              <a:rPr lang="nn-NO" dirty="0" smtClean="0"/>
              <a:t>Hasrat untuk bertanya ”mengapa tersebutlah yang menjadi tujuan dari penelitian eksplanatif.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Autofit/>
          </a:bodyPr>
          <a:lstStyle/>
          <a:p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77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Evaluatif</a:t>
            </a:r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nn-NO" dirty="0" smtClean="0"/>
              <a:t>Penelitian ini mengkaji efektivitas atau keberhasilan suatu program. Penelitian ini ingin melihat hubungan dan efektivitas, sehingga dibutuhkan suatu tujuan program yang ditelitu dan apa yang ingin diteliti dan dianalisis.</a:t>
            </a:r>
          </a:p>
          <a:p>
            <a:pPr marL="514350" indent="-514350">
              <a:buNone/>
            </a:pPr>
            <a:r>
              <a:rPr lang="nn-NO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Evaluasi sumatif adalah: penelitian evaluasi setelah program berakhir dan Evaluasi formatif dilakukan sewaktu program berjalan.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66"/>
                </a:solidFill>
              </a:rPr>
              <a:t>1. </a:t>
            </a:r>
            <a:r>
              <a:rPr lang="en-US" sz="2800" b="1" dirty="0" err="1" smtClean="0">
                <a:solidFill>
                  <a:srgbClr val="FF0066"/>
                </a:solidFill>
              </a:rPr>
              <a:t>Penelitian</a:t>
            </a:r>
            <a:r>
              <a:rPr lang="en-US" sz="2800" b="1" dirty="0" smtClean="0">
                <a:solidFill>
                  <a:srgbClr val="FF0066"/>
                </a:solidFill>
              </a:rPr>
              <a:t> Basic (Basic Research)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Neuman</a:t>
            </a:r>
            <a:r>
              <a:rPr lang="en-US" dirty="0" smtClean="0"/>
              <a:t> (2000)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i="1" dirty="0" smtClean="0"/>
              <a:t>basic (</a:t>
            </a:r>
            <a:r>
              <a:rPr lang="en-US" dirty="0" smtClean="0"/>
              <a:t>academic research / pure research)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dikritik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keguanaan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66"/>
                </a:solidFill>
              </a:rPr>
              <a:t>2. </a:t>
            </a:r>
            <a:r>
              <a:rPr lang="en-US" sz="2800" b="1" dirty="0" err="1" smtClean="0">
                <a:solidFill>
                  <a:srgbClr val="FF0066"/>
                </a:solidFill>
              </a:rPr>
              <a:t>Penelitian</a:t>
            </a:r>
            <a:r>
              <a:rPr lang="en-US" sz="2800" b="1" dirty="0" smtClean="0">
                <a:solidFill>
                  <a:srgbClr val="FF0066"/>
                </a:solidFill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</a:rPr>
              <a:t>Terapan</a:t>
            </a:r>
            <a:r>
              <a:rPr lang="en-US" sz="2800" b="1" dirty="0" smtClean="0">
                <a:solidFill>
                  <a:srgbClr val="FF0066"/>
                </a:solidFill>
              </a:rPr>
              <a:t> (Applied Research)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,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menuntaskan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5555</TotalTime>
  <Words>276</Words>
  <Application>Microsoft Office PowerPoint</Application>
  <PresentationFormat>On-screen Show (4:3)</PresentationFormat>
  <Paragraphs>29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Jenis Penelitian</vt:lpstr>
      <vt:lpstr>Jenis Penelitian berdasarkan tata cara menganalisis data</vt:lpstr>
      <vt:lpstr>Slide 3</vt:lpstr>
      <vt:lpstr>Slide 4</vt:lpstr>
      <vt:lpstr>Slide 5</vt:lpstr>
      <vt:lpstr>1. Penelitian Basic (Basic Research)</vt:lpstr>
      <vt:lpstr>2. Penelitian Terapan (Applied Research)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Kualitatif &amp; Kuantitatif</dc:title>
  <dc:creator>DWI</dc:creator>
  <cp:lastModifiedBy>DWI</cp:lastModifiedBy>
  <cp:revision>23</cp:revision>
  <dcterms:created xsi:type="dcterms:W3CDTF">2019-12-11T04:50:55Z</dcterms:created>
  <dcterms:modified xsi:type="dcterms:W3CDTF">2019-12-15T08:17:50Z</dcterms:modified>
</cp:coreProperties>
</file>