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2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0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9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5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0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A200-35F4-432A-896C-D33AA68D45F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EEC4-05AA-4A5D-80F4-2A3B094A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5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1540" y="3430758"/>
            <a:ext cx="9401748" cy="1552209"/>
          </a:xfrm>
        </p:spPr>
        <p:txBody>
          <a:bodyPr>
            <a:normAutofit/>
          </a:bodyPr>
          <a:lstStyle/>
          <a:p>
            <a:r>
              <a:rPr lang="en-US" sz="6600" b="1" dirty="0" err="1" smtClean="0"/>
              <a:t>FOTOGRAFer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2414" y="4774787"/>
            <a:ext cx="4759569" cy="1655762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Dwi</a:t>
            </a:r>
            <a:r>
              <a:rPr lang="en-US" sz="1800" dirty="0" smtClean="0"/>
              <a:t> Maharani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459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Fotografi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mengajarkan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unik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keindahan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</a:t>
            </a:r>
            <a:r>
              <a:rPr lang="en-US" sz="2400" dirty="0" err="1" smtClean="0"/>
              <a:t>sekitar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.” – </a:t>
            </a:r>
            <a:r>
              <a:rPr lang="en-US" sz="2400" b="1" dirty="0" err="1" smtClean="0"/>
              <a:t>Deniek</a:t>
            </a:r>
            <a:r>
              <a:rPr lang="en-US" sz="2400" b="1" dirty="0" smtClean="0"/>
              <a:t> G. </a:t>
            </a:r>
            <a:r>
              <a:rPr lang="en-US" sz="2400" b="1" dirty="0" err="1" smtClean="0"/>
              <a:t>Sukarya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7846" y="2191944"/>
            <a:ext cx="5491886" cy="282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31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“</a:t>
            </a:r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yang paling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kuasai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yang paling </a:t>
            </a:r>
            <a:r>
              <a:rPr lang="en-US" dirty="0" err="1"/>
              <a:t>mahal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.”        – </a:t>
            </a:r>
            <a:r>
              <a:rPr lang="en-US" b="1" dirty="0"/>
              <a:t>Sani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6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“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foto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suara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bunyi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kadang</a:t>
            </a:r>
            <a:r>
              <a:rPr lang="en-US" sz="2800" dirty="0" smtClean="0"/>
              <a:t> </a:t>
            </a:r>
            <a:r>
              <a:rPr lang="en-US" sz="2800" dirty="0" err="1" smtClean="0"/>
              <a:t>perang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pertumpahan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.” – </a:t>
            </a:r>
            <a:r>
              <a:rPr lang="en-US" sz="2800" b="1" dirty="0" err="1" smtClean="0"/>
              <a:t>Galih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Sedayu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582" y="2363128"/>
            <a:ext cx="4288309" cy="2843335"/>
          </a:xfrm>
        </p:spPr>
      </p:pic>
    </p:spTree>
    <p:extLst>
      <p:ext uri="{BB962C8B-B14F-4D97-AF65-F5344CB8AC3E}">
        <p14:creationId xmlns:p14="http://schemas.microsoft.com/office/powerpoint/2010/main" val="80938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memotret</a:t>
            </a:r>
            <a:r>
              <a:rPr lang="en-US" dirty="0"/>
              <a:t> orang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memotret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memotret</a:t>
            </a:r>
            <a:r>
              <a:rPr lang="en-US" dirty="0"/>
              <a:t> orang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memotret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.” – </a:t>
            </a:r>
            <a:r>
              <a:rPr lang="en-US" b="1" dirty="0"/>
              <a:t>Ted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8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.” – </a:t>
            </a:r>
            <a:r>
              <a:rPr lang="en-US" b="1" dirty="0"/>
              <a:t>Robert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1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Foto</a:t>
            </a:r>
            <a:r>
              <a:rPr lang="en-US" dirty="0" smtClean="0"/>
              <a:t>,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mengabadikan</a:t>
            </a:r>
            <a:r>
              <a:rPr lang="en-US" dirty="0" smtClean="0"/>
              <a:t> rasa</a:t>
            </a:r>
          </a:p>
          <a:p>
            <a:pPr algn="ctr"/>
            <a:r>
              <a:rPr lang="en-US" b="1" dirty="0" err="1" smtClean="0"/>
              <a:t>Dwi</a:t>
            </a:r>
            <a:r>
              <a:rPr lang="en-US" b="1" dirty="0" smtClean="0"/>
              <a:t> Maharani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963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119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FOTOGRAFer</vt:lpstr>
      <vt:lpstr>“Fotografi mengajarkan pada kita cara yang unik dalam melihat dunia dan sekaligus memberikan penyadaran baru akan segala keindahan yang ada di sekitar kita.” – Deniek G. Sukarya </vt:lpstr>
      <vt:lpstr>PowerPoint Presentation</vt:lpstr>
      <vt:lpstr>“Sebuah foto adalah suara tanpa bunyi dan kadang perang tanpa pertumpahan darah.” – Galih Sedayu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FOTOGRAFI</dc:title>
  <dc:creator>Windows User</dc:creator>
  <cp:lastModifiedBy>Windows User</cp:lastModifiedBy>
  <cp:revision>5</cp:revision>
  <dcterms:created xsi:type="dcterms:W3CDTF">2020-06-18T04:19:33Z</dcterms:created>
  <dcterms:modified xsi:type="dcterms:W3CDTF">2020-06-19T04:03:54Z</dcterms:modified>
</cp:coreProperties>
</file>