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762021/etika-kehumasan-l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762021/slide15-l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762021/klasifikasi-etika-l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762021/klasifikasi-etika-2-l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762021/etika-khusus-l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2.slideserve.com/4762021/must-know-ethics-l.jpg" TargetMode="External"/><Relationship Id="rId2" Type="http://schemas.openxmlformats.org/officeDocument/2006/relationships/hyperlink" Target="https://image2.slideserve.com/4762021/etika-sosial-l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2.slideserve.com/4762021/etika-dan-etiket-l.jpg" TargetMode="External"/><Relationship Id="rId2" Type="http://schemas.openxmlformats.org/officeDocument/2006/relationships/hyperlink" Target="https://image2.slideserve.com/4762021/must-know-ethics1-l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2.slideserve.com/4762021/persamaan-etika-dan-etiket-l.jpg" TargetMode="External"/><Relationship Id="rId2" Type="http://schemas.openxmlformats.org/officeDocument/2006/relationships/hyperlink" Target="https://image2.slideserve.com/4762021/asal-usul-etika-dan-etiket-2-l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2.slideserve.com/4762021/perbedaan1-l.jpg" TargetMode="External"/><Relationship Id="rId2" Type="http://schemas.openxmlformats.org/officeDocument/2006/relationships/hyperlink" Target="https://image2.slideserve.com/4762021/perbedaan-l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2.slideserve.com/4762021/example1-l.jpg" TargetMode="External"/><Relationship Id="rId2" Type="http://schemas.openxmlformats.org/officeDocument/2006/relationships/hyperlink" Target="https://image2.slideserve.com/4762021/example-l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Achmad</a:t>
            </a:r>
            <a:r>
              <a:rPr lang="en-US" dirty="0" smtClean="0"/>
              <a:t> </a:t>
            </a:r>
            <a:r>
              <a:rPr lang="en-US" dirty="0" err="1" smtClean="0"/>
              <a:t>akmaluddin</a:t>
            </a:r>
            <a:r>
              <a:rPr lang="en-US" dirty="0" smtClean="0"/>
              <a:t>. </a:t>
            </a:r>
            <a:r>
              <a:rPr lang="en-US" smtClean="0"/>
              <a:t>M.I..P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293655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 err="1" smtClean="0">
                <a:solidFill>
                  <a:srgbClr val="2B2A2A"/>
                </a:solidFill>
                <a:latin typeface="Open Sans"/>
                <a:hlinkClick r:id="rId2" tooltip="etika kehumasan"/>
              </a:rPr>
              <a:t>Etika</a:t>
            </a:r>
            <a:r>
              <a:rPr lang="en-US" sz="4800" b="1" dirty="0" smtClean="0">
                <a:solidFill>
                  <a:srgbClr val="2B2A2A"/>
                </a:solidFill>
                <a:latin typeface="Open Sans"/>
                <a:hlinkClick r:id="rId2" tooltip="etika kehumasan"/>
              </a:rPr>
              <a:t> </a:t>
            </a:r>
            <a:r>
              <a:rPr lang="en-US" sz="4800" b="1" dirty="0" err="1" smtClean="0">
                <a:solidFill>
                  <a:srgbClr val="2B2A2A"/>
                </a:solidFill>
                <a:latin typeface="Open Sans"/>
                <a:hlinkClick r:id="rId2" tooltip="etika kehumasan"/>
              </a:rPr>
              <a:t>kehumasan</a:t>
            </a:r>
            <a:endParaRPr lang="en-US" sz="4800" dirty="0">
              <a:solidFill>
                <a:srgbClr val="2B2A2A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45393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2B2A2A"/>
                </a:solidFill>
                <a:latin typeface="Open Sans"/>
                <a:hlinkClick r:id="rId2" tooltip="slide15"/>
              </a:rPr>
              <a:t>Indoclubbers</a:t>
            </a:r>
            <a:r>
              <a:rPr lang="en-US" b="1" dirty="0">
                <a:solidFill>
                  <a:srgbClr val="2B2A2A"/>
                </a:solidFill>
                <a:latin typeface="Open Sans"/>
                <a:hlinkClick r:id="rId2" tooltip="slide15"/>
              </a:rPr>
              <a:t> Community </a:t>
            </a:r>
            <a:r>
              <a:rPr lang="en-US" b="1" dirty="0" err="1">
                <a:solidFill>
                  <a:srgbClr val="2B2A2A"/>
                </a:solidFill>
                <a:latin typeface="Open Sans"/>
                <a:hlinkClick r:id="rId2" tooltip="slide15"/>
              </a:rPr>
              <a:t>selaku</a:t>
            </a:r>
            <a:r>
              <a:rPr lang="en-US" b="1" dirty="0">
                <a:solidFill>
                  <a:srgbClr val="2B2A2A"/>
                </a:solidFill>
                <a:latin typeface="Open Sans"/>
                <a:hlinkClick r:id="rId2" tooltip="slide15"/>
              </a:rPr>
              <a:t> outsourcing (brand &amp; events)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6" indent="-342900"/>
            <a:r>
              <a:rPr lang="en-US" dirty="0" smtClean="0">
                <a:solidFill>
                  <a:srgbClr val="2B2A2A"/>
                </a:solidFill>
                <a:latin typeface="Open Sans"/>
              </a:rPr>
              <a:t>Palladium 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Club, Hotel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Kaisar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membutuhkan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beberapa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Public Relations yang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akan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dikontrak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langsung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oleh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pihak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management Palladium Club:1.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Perempuan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21-33 thn2.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Pengalaman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min. 1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thn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sebagai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PR/GRO club3.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Doyan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minum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(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yg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ini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wajib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hehehe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)4. Target minimal 15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botol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whiskey per-bulan5. Jam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kerja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setiap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Rabu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Jumat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&amp;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SabtuBenefits:Rp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. 150rb/visit (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setiap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rabu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Jumat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&amp;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Sabtu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)Fee 10%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dari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setiap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penjualan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botol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whiskey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306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64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2B2A2A"/>
                </a:solidFill>
                <a:latin typeface="Open Sans"/>
                <a:hlinkClick r:id="rId2" tooltip="klasifikasi etika"/>
              </a:rPr>
              <a:t>Klasifikasi</a:t>
            </a:r>
            <a:r>
              <a:rPr lang="en-US" b="1" dirty="0">
                <a:solidFill>
                  <a:srgbClr val="2B2A2A"/>
                </a:solidFill>
                <a:latin typeface="Open Sans"/>
                <a:hlinkClick r:id="rId2" tooltip="klasifikasi etika"/>
              </a:rPr>
              <a:t> ETIKA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596979" y="1520279"/>
            <a:ext cx="8577331" cy="184665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7744" tIns="0" rIns="177744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Etika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umum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membahas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kondisi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dasar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bagaimana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manusia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bertindak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etis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dalam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mengambil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keputusan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Mengacu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prinsip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moral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dasar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sebagai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panduan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bertindak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menilai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“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baik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atau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buruk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”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tindakan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dilakukan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oleh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seseorang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atau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sekelompok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orang.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Etika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umum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dianalogikan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ilmu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pengetahuan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doktrinan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ajaran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membahas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pengertian</a:t>
            </a:r>
            <a:r>
              <a:rPr lang="en-US" sz="2000" dirty="0">
                <a:solidFill>
                  <a:srgbClr val="2B2A2A"/>
                </a:solidFill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umum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teori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etika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Open San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576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2B2A2A"/>
                </a:solidFill>
                <a:latin typeface="Open Sans"/>
                <a:hlinkClick r:id="rId2" tooltip="klasifikasi etika 2"/>
              </a:rPr>
              <a:t>Klasifikasi</a:t>
            </a:r>
            <a:r>
              <a:rPr lang="en-US" b="1" dirty="0">
                <a:solidFill>
                  <a:srgbClr val="2B2A2A"/>
                </a:solidFill>
                <a:latin typeface="Open Sans"/>
                <a:hlinkClick r:id="rId2" tooltip="klasifikasi etika 2"/>
              </a:rPr>
              <a:t> </a:t>
            </a:r>
            <a:r>
              <a:rPr lang="en-US" b="1" dirty="0" err="1">
                <a:solidFill>
                  <a:srgbClr val="2B2A2A"/>
                </a:solidFill>
                <a:latin typeface="Open Sans"/>
                <a:hlinkClick r:id="rId2" tooltip="klasifikasi etika 2"/>
              </a:rPr>
              <a:t>etika</a:t>
            </a:r>
            <a:r>
              <a:rPr lang="en-US" b="1" dirty="0">
                <a:solidFill>
                  <a:srgbClr val="2B2A2A"/>
                </a:solidFill>
                <a:latin typeface="Open Sans"/>
                <a:hlinkClick r:id="rId2" tooltip="klasifikasi etika 2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dirty="0">
                <a:solidFill>
                  <a:srgbClr val="2B2A2A"/>
                </a:solidFill>
                <a:latin typeface="Open Sans"/>
              </a:rPr>
              <a:t> 2.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Etika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khusus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: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Penerapan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prinsip-prinsip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moral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dasar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dalam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bidang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khusus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yaitu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bagaimana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mengambil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keputusan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bertindak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dalam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kehidupan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sehari-hari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suatu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organisasi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. •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Etika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khusus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tidak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terlepas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dari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sistem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nilai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yang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dianut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dalam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kehidupan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publik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masyarakat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adat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.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Seperti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pedoman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pada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nilai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budaya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, moral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dasar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kesusilaan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pandangan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hidup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pendidikan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kepercayaan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dll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33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2B2A2A"/>
                </a:solidFill>
                <a:latin typeface="Open Sans"/>
                <a:hlinkClick r:id="rId2" tooltip="etika khusus"/>
              </a:rPr>
              <a:t>Etika</a:t>
            </a:r>
            <a:r>
              <a:rPr lang="en-US" b="1" dirty="0">
                <a:solidFill>
                  <a:srgbClr val="2B2A2A"/>
                </a:solidFill>
                <a:latin typeface="Open Sans"/>
                <a:hlinkClick r:id="rId2" tooltip="etika khusus"/>
              </a:rPr>
              <a:t> </a:t>
            </a:r>
            <a:r>
              <a:rPr lang="en-US" b="1" dirty="0" err="1">
                <a:solidFill>
                  <a:srgbClr val="2B2A2A"/>
                </a:solidFill>
                <a:latin typeface="Open Sans"/>
                <a:hlinkClick r:id="rId2" tooltip="etika khusus"/>
              </a:rPr>
              <a:t>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dirty="0" smtClean="0">
                <a:solidFill>
                  <a:srgbClr val="2B2A2A"/>
                </a:solidFill>
                <a:latin typeface="Open Sans"/>
              </a:rPr>
              <a:t>1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.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Etika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individu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menyangkut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kewajiban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perilaku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manusia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terhadap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dirinya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sendiri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. 2.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Etika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sosial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berbicara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mengenai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kewajiban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sikap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perilaku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sebagai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anggota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masyarakat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yang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berkaitan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dengan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nilai-nilai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sopan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santun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tata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krama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saling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menghormati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yaitu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: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bagaimana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saling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berinteraksi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menyangkut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hubungan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manusia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dengan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manusia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baik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secara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individu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maupun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kelompok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633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b="1" dirty="0" err="1">
                <a:solidFill>
                  <a:srgbClr val="2B2A2A"/>
                </a:solidFill>
                <a:latin typeface="Open Sans"/>
                <a:hlinkClick r:id="rId2" tooltip="etika sosial"/>
              </a:rPr>
              <a:t>Etika</a:t>
            </a:r>
            <a:r>
              <a:rPr lang="en-US" b="1" dirty="0">
                <a:solidFill>
                  <a:srgbClr val="2B2A2A"/>
                </a:solidFill>
                <a:latin typeface="Open Sans"/>
                <a:hlinkClick r:id="rId2" tooltip="etika sosial"/>
              </a:rPr>
              <a:t> </a:t>
            </a:r>
            <a:r>
              <a:rPr lang="en-US" b="1" dirty="0" err="1">
                <a:solidFill>
                  <a:srgbClr val="2B2A2A"/>
                </a:solidFill>
                <a:latin typeface="Open Sans"/>
                <a:hlinkClick r:id="rId2" tooltip="etika sosial"/>
              </a:rPr>
              <a:t>sosial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 •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Sikap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terhadap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sesama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•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Etika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keluarga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•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Etika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politik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•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Etika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bisnis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•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Etika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kehumasan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•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Etika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profesi</a:t>
            </a:r>
            <a:endParaRPr lang="en-US" dirty="0">
              <a:solidFill>
                <a:srgbClr val="2B2A2A"/>
              </a:solidFill>
              <a:latin typeface="Open Sans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dirty="0">
                <a:solidFill>
                  <a:srgbClr val="2B2A2A"/>
                </a:solidFill>
                <a:latin typeface="Open Sans"/>
              </a:rPr>
              <a:t/>
            </a:r>
            <a:br>
              <a:rPr lang="en-US" dirty="0">
                <a:solidFill>
                  <a:srgbClr val="2B2A2A"/>
                </a:solidFill>
                <a:latin typeface="Open Sans"/>
              </a:rPr>
            </a:br>
            <a:r>
              <a:rPr lang="en-US" b="1" dirty="0" smtClean="0">
                <a:solidFill>
                  <a:srgbClr val="2B2A2A"/>
                </a:solidFill>
                <a:latin typeface="Open Sans"/>
                <a:hlinkClick r:id="rId3" tooltip="must know ethics"/>
              </a:rPr>
              <a:t>Must </a:t>
            </a:r>
            <a:r>
              <a:rPr lang="en-US" b="1" dirty="0">
                <a:solidFill>
                  <a:srgbClr val="2B2A2A"/>
                </a:solidFill>
                <a:latin typeface="Open Sans"/>
                <a:hlinkClick r:id="rId3" tooltip="must know ethics"/>
              </a:rPr>
              <a:t>know ethics: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 • Good communicator for internal and external public • Have a good integrity • Motivate sense of belonging and sense of wanted to the employee • Respect value of humanity • Tell the right information to the right stakeholders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sz="4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84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b="1" dirty="0">
                <a:solidFill>
                  <a:srgbClr val="2B2A2A"/>
                </a:solidFill>
                <a:latin typeface="Open Sans"/>
                <a:hlinkClick r:id="rId2" tooltip="must know ethics1"/>
              </a:rPr>
              <a:t>Must know ethics: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 • Obey PR ethic code • High dedication to PR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profesion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• Understand the boundaries based on morality in PR • Know how to deal the unwanted condition • Communicate and interact with general 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ethics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b="1" dirty="0" smtClean="0">
                <a:solidFill>
                  <a:srgbClr val="2B2A2A"/>
                </a:solidFill>
                <a:latin typeface="Open Sans"/>
                <a:hlinkClick r:id="rId3" tooltip="etika dan etiket"/>
              </a:rPr>
              <a:t>ETIKA </a:t>
            </a:r>
            <a:r>
              <a:rPr lang="en-US" b="1" dirty="0">
                <a:solidFill>
                  <a:srgbClr val="2B2A2A"/>
                </a:solidFill>
                <a:latin typeface="Open Sans"/>
                <a:hlinkClick r:id="rId3" tooltip="etika dan etiket"/>
              </a:rPr>
              <a:t>DAN ETIKET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 •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Etika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berarti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moral ;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sedangkan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etiket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berarti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sopansantun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.(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disamping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terdapat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arti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lain,yakni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secarik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kertas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yang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ditempel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pada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kemasan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botol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/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barang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).</a:t>
            </a:r>
            <a:endParaRPr lang="en-US" dirty="0">
              <a:solidFill>
                <a:srgbClr val="2B2A2A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80605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b="1" dirty="0" err="1">
                <a:solidFill>
                  <a:srgbClr val="2B2A2A"/>
                </a:solidFill>
                <a:latin typeface="Open Sans"/>
                <a:hlinkClick r:id="rId2" tooltip="asal usul etika dan etiket 2"/>
              </a:rPr>
              <a:t>Asal</a:t>
            </a:r>
            <a:r>
              <a:rPr lang="en-US" b="1" dirty="0">
                <a:solidFill>
                  <a:srgbClr val="2B2A2A"/>
                </a:solidFill>
                <a:latin typeface="Open Sans"/>
                <a:hlinkClick r:id="rId2" tooltip="asal usul etika dan etiket 2"/>
              </a:rPr>
              <a:t> </a:t>
            </a:r>
            <a:r>
              <a:rPr lang="en-US" b="1" dirty="0" err="1">
                <a:solidFill>
                  <a:srgbClr val="2B2A2A"/>
                </a:solidFill>
                <a:latin typeface="Open Sans"/>
                <a:hlinkClick r:id="rId2" tooltip="asal usul etika dan etiket 2"/>
              </a:rPr>
              <a:t>usul</a:t>
            </a:r>
            <a:r>
              <a:rPr lang="en-US" b="1" dirty="0">
                <a:solidFill>
                  <a:srgbClr val="2B2A2A"/>
                </a:solidFill>
                <a:latin typeface="Open Sans"/>
                <a:hlinkClick r:id="rId2" tooltip="asal usul etika dan etiket 2"/>
              </a:rPr>
              <a:t> </a:t>
            </a:r>
            <a:r>
              <a:rPr lang="en-US" b="1" dirty="0" err="1">
                <a:solidFill>
                  <a:srgbClr val="2B2A2A"/>
                </a:solidFill>
                <a:latin typeface="Open Sans"/>
                <a:hlinkClick r:id="rId2" tooltip="asal usul etika dan etiket 2"/>
              </a:rPr>
              <a:t>Etika</a:t>
            </a:r>
            <a:r>
              <a:rPr lang="en-US" b="1" dirty="0">
                <a:solidFill>
                  <a:srgbClr val="2B2A2A"/>
                </a:solidFill>
                <a:latin typeface="Open Sans"/>
                <a:hlinkClick r:id="rId2" tooltip="asal usul etika dan etiket 2"/>
              </a:rPr>
              <a:t> </a:t>
            </a:r>
            <a:r>
              <a:rPr lang="en-US" b="1" dirty="0" err="1">
                <a:solidFill>
                  <a:srgbClr val="2B2A2A"/>
                </a:solidFill>
                <a:latin typeface="Open Sans"/>
                <a:hlinkClick r:id="rId2" tooltip="asal usul etika dan etiket 2"/>
              </a:rPr>
              <a:t>dan</a:t>
            </a:r>
            <a:r>
              <a:rPr lang="en-US" b="1" dirty="0">
                <a:solidFill>
                  <a:srgbClr val="2B2A2A"/>
                </a:solidFill>
                <a:latin typeface="Open Sans"/>
                <a:hlinkClick r:id="rId2" tooltip="asal usul etika dan etiket 2"/>
              </a:rPr>
              <a:t> </a:t>
            </a:r>
            <a:r>
              <a:rPr lang="en-US" b="1" dirty="0" err="1">
                <a:solidFill>
                  <a:srgbClr val="2B2A2A"/>
                </a:solidFill>
                <a:latin typeface="Open Sans"/>
                <a:hlinkClick r:id="rId2" tooltip="asal usul etika dan etiket 2"/>
              </a:rPr>
              <a:t>etiket</a:t>
            </a:r>
            <a:r>
              <a:rPr lang="en-US" b="1" dirty="0">
                <a:solidFill>
                  <a:srgbClr val="2B2A2A"/>
                </a:solidFill>
                <a:latin typeface="Open Sans"/>
                <a:hlinkClick r:id="rId2" tooltip="asal usul etika dan etiket 2"/>
              </a:rPr>
              <a:t> (2)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 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EtikaberasaldaribahasaInggris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ETHICS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sedang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-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kanetiketdarikata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ETIQUETTE.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Menurutartinya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duaistilahinimemangdekatsatusamalain.TerdapatPersamaandanperbedaandiantarakeduanya.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b="1" dirty="0" err="1" smtClean="0">
                <a:solidFill>
                  <a:srgbClr val="2B2A2A"/>
                </a:solidFill>
                <a:latin typeface="Open Sans"/>
                <a:hlinkClick r:id="rId3" tooltip="persamaan etika dan etiket"/>
              </a:rPr>
              <a:t>Persamaan</a:t>
            </a:r>
            <a:r>
              <a:rPr lang="en-US" b="1" dirty="0" smtClean="0">
                <a:solidFill>
                  <a:srgbClr val="2B2A2A"/>
                </a:solidFill>
                <a:latin typeface="Open Sans"/>
                <a:hlinkClick r:id="rId3" tooltip="persamaan etika dan etiket"/>
              </a:rPr>
              <a:t> </a:t>
            </a:r>
            <a:r>
              <a:rPr lang="en-US" b="1" dirty="0" err="1">
                <a:solidFill>
                  <a:srgbClr val="2B2A2A"/>
                </a:solidFill>
                <a:latin typeface="Open Sans"/>
                <a:hlinkClick r:id="rId3" tooltip="persamaan etika dan etiket"/>
              </a:rPr>
              <a:t>etika</a:t>
            </a:r>
            <a:r>
              <a:rPr lang="en-US" b="1" dirty="0">
                <a:solidFill>
                  <a:srgbClr val="2B2A2A"/>
                </a:solidFill>
                <a:latin typeface="Open Sans"/>
                <a:hlinkClick r:id="rId3" tooltip="persamaan etika dan etiket"/>
              </a:rPr>
              <a:t> </a:t>
            </a:r>
            <a:r>
              <a:rPr lang="en-US" b="1" dirty="0" err="1">
                <a:solidFill>
                  <a:srgbClr val="2B2A2A"/>
                </a:solidFill>
                <a:latin typeface="Open Sans"/>
                <a:hlinkClick r:id="rId3" tooltip="persamaan etika dan etiket"/>
              </a:rPr>
              <a:t>dan</a:t>
            </a:r>
            <a:r>
              <a:rPr lang="en-US" b="1" dirty="0">
                <a:solidFill>
                  <a:srgbClr val="2B2A2A"/>
                </a:solidFill>
                <a:latin typeface="Open Sans"/>
                <a:hlinkClick r:id="rId3" tooltip="persamaan etika dan etiket"/>
              </a:rPr>
              <a:t> </a:t>
            </a:r>
            <a:r>
              <a:rPr lang="en-US" b="1" dirty="0" err="1">
                <a:solidFill>
                  <a:srgbClr val="2B2A2A"/>
                </a:solidFill>
                <a:latin typeface="Open Sans"/>
                <a:hlinkClick r:id="rId3" tooltip="persamaan etika dan etiket"/>
              </a:rPr>
              <a:t>etiket</a:t>
            </a:r>
            <a:r>
              <a:rPr lang="en-US" b="1" dirty="0">
                <a:solidFill>
                  <a:srgbClr val="2B2A2A"/>
                </a:solidFill>
                <a:latin typeface="Open Sans"/>
                <a:hlinkClick r:id="rId3" tooltip="persamaan etika dan etiket"/>
              </a:rPr>
              <a:t> :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 •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Keduanyamenyangkutperilakumanusia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• Baiketikamaupunetiketmengaturperilakumanusiasecaranormatif,artinyamemberikannormabagiperilakumanusia;dengandemikianmenyatakanapa yang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bolehdantidakbolehdilakukanolehmanusia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32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b="1" dirty="0" err="1">
                <a:solidFill>
                  <a:srgbClr val="2B2A2A"/>
                </a:solidFill>
                <a:latin typeface="Open Sans"/>
                <a:hlinkClick r:id="rId2" tooltip="perbedaan"/>
              </a:rPr>
              <a:t>perbedaan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 1.Etiket,menyangkutcarasuatuperbuatan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hrs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dilakukanmanusia;menunjukkancara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yang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tepatdiantarabeberapacaraygada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. 1.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Etika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tidak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terbatas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pada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cara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dilakukannya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suatu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perbuatan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tetapi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memberi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norma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tentang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perbuatan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itusendiri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.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Etika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menyangku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tapakah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suatu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perbuatan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boleh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/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tidak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dilakukan</a:t>
            </a:r>
            <a:endParaRPr lang="en-US" dirty="0">
              <a:solidFill>
                <a:srgbClr val="2B2A2A"/>
              </a:solidFill>
              <a:latin typeface="Open Sans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b="1" dirty="0" err="1">
                <a:solidFill>
                  <a:srgbClr val="2B2A2A"/>
                </a:solidFill>
                <a:latin typeface="Open Sans"/>
                <a:hlinkClick r:id="rId3" tooltip="perbedaan1"/>
              </a:rPr>
              <a:t>perbedaan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 • 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2.Etiket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hanya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berlaku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dalam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pergaulan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Selama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ada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saksi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mata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etiket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akan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berlaku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,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demikian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sebaliknya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• 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1.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Etiket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bersifat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relatif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hal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yang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dianggap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tidak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sopan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dlm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kebudayaan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tertentu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tdk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berlaku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pd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budaya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lain 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•  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2.Etika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adalah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nurani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(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suasanabathin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)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tentang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bgm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hrs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bersikap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etis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yg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timbul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dari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kesadaran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diri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manusia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. 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3.etika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bersifatab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solute ,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tdk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bias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ditawar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jika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suatu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perbuatan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benar</a:t>
            </a:r>
            <a:r>
              <a:rPr lang="en-US" dirty="0" smtClean="0">
                <a:solidFill>
                  <a:srgbClr val="2B2A2A"/>
                </a:solidFill>
                <a:latin typeface="Open Sans"/>
              </a:rPr>
              <a:t> bias </a:t>
            </a:r>
            <a:r>
              <a:rPr lang="en-US" dirty="0" err="1" smtClean="0">
                <a:solidFill>
                  <a:srgbClr val="2B2A2A"/>
                </a:solidFill>
                <a:latin typeface="Open Sans"/>
              </a:rPr>
              <a:t>diterima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70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b="1" dirty="0">
                <a:solidFill>
                  <a:srgbClr val="2B2A2A"/>
                </a:solidFill>
                <a:latin typeface="Open Sans"/>
                <a:hlinkClick r:id="rId2" tooltip="example"/>
              </a:rPr>
              <a:t>Example: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 • Guest Relation Officer (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salah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satu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bagian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PR yang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berhubungan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dengan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tamu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)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sebuah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hotel di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semarang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diharuskan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memakai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seragam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berupa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: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baju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yang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ketat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rok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mini,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memakai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stoking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hitam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serta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sepatu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hitam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bertumit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tinggi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.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Rambut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selalu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disisir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rapi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diikat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wajah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bermake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up.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b="1" dirty="0">
                <a:solidFill>
                  <a:srgbClr val="2B2A2A"/>
                </a:solidFill>
                <a:latin typeface="Open Sans"/>
                <a:hlinkClick r:id="rId3" tooltip="example1"/>
              </a:rPr>
              <a:t>Example: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 •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Seorang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PRO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menjadi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konsultan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provider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seluler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merk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X.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Sebelum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kontrak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selesai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seketika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dia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mendapat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tawaran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untuk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menjadi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konsultan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kompetitor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merk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x, </a:t>
            </a:r>
            <a:r>
              <a:rPr lang="en-US" dirty="0" err="1">
                <a:solidFill>
                  <a:srgbClr val="2B2A2A"/>
                </a:solidFill>
                <a:latin typeface="Open Sans"/>
              </a:rPr>
              <a:t>yaitu</a:t>
            </a:r>
            <a:r>
              <a:rPr lang="en-US" dirty="0">
                <a:solidFill>
                  <a:srgbClr val="2B2A2A"/>
                </a:solidFill>
                <a:latin typeface="Open Sans"/>
              </a:rPr>
              <a:t> Y. • Is it ok?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3678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230</Words>
  <Application>Microsoft Office PowerPoint</Application>
  <PresentationFormat>Widescreen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Open Sans</vt:lpstr>
      <vt:lpstr>Wingdings 3</vt:lpstr>
      <vt:lpstr>Wisp</vt:lpstr>
      <vt:lpstr> </vt:lpstr>
      <vt:lpstr>Klasifikasi ETIKA</vt:lpstr>
      <vt:lpstr>Klasifikasi etika </vt:lpstr>
      <vt:lpstr>Etika khusus</vt:lpstr>
      <vt:lpstr>lanjut</vt:lpstr>
      <vt:lpstr>Lanjutan </vt:lpstr>
      <vt:lpstr>Lanjutan </vt:lpstr>
      <vt:lpstr>Perbedaan </vt:lpstr>
      <vt:lpstr>contoh</vt:lpstr>
      <vt:lpstr>Indoclubbers Community selaku outsourcing (brand &amp; events)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DESI</dc:creator>
  <cp:lastModifiedBy>DESI</cp:lastModifiedBy>
  <cp:revision>2</cp:revision>
  <dcterms:created xsi:type="dcterms:W3CDTF">2020-07-21T08:57:38Z</dcterms:created>
  <dcterms:modified xsi:type="dcterms:W3CDTF">2020-07-21T09:15:15Z</dcterms:modified>
</cp:coreProperties>
</file>