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94444-10DB-447D-AD66-474F53D48289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0ACE-AD17-4C62-8969-1A89ACB9FC8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1534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Sebagai bahan yang berperan dalam proses hidrasi sehingga pasta mengeras.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Selain itu jumlah air per satuan volume beton akan mempengaruhi nilai slump yang otomatis akan berpengaruh juga pada workability beton.</a:t>
            </a: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Uji material yang biasanya dilakukan di laboratorium adalah: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1. 	Pemeriksaan berat volume agregat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2.	Pemeriksaan zat organik dan kadar lumpur 	pada agregat halus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3.	Pemeriksaan kadar air agregat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4.	Analisis Specific-gravity dan penyerapan	agregat kasar dan agregat halus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5.	Analisa saringan agregat kasar dan halus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Kualitas Air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305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400" smtClean="0"/>
              <a:t>Kualitas air pencampur biasanya disyaratkan sebagai air yang dapat diminum, tapi jika mengandung kadar sodium dan potasium yang tinggi (umum dijumpai pada air tanah) akan menimbulkan bahaya reaksi alkali - agregat.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Setiap air dengan pH (derajat keasaman) antara 6.0 dan 8.0 dan rasanya tidak payau dapat digunakan untuk air campuran beton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Air yang mengandung bahan organik (umum dijumpai pada air permukaan) dapat menghambat proses pengerasan beton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305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400" smtClean="0"/>
              <a:t>Air laut meningkatkan risiko perkaratan tulangan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Air yang mengandung jamur jika digunakan sebagai air pencampur dapat meningkatkan jumlah udara dalam campuran, sehingga dapat menimbulkan reduksi kekuatan beton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Air yang cocok digunakan sebagai air campuran dapat digunakan sebagai air pembersih </a:t>
            </a:r>
            <a:r>
              <a:rPr lang="en-US" sz="2400" i="1" smtClean="0"/>
              <a:t>concrete mixer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Admixtures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153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800" b="1" smtClean="0"/>
              <a:t>Additive</a:t>
            </a:r>
            <a:r>
              <a:rPr lang="en-US" sz="2800" smtClean="0"/>
              <a:t> : Bahan yang ditambahkan pada semen pada tahap pembuatannya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800" b="1" smtClean="0"/>
              <a:t>Admixture</a:t>
            </a:r>
            <a:r>
              <a:rPr lang="en-US" sz="2800" smtClean="0"/>
              <a:t> : Bahan yang ditambahkan pada campuran beton pada tahap pencampurannya. Hal ini dilakukan untuk mengubah beberapa sifat semen yang biasa digunakan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Klasifikasi Admixtures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7200" y="3276600"/>
            <a:ext cx="1828800" cy="1219200"/>
            <a:chOff x="528" y="2064"/>
            <a:chExt cx="1152" cy="768"/>
          </a:xfrm>
        </p:grpSpPr>
        <p:sp>
          <p:nvSpPr>
            <p:cNvPr id="47119" name="AutoShape 7"/>
            <p:cNvSpPr>
              <a:spLocks noChangeArrowheads="1"/>
            </p:cNvSpPr>
            <p:nvPr/>
          </p:nvSpPr>
          <p:spPr bwMode="auto">
            <a:xfrm>
              <a:off x="576" y="2064"/>
              <a:ext cx="1008" cy="76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20" name="Text Box 8"/>
            <p:cNvSpPr txBox="1">
              <a:spLocks noChangeArrowheads="1"/>
            </p:cNvSpPr>
            <p:nvPr/>
          </p:nvSpPr>
          <p:spPr bwMode="auto">
            <a:xfrm>
              <a:off x="528" y="2304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Admixtures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133600" y="3048000"/>
            <a:ext cx="1143000" cy="1676400"/>
            <a:chOff x="1872" y="1920"/>
            <a:chExt cx="720" cy="1056"/>
          </a:xfrm>
        </p:grpSpPr>
        <p:sp>
          <p:nvSpPr>
            <p:cNvPr id="47117" name="Line 9"/>
            <p:cNvSpPr>
              <a:spLocks noChangeShapeType="1"/>
            </p:cNvSpPr>
            <p:nvPr/>
          </p:nvSpPr>
          <p:spPr bwMode="auto">
            <a:xfrm flipV="1">
              <a:off x="1872" y="1920"/>
              <a:ext cx="72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7118" name="Line 10"/>
            <p:cNvSpPr>
              <a:spLocks noChangeShapeType="1"/>
            </p:cNvSpPr>
            <p:nvPr/>
          </p:nvSpPr>
          <p:spPr bwMode="auto">
            <a:xfrm>
              <a:off x="1872" y="2400"/>
              <a:ext cx="67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276600" y="2133600"/>
            <a:ext cx="1600200" cy="1295400"/>
            <a:chOff x="2592" y="1440"/>
            <a:chExt cx="1008" cy="816"/>
          </a:xfrm>
        </p:grpSpPr>
        <p:sp>
          <p:nvSpPr>
            <p:cNvPr id="47115" name="AutoShape 11"/>
            <p:cNvSpPr>
              <a:spLocks noChangeArrowheads="1"/>
            </p:cNvSpPr>
            <p:nvPr/>
          </p:nvSpPr>
          <p:spPr bwMode="auto">
            <a:xfrm>
              <a:off x="2592" y="1440"/>
              <a:ext cx="1008" cy="81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16" name="Text Box 13"/>
            <p:cNvSpPr txBox="1">
              <a:spLocks noChangeArrowheads="1"/>
            </p:cNvSpPr>
            <p:nvPr/>
          </p:nvSpPr>
          <p:spPr bwMode="auto">
            <a:xfrm>
              <a:off x="2640" y="1632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Chemical Admixture</a:t>
              </a:r>
              <a:r>
                <a:rPr lang="en-US"/>
                <a:t> 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124200" y="4343400"/>
            <a:ext cx="1752600" cy="1295400"/>
            <a:chOff x="2592" y="2688"/>
            <a:chExt cx="1104" cy="816"/>
          </a:xfrm>
        </p:grpSpPr>
        <p:sp>
          <p:nvSpPr>
            <p:cNvPr id="47113" name="AutoShape 12"/>
            <p:cNvSpPr>
              <a:spLocks noChangeArrowheads="1"/>
            </p:cNvSpPr>
            <p:nvPr/>
          </p:nvSpPr>
          <p:spPr bwMode="auto">
            <a:xfrm>
              <a:off x="2640" y="2688"/>
              <a:ext cx="960" cy="81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14" name="Text Box 14"/>
            <p:cNvSpPr txBox="1">
              <a:spLocks noChangeArrowheads="1"/>
            </p:cNvSpPr>
            <p:nvPr/>
          </p:nvSpPr>
          <p:spPr bwMode="auto">
            <a:xfrm>
              <a:off x="2592" y="2860"/>
              <a:ext cx="11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Mineral Admixture </a:t>
              </a:r>
            </a:p>
          </p:txBody>
        </p:sp>
      </p:grpSp>
      <p:sp>
        <p:nvSpPr>
          <p:cNvPr id="96278" name="AutoShape 22"/>
          <p:cNvSpPr>
            <a:spLocks/>
          </p:cNvSpPr>
          <p:nvPr/>
        </p:nvSpPr>
        <p:spPr bwMode="auto">
          <a:xfrm>
            <a:off x="5715000" y="2438400"/>
            <a:ext cx="2933700" cy="990600"/>
          </a:xfrm>
          <a:prstGeom prst="borderCallout1">
            <a:avLst>
              <a:gd name="adj1" fmla="val 107694"/>
              <a:gd name="adj2" fmla="val 96102"/>
              <a:gd name="adj3" fmla="val 107694"/>
              <a:gd name="adj4" fmla="val -701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Bahan-bahan admixture yang dapat larut dalam air </a:t>
            </a:r>
          </a:p>
        </p:txBody>
      </p:sp>
      <p:sp>
        <p:nvSpPr>
          <p:cNvPr id="96279" name="AutoShape 23"/>
          <p:cNvSpPr>
            <a:spLocks/>
          </p:cNvSpPr>
          <p:nvPr/>
        </p:nvSpPr>
        <p:spPr bwMode="auto">
          <a:xfrm>
            <a:off x="5791200" y="4648200"/>
            <a:ext cx="2819400" cy="973138"/>
          </a:xfrm>
          <a:prstGeom prst="borderCallout1">
            <a:avLst>
              <a:gd name="adj1" fmla="val 107829"/>
              <a:gd name="adj2" fmla="val 95944"/>
              <a:gd name="adj3" fmla="val 107829"/>
              <a:gd name="adj4" fmla="val -79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Bahan-bahan admixture yang tidak dapat larut dalam air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78" grpId="0" animBg="1"/>
      <p:bldP spid="962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Berbagai jenis admixtures yang umum digunakan</a:t>
            </a:r>
            <a:r>
              <a:rPr lang="en-US" smtClean="0"/>
              <a:t>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800" i="1" smtClean="0"/>
              <a:t>Accelerators </a:t>
            </a:r>
            <a:r>
              <a:rPr lang="en-US" sz="2800" smtClean="0"/>
              <a:t>:</a:t>
            </a:r>
            <a:r>
              <a:rPr lang="en-US" smtClean="0"/>
              <a:t>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smtClean="0"/>
              <a:t>	Admixture  yang mempercepat proses pengerasan atau 	pertumbuhan kekuatan pada umur dini dari beton , misalnya 	Calcium Chlorida ( CaCl</a:t>
            </a:r>
            <a:r>
              <a:rPr lang="en-US" sz="2000" baseline="-25000" smtClean="0"/>
              <a:t>2</a:t>
            </a:r>
            <a:r>
              <a:rPr lang="en-US" sz="2000" smtClean="0"/>
              <a:t>) serta tidak mempunyai efek tertentu 	terhadap setting time.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		Pengaruh CaCl</a:t>
            </a:r>
            <a:r>
              <a:rPr lang="en-US" sz="2000" baseline="-25000" smtClean="0"/>
              <a:t>2 </a:t>
            </a:r>
            <a:r>
              <a:rPr lang="en-US" sz="2000" smtClean="0"/>
              <a:t>menurunkan daya tahan terhadap serangan 	sulfat terutama untuk campuran kurus (lean mix) dan 	meningkatkan resiko reaksi alkali - agregat bagi agregat yang 	reaktif. Kemungkinan korosi tulangan pada beton bertulang juga 	menjadi besar akibat ion Cl</a:t>
            </a:r>
            <a:r>
              <a:rPr lang="en-US" sz="2000" baseline="30000" smtClean="0"/>
              <a:t>-</a:t>
            </a:r>
            <a:r>
              <a:rPr lang="en-US" smtClean="0"/>
              <a:t> 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0010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Set accelerating admixtures</a:t>
            </a:r>
            <a:r>
              <a:rPr lang="en-US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z="2400" smtClean="0"/>
              <a:t>Admixture ini digunakan untuk mengurangi setting 	time. Contohnya adalah </a:t>
            </a:r>
            <a:r>
              <a:rPr lang="en-US" sz="2400" b="1" smtClean="0"/>
              <a:t>Sodium Carbonate</a:t>
            </a:r>
            <a:r>
              <a:rPr lang="en-US" sz="2400" smtClean="0"/>
              <a:t> yang 	biasa digunakan untuk memperoleh flash set pada 	shot creting.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Penggunaan bahan ini dapat menimbulkan efek 	negatif terhadap kekuatan 	beton.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Uji Bahan Pembentuk Beton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Setiap bahan yang digunakan pada pelaksanaan konstruksi beton harus dilakukan pengujian untuk menentukan apakah bahan tersebut mempunyai mutu yang telah ditetapkan. </a:t>
            </a:r>
          </a:p>
          <a:p>
            <a:pPr eaLnBrk="1" hangingPunct="1"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Pengujian bahan maupun pungujian beton harus dibuat sesuai dengan tata cara yang terdapat pada SNI dan ASTM Standart.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Acuan Normatif yang Dapat Digunakan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SNI 03-1974-1990, </a:t>
            </a:r>
            <a:r>
              <a:rPr lang="id-ID" sz="2400" i="1" smtClean="0"/>
              <a:t>Metode pengujian kuat tekan beton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SNI 032458-1991, </a:t>
            </a:r>
            <a:r>
              <a:rPr lang="id-ID" sz="2400" i="1" smtClean="0"/>
              <a:t>Metode pengujian pengambilan contoh untuk campuran beton segar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SNI 03-2834-1992, </a:t>
            </a:r>
            <a:r>
              <a:rPr lang="id-ID" sz="2400" i="1" smtClean="0"/>
              <a:t>Tata cara pembuatan rencana campuran beton normal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ASTM C 33, </a:t>
            </a:r>
            <a:r>
              <a:rPr lang="id-ID" sz="2400" i="1" smtClean="0"/>
              <a:t>Standart spesifikasi agregat untuk beton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ASTM C 33-93, </a:t>
            </a:r>
            <a:r>
              <a:rPr lang="id-ID" sz="2400" i="1" smtClean="0"/>
              <a:t>Standar spesifikasi untuk agregat beton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ASTM C</a:t>
            </a:r>
            <a:r>
              <a:rPr lang="en-US" sz="2400" smtClean="0"/>
              <a:t> 33-93a, </a:t>
            </a:r>
            <a:r>
              <a:rPr lang="en-US" sz="2400" i="1" smtClean="0"/>
              <a:t>Standar metode uji untuk kuat tekan benda uji silinder beton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2400" smtClean="0"/>
              <a:t>dan lain-lain </a:t>
            </a:r>
            <a:endParaRPr lang="id-ID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Air</vt:lpstr>
      <vt:lpstr>Kualitas Air </vt:lpstr>
      <vt:lpstr>Slide 3</vt:lpstr>
      <vt:lpstr>Admixtures </vt:lpstr>
      <vt:lpstr>Klasifikasi Admixtures</vt:lpstr>
      <vt:lpstr>Berbagai jenis admixtures yang umum digunakan:</vt:lpstr>
      <vt:lpstr>Slide 7</vt:lpstr>
      <vt:lpstr>Uji Bahan Pembentuk Beton</vt:lpstr>
      <vt:lpstr>Acuan Normatif yang Dapat Digunakan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</dc:title>
  <dc:creator>ASUS-X201E</dc:creator>
  <cp:lastModifiedBy>ASUS-X201E</cp:lastModifiedBy>
  <cp:revision>1</cp:revision>
  <dcterms:created xsi:type="dcterms:W3CDTF">2020-02-06T04:58:16Z</dcterms:created>
  <dcterms:modified xsi:type="dcterms:W3CDTF">2020-02-06T04:58:47Z</dcterms:modified>
</cp:coreProperties>
</file>