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 id="2147483684" r:id="rId3"/>
  </p:sldMasterIdLst>
  <p:notesMasterIdLst>
    <p:notesMasterId r:id="rId13"/>
  </p:notesMasterIdLst>
  <p:handoutMasterIdLst>
    <p:handoutMasterId r:id="rId14"/>
  </p:handoutMasterIdLst>
  <p:sldIdLst>
    <p:sldId id="356" r:id="rId4"/>
    <p:sldId id="368" r:id="rId5"/>
    <p:sldId id="363" r:id="rId6"/>
    <p:sldId id="366" r:id="rId7"/>
    <p:sldId id="367" r:id="rId8"/>
    <p:sldId id="369" r:id="rId9"/>
    <p:sldId id="364" r:id="rId10"/>
    <p:sldId id="370" r:id="rId11"/>
    <p:sldId id="360" r:id="rId12"/>
  </p:sldIdLst>
  <p:sldSz cx="12192000" cy="6858000"/>
  <p:notesSz cx="6769100" cy="9906000"/>
  <p:defaultTextStyle>
    <a:defPPr>
      <a:defRPr lang="en-US"/>
    </a:defPPr>
    <a:lvl1pPr marL="0" algn="l" defTabSz="914286" rtl="0" eaLnBrk="1" latinLnBrk="0" hangingPunct="1">
      <a:defRPr sz="1800" kern="1200">
        <a:solidFill>
          <a:schemeClr val="tx1"/>
        </a:solidFill>
        <a:latin typeface="+mn-lt"/>
        <a:ea typeface="+mn-ea"/>
        <a:cs typeface="+mn-cs"/>
      </a:defRPr>
    </a:lvl1pPr>
    <a:lvl2pPr marL="457144" algn="l" defTabSz="914286" rtl="0" eaLnBrk="1" latinLnBrk="0" hangingPunct="1">
      <a:defRPr sz="1800" kern="1200">
        <a:solidFill>
          <a:schemeClr val="tx1"/>
        </a:solidFill>
        <a:latin typeface="+mn-lt"/>
        <a:ea typeface="+mn-ea"/>
        <a:cs typeface="+mn-cs"/>
      </a:defRPr>
    </a:lvl2pPr>
    <a:lvl3pPr marL="914286" algn="l" defTabSz="914286" rtl="0" eaLnBrk="1" latinLnBrk="0" hangingPunct="1">
      <a:defRPr sz="1800" kern="1200">
        <a:solidFill>
          <a:schemeClr val="tx1"/>
        </a:solidFill>
        <a:latin typeface="+mn-lt"/>
        <a:ea typeface="+mn-ea"/>
        <a:cs typeface="+mn-cs"/>
      </a:defRPr>
    </a:lvl3pPr>
    <a:lvl4pPr marL="1371429" algn="l" defTabSz="914286" rtl="0" eaLnBrk="1" latinLnBrk="0" hangingPunct="1">
      <a:defRPr sz="1800" kern="1200">
        <a:solidFill>
          <a:schemeClr val="tx1"/>
        </a:solidFill>
        <a:latin typeface="+mn-lt"/>
        <a:ea typeface="+mn-ea"/>
        <a:cs typeface="+mn-cs"/>
      </a:defRPr>
    </a:lvl4pPr>
    <a:lvl5pPr marL="1828571" algn="l" defTabSz="914286" rtl="0" eaLnBrk="1" latinLnBrk="0" hangingPunct="1">
      <a:defRPr sz="1800" kern="1200">
        <a:solidFill>
          <a:schemeClr val="tx1"/>
        </a:solidFill>
        <a:latin typeface="+mn-lt"/>
        <a:ea typeface="+mn-ea"/>
        <a:cs typeface="+mn-cs"/>
      </a:defRPr>
    </a:lvl5pPr>
    <a:lvl6pPr marL="2285715" algn="l" defTabSz="914286" rtl="0" eaLnBrk="1" latinLnBrk="0" hangingPunct="1">
      <a:defRPr sz="1800" kern="1200">
        <a:solidFill>
          <a:schemeClr val="tx1"/>
        </a:solidFill>
        <a:latin typeface="+mn-lt"/>
        <a:ea typeface="+mn-ea"/>
        <a:cs typeface="+mn-cs"/>
      </a:defRPr>
    </a:lvl6pPr>
    <a:lvl7pPr marL="2742857" algn="l" defTabSz="914286" rtl="0" eaLnBrk="1" latinLnBrk="0" hangingPunct="1">
      <a:defRPr sz="1800" kern="1200">
        <a:solidFill>
          <a:schemeClr val="tx1"/>
        </a:solidFill>
        <a:latin typeface="+mn-lt"/>
        <a:ea typeface="+mn-ea"/>
        <a:cs typeface="+mn-cs"/>
      </a:defRPr>
    </a:lvl7pPr>
    <a:lvl8pPr marL="3200000" algn="l" defTabSz="914286" rtl="0" eaLnBrk="1" latinLnBrk="0" hangingPunct="1">
      <a:defRPr sz="1800" kern="1200">
        <a:solidFill>
          <a:schemeClr val="tx1"/>
        </a:solidFill>
        <a:latin typeface="+mn-lt"/>
        <a:ea typeface="+mn-ea"/>
        <a:cs typeface="+mn-cs"/>
      </a:defRPr>
    </a:lvl8pPr>
    <a:lvl9pPr marL="3657144" algn="l" defTabSz="91428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2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062" autoAdjust="0"/>
    <p:restoredTop sz="94390" autoAdjust="0"/>
  </p:normalViewPr>
  <p:slideViewPr>
    <p:cSldViewPr snapToGrid="0">
      <p:cViewPr>
        <p:scale>
          <a:sx n="68" d="100"/>
          <a:sy n="68" d="100"/>
        </p:scale>
        <p:origin x="-888" y="-30"/>
      </p:cViewPr>
      <p:guideLst>
        <p:guide orient="horz" pos="2328"/>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3700"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33813" y="0"/>
            <a:ext cx="2933700" cy="495300"/>
          </a:xfrm>
          <a:prstGeom prst="rect">
            <a:avLst/>
          </a:prstGeom>
        </p:spPr>
        <p:txBody>
          <a:bodyPr vert="horz" lIns="91440" tIns="45720" rIns="91440" bIns="45720" rtlCol="0"/>
          <a:lstStyle>
            <a:lvl1pPr algn="r">
              <a:defRPr sz="1200"/>
            </a:lvl1pPr>
          </a:lstStyle>
          <a:p>
            <a:fld id="{1EF35BE9-10E1-4008-8259-71F9A0C21A76}" type="datetimeFigureOut">
              <a:rPr lang="en-US" smtClean="0"/>
              <a:pPr/>
              <a:t>11/3/2020</a:t>
            </a:fld>
            <a:endParaRPr lang="en-US"/>
          </a:p>
        </p:txBody>
      </p:sp>
      <p:sp>
        <p:nvSpPr>
          <p:cNvPr id="4" name="Footer Placeholder 3"/>
          <p:cNvSpPr>
            <a:spLocks noGrp="1"/>
          </p:cNvSpPr>
          <p:nvPr>
            <p:ph type="ftr" sz="quarter" idx="2"/>
          </p:nvPr>
        </p:nvSpPr>
        <p:spPr>
          <a:xfrm>
            <a:off x="0" y="9409113"/>
            <a:ext cx="2933700"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33813" y="9409113"/>
            <a:ext cx="2933700" cy="495300"/>
          </a:xfrm>
          <a:prstGeom prst="rect">
            <a:avLst/>
          </a:prstGeom>
        </p:spPr>
        <p:txBody>
          <a:bodyPr vert="horz" lIns="91440" tIns="45720" rIns="91440" bIns="45720" rtlCol="0" anchor="b"/>
          <a:lstStyle>
            <a:lvl1pPr algn="r">
              <a:defRPr sz="1200"/>
            </a:lvl1pPr>
          </a:lstStyle>
          <a:p>
            <a:fld id="{D3A4792F-7EFF-480A-8745-60965502E75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3277" cy="4970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34257" y="0"/>
            <a:ext cx="2933277" cy="497020"/>
          </a:xfrm>
          <a:prstGeom prst="rect">
            <a:avLst/>
          </a:prstGeom>
        </p:spPr>
        <p:txBody>
          <a:bodyPr vert="horz" lIns="91440" tIns="45720" rIns="91440" bIns="45720" rtlCol="0"/>
          <a:lstStyle>
            <a:lvl1pPr algn="r">
              <a:defRPr sz="1200"/>
            </a:lvl1pPr>
          </a:lstStyle>
          <a:p>
            <a:fld id="{055AA91F-5C3B-4DB5-8387-C091B248C10D}" type="datetimeFigureOut">
              <a:rPr lang="en-US" smtClean="0"/>
              <a:pPr/>
              <a:t>11/3/2020</a:t>
            </a:fld>
            <a:endParaRPr lang="en-US"/>
          </a:p>
        </p:txBody>
      </p:sp>
      <p:sp>
        <p:nvSpPr>
          <p:cNvPr id="4" name="Slide Image Placeholder 3"/>
          <p:cNvSpPr>
            <a:spLocks noGrp="1" noRot="1" noChangeAspect="1"/>
          </p:cNvSpPr>
          <p:nvPr>
            <p:ph type="sldImg" idx="2"/>
          </p:nvPr>
        </p:nvSpPr>
        <p:spPr>
          <a:xfrm>
            <a:off x="412750" y="1238250"/>
            <a:ext cx="5943600" cy="3343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910" y="4767262"/>
            <a:ext cx="5415280" cy="39004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08981"/>
            <a:ext cx="2933277" cy="49701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34257" y="9408981"/>
            <a:ext cx="2933277" cy="497019"/>
          </a:xfrm>
          <a:prstGeom prst="rect">
            <a:avLst/>
          </a:prstGeom>
        </p:spPr>
        <p:txBody>
          <a:bodyPr vert="horz" lIns="91440" tIns="45720" rIns="91440" bIns="45720" rtlCol="0" anchor="b"/>
          <a:lstStyle>
            <a:lvl1pPr algn="r">
              <a:defRPr sz="1200"/>
            </a:lvl1pPr>
          </a:lstStyle>
          <a:p>
            <a:fld id="{225C5BD3-70EF-4C81-AC92-C9BD14DB92A2}" type="slidenum">
              <a:rPr lang="en-US" smtClean="0"/>
              <a:pPr/>
              <a:t>‹#›</a:t>
            </a:fld>
            <a:endParaRPr lang="en-US"/>
          </a:p>
        </p:txBody>
      </p:sp>
    </p:spTree>
    <p:extLst>
      <p:ext uri="{BB962C8B-B14F-4D97-AF65-F5344CB8AC3E}">
        <p14:creationId xmlns:p14="http://schemas.microsoft.com/office/powerpoint/2010/main" xmlns="" val="625640373"/>
      </p:ext>
    </p:extLst>
  </p:cSld>
  <p:clrMap bg1="lt1" tx1="dk1" bg2="lt2" tx2="dk2" accent1="accent1" accent2="accent2" accent3="accent3" accent4="accent4" accent5="accent5" accent6="accent6" hlink="hlink" folHlink="folHlink"/>
  <p:notesStyle>
    <a:lvl1pPr marL="0" algn="l" defTabSz="609539" rtl="0" eaLnBrk="1" latinLnBrk="0" hangingPunct="1">
      <a:defRPr sz="800" kern="1200">
        <a:solidFill>
          <a:schemeClr val="tx1"/>
        </a:solidFill>
        <a:latin typeface="+mn-lt"/>
        <a:ea typeface="+mn-ea"/>
        <a:cs typeface="+mn-cs"/>
      </a:defRPr>
    </a:lvl1pPr>
    <a:lvl2pPr marL="304770" algn="l" defTabSz="609539" rtl="0" eaLnBrk="1" latinLnBrk="0" hangingPunct="1">
      <a:defRPr sz="800" kern="1200">
        <a:solidFill>
          <a:schemeClr val="tx1"/>
        </a:solidFill>
        <a:latin typeface="+mn-lt"/>
        <a:ea typeface="+mn-ea"/>
        <a:cs typeface="+mn-cs"/>
      </a:defRPr>
    </a:lvl2pPr>
    <a:lvl3pPr marL="609539" algn="l" defTabSz="609539" rtl="0" eaLnBrk="1" latinLnBrk="0" hangingPunct="1">
      <a:defRPr sz="800" kern="1200">
        <a:solidFill>
          <a:schemeClr val="tx1"/>
        </a:solidFill>
        <a:latin typeface="+mn-lt"/>
        <a:ea typeface="+mn-ea"/>
        <a:cs typeface="+mn-cs"/>
      </a:defRPr>
    </a:lvl3pPr>
    <a:lvl4pPr marL="914309" algn="l" defTabSz="609539" rtl="0" eaLnBrk="1" latinLnBrk="0" hangingPunct="1">
      <a:defRPr sz="800" kern="1200">
        <a:solidFill>
          <a:schemeClr val="tx1"/>
        </a:solidFill>
        <a:latin typeface="+mn-lt"/>
        <a:ea typeface="+mn-ea"/>
        <a:cs typeface="+mn-cs"/>
      </a:defRPr>
    </a:lvl4pPr>
    <a:lvl5pPr marL="1219078" algn="l" defTabSz="609539" rtl="0" eaLnBrk="1" latinLnBrk="0" hangingPunct="1">
      <a:defRPr sz="800" kern="1200">
        <a:solidFill>
          <a:schemeClr val="tx1"/>
        </a:solidFill>
        <a:latin typeface="+mn-lt"/>
        <a:ea typeface="+mn-ea"/>
        <a:cs typeface="+mn-cs"/>
      </a:defRPr>
    </a:lvl5pPr>
    <a:lvl6pPr marL="1523848" algn="l" defTabSz="609539" rtl="0" eaLnBrk="1" latinLnBrk="0" hangingPunct="1">
      <a:defRPr sz="800" kern="1200">
        <a:solidFill>
          <a:schemeClr val="tx1"/>
        </a:solidFill>
        <a:latin typeface="+mn-lt"/>
        <a:ea typeface="+mn-ea"/>
        <a:cs typeface="+mn-cs"/>
      </a:defRPr>
    </a:lvl6pPr>
    <a:lvl7pPr marL="1828617" algn="l" defTabSz="609539" rtl="0" eaLnBrk="1" latinLnBrk="0" hangingPunct="1">
      <a:defRPr sz="800" kern="1200">
        <a:solidFill>
          <a:schemeClr val="tx1"/>
        </a:solidFill>
        <a:latin typeface="+mn-lt"/>
        <a:ea typeface="+mn-ea"/>
        <a:cs typeface="+mn-cs"/>
      </a:defRPr>
    </a:lvl7pPr>
    <a:lvl8pPr marL="2133387" algn="l" defTabSz="609539" rtl="0" eaLnBrk="1" latinLnBrk="0" hangingPunct="1">
      <a:defRPr sz="800" kern="1200">
        <a:solidFill>
          <a:schemeClr val="tx1"/>
        </a:solidFill>
        <a:latin typeface="+mn-lt"/>
        <a:ea typeface="+mn-ea"/>
        <a:cs typeface="+mn-cs"/>
      </a:defRPr>
    </a:lvl8pPr>
    <a:lvl9pPr marL="2438156" algn="l" defTabSz="609539"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ko-KR" altLang="en-US" dirty="0"/>
          </a:p>
        </p:txBody>
      </p:sp>
      <p:sp>
        <p:nvSpPr>
          <p:cNvPr id="4" name="Slide Number Placeholder 3"/>
          <p:cNvSpPr>
            <a:spLocks noGrp="1"/>
          </p:cNvSpPr>
          <p:nvPr>
            <p:ph type="sldNum" sz="quarter" idx="10"/>
          </p:nvPr>
        </p:nvSpPr>
        <p:spPr/>
        <p:txBody>
          <a:bodyPr/>
          <a:lstStyle/>
          <a:p>
            <a:fld id="{B820E160-F603-41F3-A192-DC95957721C3}" type="slidenum">
              <a:rPr lang="ko-KR" altLang="en-US" smtClean="0"/>
              <a:pPr/>
              <a:t>1</a:t>
            </a:fld>
            <a:endParaRPr lang="ko-KR" altLang="en-US"/>
          </a:p>
        </p:txBody>
      </p:sp>
    </p:spTree>
    <p:extLst>
      <p:ext uri="{BB962C8B-B14F-4D97-AF65-F5344CB8AC3E}">
        <p14:creationId xmlns:p14="http://schemas.microsoft.com/office/powerpoint/2010/main" xmlns="" val="2316819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over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5231904" y="3525012"/>
            <a:ext cx="6960096" cy="1440160"/>
          </a:xfrm>
          <a:prstGeom prst="rect">
            <a:avLst/>
          </a:prstGeom>
        </p:spPr>
        <p:txBody>
          <a:bodyPr lIns="121917" tIns="60958" rIns="121917" bIns="60958" anchor="ctr"/>
          <a:lstStyle>
            <a:lvl1pPr marL="0" indent="0" algn="l">
              <a:lnSpc>
                <a:spcPct val="100000"/>
              </a:lnSpc>
              <a:buNone/>
              <a:defRPr sz="4800" b="1" baseline="0">
                <a:solidFill>
                  <a:schemeClr val="tx1">
                    <a:lumMod val="75000"/>
                    <a:lumOff val="25000"/>
                  </a:schemeClr>
                </a:solidFill>
                <a:latin typeface="+mj-lt"/>
                <a:cs typeface="Arial" pitchFamily="34" charset="0"/>
              </a:defRPr>
            </a:lvl1pPr>
          </a:lstStyle>
          <a:p>
            <a:pPr lvl="0"/>
            <a:r>
              <a:rPr lang="en-US" altLang="ko-KR" sz="4800" dirty="0">
                <a:ea typeface="맑은 고딕" pitchFamily="50" charset="-127"/>
              </a:rPr>
              <a:t>FREE PPT TEMPLATES</a:t>
            </a:r>
            <a:endParaRPr lang="en-US" altLang="ko-KR" dirty="0"/>
          </a:p>
        </p:txBody>
      </p:sp>
      <p:sp>
        <p:nvSpPr>
          <p:cNvPr id="11" name="Text Placeholder 9"/>
          <p:cNvSpPr>
            <a:spLocks noGrp="1"/>
          </p:cNvSpPr>
          <p:nvPr>
            <p:ph type="body" sz="quarter" idx="11" hasCustomPrompt="1"/>
          </p:nvPr>
        </p:nvSpPr>
        <p:spPr>
          <a:xfrm>
            <a:off x="5231904" y="4965171"/>
            <a:ext cx="6959899" cy="672075"/>
          </a:xfrm>
          <a:prstGeom prst="rect">
            <a:avLst/>
          </a:prstGeom>
        </p:spPr>
        <p:txBody>
          <a:bodyPr lIns="121917" tIns="60958" rIns="121917" bIns="60958" anchor="ctr"/>
          <a:lstStyle>
            <a:lvl1pPr marL="0" indent="0" algn="l">
              <a:lnSpc>
                <a:spcPct val="100000"/>
              </a:lnSpc>
              <a:buNone/>
              <a:defRPr sz="1900" b="0" baseline="0">
                <a:solidFill>
                  <a:schemeClr val="tx1">
                    <a:lumMod val="75000"/>
                    <a:lumOff val="25000"/>
                  </a:schemeClr>
                </a:solidFill>
                <a:latin typeface="+mn-lt"/>
                <a:cs typeface="Arial" pitchFamily="34" charset="0"/>
              </a:defRPr>
            </a:lvl1pPr>
          </a:lstStyle>
          <a:p>
            <a:pPr lvl="0"/>
            <a:r>
              <a:rPr lang="en-US" altLang="ko-KR" dirty="0"/>
              <a:t>INSTERT THE TITLE OF YOUR </a:t>
            </a:r>
          </a:p>
          <a:p>
            <a:pPr lvl="0"/>
            <a:r>
              <a:rPr lang="en-US" altLang="ko-KR" dirty="0"/>
              <a:t>PRESENTATION HERE</a:t>
            </a:r>
            <a:endParaRPr lang="ko-KR" altLang="en-US" dirty="0"/>
          </a:p>
        </p:txBody>
      </p:sp>
    </p:spTree>
    <p:extLst>
      <p:ext uri="{BB962C8B-B14F-4D97-AF65-F5344CB8AC3E}">
        <p14:creationId xmlns:p14="http://schemas.microsoft.com/office/powerpoint/2010/main" xmlns="" val="4162736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End Slide Layout">
    <p:spTree>
      <p:nvGrpSpPr>
        <p:cNvPr id="1" name=""/>
        <p:cNvGrpSpPr/>
        <p:nvPr/>
      </p:nvGrpSpPr>
      <p:grpSpPr>
        <a:xfrm>
          <a:off x="0" y="0"/>
          <a:ext cx="0" cy="0"/>
          <a:chOff x="0" y="0"/>
          <a:chExt cx="0" cy="0"/>
        </a:xfrm>
      </p:grpSpPr>
      <p:pic>
        <p:nvPicPr>
          <p:cNvPr id="18"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rot="11707971">
            <a:off x="3831910" y="208364"/>
            <a:ext cx="2116161" cy="2019320"/>
          </a:xfrm>
          <a:prstGeom prst="rect">
            <a:avLst/>
          </a:prstGeom>
          <a:noFill/>
          <a:extLst>
            <a:ext uri="{909E8E84-426E-40DD-AFC4-6F175D3DCCD1}">
              <a14:hiddenFill xmlns:a14="http://schemas.microsoft.com/office/drawing/2010/main" xmlns="">
                <a:solidFill>
                  <a:srgbClr val="FFFFFF"/>
                </a:solidFill>
              </a14:hiddenFill>
            </a:ext>
          </a:extLst>
        </p:spPr>
      </p:pic>
      <p:pic>
        <p:nvPicPr>
          <p:cNvPr id="17"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rot="4527839">
            <a:off x="4007280" y="4591521"/>
            <a:ext cx="2116161" cy="2019320"/>
          </a:xfrm>
          <a:prstGeom prst="rect">
            <a:avLst/>
          </a:prstGeom>
          <a:noFill/>
          <a:extLst>
            <a:ext uri="{909E8E84-426E-40DD-AFC4-6F175D3DCCD1}">
              <a14:hiddenFill xmlns:a14="http://schemas.microsoft.com/office/drawing/2010/main" xmlns="">
                <a:solidFill>
                  <a:srgbClr val="FFFFFF"/>
                </a:solidFill>
              </a14:hiddenFill>
            </a:ext>
          </a:extLst>
        </p:spPr>
      </p:pic>
      <p:pic>
        <p:nvPicPr>
          <p:cNvPr id="16"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rot="7414606">
            <a:off x="2623864" y="2922816"/>
            <a:ext cx="2116161" cy="2019320"/>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rot="4162721" flipH="1">
            <a:off x="2814344" y="1073461"/>
            <a:ext cx="2116161" cy="2019320"/>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rot="7864253" flipH="1">
            <a:off x="5246112" y="190231"/>
            <a:ext cx="2116161" cy="2019320"/>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rot="20164798">
            <a:off x="7490941" y="3179621"/>
            <a:ext cx="2116161" cy="2019320"/>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rot="17274931">
            <a:off x="7284210" y="981533"/>
            <a:ext cx="2116161" cy="2019320"/>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rot="729549">
            <a:off x="6384033" y="4494287"/>
            <a:ext cx="2116161" cy="2019320"/>
          </a:xfrm>
          <a:prstGeom prst="rect">
            <a:avLst/>
          </a:prstGeom>
          <a:noFill/>
          <a:extLst>
            <a:ext uri="{909E8E84-426E-40DD-AFC4-6F175D3DCCD1}">
              <a14:hiddenFill xmlns:a14="http://schemas.microsoft.com/office/drawing/2010/main" xmlns="">
                <a:solidFill>
                  <a:srgbClr val="FFFFFF"/>
                </a:solidFill>
              </a14:hiddenFill>
            </a:ext>
          </a:extLst>
        </p:spPr>
      </p:pic>
      <p:grpSp>
        <p:nvGrpSpPr>
          <p:cNvPr id="2" name="Group 3"/>
          <p:cNvGrpSpPr/>
          <p:nvPr userDrawn="1"/>
        </p:nvGrpSpPr>
        <p:grpSpPr>
          <a:xfrm>
            <a:off x="3006107" y="331184"/>
            <a:ext cx="6179787" cy="6195632"/>
            <a:chOff x="1115616" y="1275607"/>
            <a:chExt cx="2585656" cy="2592286"/>
          </a:xfrm>
        </p:grpSpPr>
        <p:pic>
          <p:nvPicPr>
            <p:cNvPr id="5" name="Picture 2" descr="E:\002-KIMS BUSINESS\007-02-Googleslidesppt\02-GSppt-Contents-Kim\20170215\03-abs\item01-png.png"/>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auto">
            <a:xfrm>
              <a:off x="1115616" y="1275607"/>
              <a:ext cx="2585656" cy="2592286"/>
            </a:xfrm>
            <a:prstGeom prst="rect">
              <a:avLst/>
            </a:prstGeom>
            <a:noFill/>
            <a:extLst>
              <a:ext uri="{909E8E84-426E-40DD-AFC4-6F175D3DCCD1}">
                <a14:hiddenFill xmlns:a14="http://schemas.microsoft.com/office/drawing/2010/main" xmlns="">
                  <a:solidFill>
                    <a:srgbClr val="FFFFFF"/>
                  </a:solidFill>
                </a14:hiddenFill>
              </a:ext>
            </a:extLst>
          </p:spPr>
        </p:pic>
        <p:sp>
          <p:nvSpPr>
            <p:cNvPr id="6" name="Oval 5"/>
            <p:cNvSpPr/>
            <p:nvPr userDrawn="1"/>
          </p:nvSpPr>
          <p:spPr>
            <a:xfrm>
              <a:off x="1595313" y="1758619"/>
              <a:ext cx="1626263" cy="1626264"/>
            </a:xfrm>
            <a:prstGeom prst="ellipse">
              <a:avLst/>
            </a:prstGeom>
            <a:solidFill>
              <a:schemeClr val="bg1"/>
            </a:solidFill>
            <a:ln>
              <a:noFill/>
            </a:ln>
            <a:effectLst>
              <a:innerShdw blurRad="63500" dist="38100" dir="18900000">
                <a:prstClr val="black">
                  <a:alpha val="2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mn-lt"/>
              </a:endParaRPr>
            </a:p>
          </p:txBody>
        </p:sp>
      </p:grpSp>
      <p:sp>
        <p:nvSpPr>
          <p:cNvPr id="10" name="Text Placeholder 9"/>
          <p:cNvSpPr>
            <a:spLocks noGrp="1"/>
          </p:cNvSpPr>
          <p:nvPr>
            <p:ph type="body" sz="quarter" idx="10" hasCustomPrompt="1"/>
          </p:nvPr>
        </p:nvSpPr>
        <p:spPr>
          <a:xfrm>
            <a:off x="4271798" y="2802137"/>
            <a:ext cx="3648404" cy="768084"/>
          </a:xfrm>
          <a:prstGeom prst="rect">
            <a:avLst/>
          </a:prstGeom>
        </p:spPr>
        <p:txBody>
          <a:bodyPr lIns="121917" tIns="60958" rIns="121917" bIns="60958" anchor="ctr"/>
          <a:lstStyle>
            <a:lvl1pPr marL="0" indent="0" algn="ctr">
              <a:buNone/>
              <a:defRPr sz="4800" b="1"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4271601" y="3570221"/>
            <a:ext cx="3648404" cy="576064"/>
          </a:xfrm>
          <a:prstGeom prst="rect">
            <a:avLst/>
          </a:prstGeom>
        </p:spPr>
        <p:txBody>
          <a:bodyPr lIns="121917" tIns="60958" rIns="121917" bIns="60958" anchor="ctr"/>
          <a:lstStyle>
            <a:lvl1pPr marL="0" indent="0" algn="ctr">
              <a:buNone/>
              <a:defRPr sz="1900" b="0" baseline="0">
                <a:solidFill>
                  <a:schemeClr val="tx1">
                    <a:lumMod val="75000"/>
                    <a:lumOff val="25000"/>
                  </a:schemeClr>
                </a:solidFill>
                <a:latin typeface="+mn-lt"/>
                <a:cs typeface="Arial" pitchFamily="34" charset="0"/>
              </a:defRPr>
            </a:lvl1pPr>
          </a:lstStyle>
          <a:p>
            <a:pPr lvl="0"/>
            <a:r>
              <a:rPr lang="en-US" altLang="ko-KR" dirty="0"/>
              <a:t>Insert the title</a:t>
            </a:r>
          </a:p>
          <a:p>
            <a:pPr lvl="0"/>
            <a:r>
              <a:rPr lang="en-US" altLang="ko-KR" dirty="0"/>
              <a:t>of your subtitle Here</a:t>
            </a:r>
          </a:p>
        </p:txBody>
      </p:sp>
      <p:pic>
        <p:nvPicPr>
          <p:cNvPr id="2050"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 y="-30480"/>
            <a:ext cx="2116161" cy="2019320"/>
          </a:xfrm>
          <a:prstGeom prst="rect">
            <a:avLst/>
          </a:prstGeom>
          <a:noFill/>
          <a:extLst>
            <a:ext uri="{909E8E84-426E-40DD-AFC4-6F175D3DCCD1}">
              <a14:hiddenFill xmlns:a14="http://schemas.microsoft.com/office/drawing/2010/main" xmlns="">
                <a:solidFill>
                  <a:srgbClr val="FFFFFF"/>
                </a:solidFill>
              </a14:hiddenFill>
            </a:ext>
          </a:extLst>
        </p:spPr>
      </p:pic>
      <p:pic>
        <p:nvPicPr>
          <p:cNvPr id="2051" name="Picture 3" descr="E:\002-KIMS BUSINESS\007-02-Googleslidesppt\02-GSppt-Contents-Kim\20170215\03-abs\item02-png.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10320469" y="4833056"/>
            <a:ext cx="1876544" cy="202494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2247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Break Slide layout">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526015566"/>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Break Slide layout">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476630974"/>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ection Break Slide layout">
    <p:bg>
      <p:bgPr>
        <a:solidFill>
          <a:schemeClr val="accent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602720750"/>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Section Break Slide layout">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428885743"/>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theme" Target="../theme/theme3.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731046580"/>
      </p:ext>
    </p:extLst>
  </p:cSld>
  <p:clrMap bg1="lt1" tx1="dk1" bg2="lt2" tx2="dk2" accent1="accent1" accent2="accent2" accent3="accent3" accent4="accent4" accent5="accent5" accent6="accent6" hlink="hlink" folHlink="folHlink"/>
  <p:txStyles>
    <p:titleStyle>
      <a:lvl1pPr algn="l" defTabSz="91442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5" indent="-228605" algn="l" defTabSz="91442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8" indent="-228605"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8" indent="-228605"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0"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2"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63"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8"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5" algn="l" defTabSz="914423" rtl="0" eaLnBrk="1" latinLnBrk="0" hangingPunct="1">
        <a:defRPr sz="1800" kern="1200">
          <a:solidFill>
            <a:schemeClr val="tx1"/>
          </a:solidFill>
          <a:latin typeface="+mn-lt"/>
          <a:ea typeface="+mn-ea"/>
          <a:cs typeface="+mn-cs"/>
        </a:defRPr>
      </a:lvl4pPr>
      <a:lvl5pPr marL="1828845" algn="l" defTabSz="914423" rtl="0" eaLnBrk="1" latinLnBrk="0" hangingPunct="1">
        <a:defRPr sz="1800" kern="1200">
          <a:solidFill>
            <a:schemeClr val="tx1"/>
          </a:solidFill>
          <a:latin typeface="+mn-lt"/>
          <a:ea typeface="+mn-ea"/>
          <a:cs typeface="+mn-cs"/>
        </a:defRPr>
      </a:lvl5pPr>
      <a:lvl6pPr marL="2286058" algn="l" defTabSz="914423" rtl="0" eaLnBrk="1" latinLnBrk="0" hangingPunct="1">
        <a:defRPr sz="1800" kern="1200">
          <a:solidFill>
            <a:schemeClr val="tx1"/>
          </a:solidFill>
          <a:latin typeface="+mn-lt"/>
          <a:ea typeface="+mn-ea"/>
          <a:cs typeface="+mn-cs"/>
        </a:defRPr>
      </a:lvl6pPr>
      <a:lvl7pPr marL="2743268"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2" algn="l" defTabSz="91442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670174220"/>
      </p:ext>
    </p:extLst>
  </p:cSld>
  <p:clrMap bg1="lt1" tx1="dk1" bg2="lt2" tx2="dk2" accent1="accent1" accent2="accent2" accent3="accent3" accent4="accent4" accent5="accent5" accent6="accent6" hlink="hlink" folHlink="folHlink"/>
  <p:sldLayoutIdLst>
    <p:sldLayoutId id="2147483765" r:id="rId1"/>
    <p:sldLayoutId id="2147483766" r:id="rId2"/>
  </p:sldLayoutIdLst>
  <p:txStyles>
    <p:titleStyle>
      <a:lvl1pPr algn="l" defTabSz="91442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5" indent="-228605" algn="l" defTabSz="91442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8" indent="-228605"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8" indent="-228605"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0"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2"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63"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8"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5" algn="l" defTabSz="914423" rtl="0" eaLnBrk="1" latinLnBrk="0" hangingPunct="1">
        <a:defRPr sz="1800" kern="1200">
          <a:solidFill>
            <a:schemeClr val="tx1"/>
          </a:solidFill>
          <a:latin typeface="+mn-lt"/>
          <a:ea typeface="+mn-ea"/>
          <a:cs typeface="+mn-cs"/>
        </a:defRPr>
      </a:lvl4pPr>
      <a:lvl5pPr marL="1828845" algn="l" defTabSz="914423" rtl="0" eaLnBrk="1" latinLnBrk="0" hangingPunct="1">
        <a:defRPr sz="1800" kern="1200">
          <a:solidFill>
            <a:schemeClr val="tx1"/>
          </a:solidFill>
          <a:latin typeface="+mn-lt"/>
          <a:ea typeface="+mn-ea"/>
          <a:cs typeface="+mn-cs"/>
        </a:defRPr>
      </a:lvl5pPr>
      <a:lvl6pPr marL="2286058" algn="l" defTabSz="914423" rtl="0" eaLnBrk="1" latinLnBrk="0" hangingPunct="1">
        <a:defRPr sz="1800" kern="1200">
          <a:solidFill>
            <a:schemeClr val="tx1"/>
          </a:solidFill>
          <a:latin typeface="+mn-lt"/>
          <a:ea typeface="+mn-ea"/>
          <a:cs typeface="+mn-cs"/>
        </a:defRPr>
      </a:lvl6pPr>
      <a:lvl7pPr marL="2743268"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2" algn="l" defTabSz="91442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375178107"/>
      </p:ext>
    </p:extLst>
  </p:cSld>
  <p:clrMap bg1="lt1" tx1="dk1" bg2="lt2" tx2="dk2" accent1="accent1" accent2="accent2" accent3="accent3" accent4="accent4" accent5="accent5" accent6="accent6" hlink="hlink" folHlink="folHlink"/>
  <p:sldLayoutIdLst>
    <p:sldLayoutId id="2147483685" r:id="rId1"/>
    <p:sldLayoutId id="2147483688" r:id="rId2"/>
    <p:sldLayoutId id="2147483689" r:id="rId3"/>
    <p:sldLayoutId id="2147483690" r:id="rId4"/>
  </p:sldLayoutIdLst>
  <p:txStyles>
    <p:titleStyle>
      <a:lvl1pPr algn="l" defTabSz="91442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5" indent="-228605" algn="l" defTabSz="91442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8" indent="-228605"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8" indent="-228605"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0"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2"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63"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8"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5" algn="l" defTabSz="914423" rtl="0" eaLnBrk="1" latinLnBrk="0" hangingPunct="1">
        <a:defRPr sz="1800" kern="1200">
          <a:solidFill>
            <a:schemeClr val="tx1"/>
          </a:solidFill>
          <a:latin typeface="+mn-lt"/>
          <a:ea typeface="+mn-ea"/>
          <a:cs typeface="+mn-cs"/>
        </a:defRPr>
      </a:lvl4pPr>
      <a:lvl5pPr marL="1828845" algn="l" defTabSz="914423" rtl="0" eaLnBrk="1" latinLnBrk="0" hangingPunct="1">
        <a:defRPr sz="1800" kern="1200">
          <a:solidFill>
            <a:schemeClr val="tx1"/>
          </a:solidFill>
          <a:latin typeface="+mn-lt"/>
          <a:ea typeface="+mn-ea"/>
          <a:cs typeface="+mn-cs"/>
        </a:defRPr>
      </a:lvl5pPr>
      <a:lvl6pPr marL="2286058" algn="l" defTabSz="914423" rtl="0" eaLnBrk="1" latinLnBrk="0" hangingPunct="1">
        <a:defRPr sz="1800" kern="1200">
          <a:solidFill>
            <a:schemeClr val="tx1"/>
          </a:solidFill>
          <a:latin typeface="+mn-lt"/>
          <a:ea typeface="+mn-ea"/>
          <a:cs typeface="+mn-cs"/>
        </a:defRPr>
      </a:lvl6pPr>
      <a:lvl7pPr marL="2743268"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2" algn="l" defTabSz="91442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ree-powerpoint-templates-desig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www.binadarma.ac.i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hyperlink" Target="https://www.binadarma.ac.id/" TargetMode="External"/><Relationship Id="rId4" Type="http://schemas.openxmlformats.org/officeDocument/2006/relationships/hyperlink" Target="http://www.free-powerpoint-templates-design.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3"/>
          </p:cNvPr>
          <p:cNvSpPr txBox="1"/>
          <p:nvPr/>
        </p:nvSpPr>
        <p:spPr>
          <a:xfrm>
            <a:off x="-31532" y="6458757"/>
            <a:ext cx="4099035" cy="307773"/>
          </a:xfrm>
          <a:prstGeom prst="rect">
            <a:avLst/>
          </a:prstGeom>
          <a:noFill/>
        </p:spPr>
        <p:txBody>
          <a:bodyPr wrap="square" lIns="121917" tIns="60958" rIns="121917" bIns="60958" rtlCol="0">
            <a:spAutoFit/>
          </a:bodyPr>
          <a:lstStyle/>
          <a:p>
            <a:pPr algn="ctr"/>
            <a:r>
              <a:rPr lang="en-US" sz="1200" dirty="0" smtClean="0">
                <a:hlinkClick r:id="rId4"/>
              </a:rPr>
              <a:t>https://www.binadarma.ac.id/</a:t>
            </a:r>
            <a:r>
              <a:rPr lang="en-US" sz="1200" dirty="0" smtClean="0"/>
              <a:t>      IG : </a:t>
            </a:r>
            <a:r>
              <a:rPr lang="en-US" sz="1200" dirty="0" err="1" smtClean="0"/>
              <a:t>ubd_palembang</a:t>
            </a:r>
            <a:endParaRPr lang="ko-KR" altLang="en-US" sz="1200" dirty="0">
              <a:solidFill>
                <a:schemeClr val="bg1"/>
              </a:solidFill>
              <a:cs typeface="Arial" pitchFamily="34" charset="0"/>
            </a:endParaRPr>
          </a:p>
        </p:txBody>
      </p:sp>
      <p:sp>
        <p:nvSpPr>
          <p:cNvPr id="3" name="Text Placeholder 2"/>
          <p:cNvSpPr>
            <a:spLocks noGrp="1"/>
          </p:cNvSpPr>
          <p:nvPr>
            <p:ph type="body" sz="quarter" idx="10"/>
          </p:nvPr>
        </p:nvSpPr>
        <p:spPr>
          <a:xfrm>
            <a:off x="2995443" y="3493480"/>
            <a:ext cx="9007366" cy="1440160"/>
          </a:xfrm>
        </p:spPr>
        <p:txBody>
          <a:bodyPr/>
          <a:lstStyle/>
          <a:p>
            <a:pPr lvl="0"/>
            <a:r>
              <a:rPr lang="en-US" altLang="ko-KR" sz="2800" dirty="0" smtClean="0">
                <a:ea typeface="맑은 고딕" pitchFamily="50" charset="-127"/>
              </a:rPr>
              <a:t>HAKIKAT FILSAFAT KOMUNIKASI</a:t>
            </a:r>
          </a:p>
          <a:p>
            <a:pPr lvl="0"/>
            <a:endParaRPr lang="en-US" altLang="ko-KR" sz="2800" dirty="0" smtClean="0">
              <a:ea typeface="맑은 고딕" pitchFamily="50" charset="-127"/>
            </a:endParaRPr>
          </a:p>
          <a:p>
            <a:pPr lvl="0"/>
            <a:r>
              <a:rPr lang="en-US" altLang="ko-KR" sz="2800" dirty="0" smtClean="0">
                <a:ea typeface="맑은 고딕" pitchFamily="50" charset="-127"/>
              </a:rPr>
              <a:t>Dr. M. HARIS SATRIA, M. Pd.</a:t>
            </a:r>
            <a:endParaRPr lang="en-US" altLang="ko-KR" sz="2800" dirty="0"/>
          </a:p>
        </p:txBody>
      </p:sp>
      <p:grpSp>
        <p:nvGrpSpPr>
          <p:cNvPr id="6" name="Group 5"/>
          <p:cNvGrpSpPr/>
          <p:nvPr/>
        </p:nvGrpSpPr>
        <p:grpSpPr>
          <a:xfrm>
            <a:off x="2786261" y="3241599"/>
            <a:ext cx="172524" cy="1920213"/>
            <a:chOff x="3424672" y="2643758"/>
            <a:chExt cx="283232" cy="1584176"/>
          </a:xfrm>
        </p:grpSpPr>
        <p:sp>
          <p:nvSpPr>
            <p:cNvPr id="7" name="Rectangle 6"/>
            <p:cNvSpPr/>
            <p:nvPr/>
          </p:nvSpPr>
          <p:spPr>
            <a:xfrm>
              <a:off x="3635896" y="2643758"/>
              <a:ext cx="72008" cy="15841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Rectangle 7"/>
            <p:cNvSpPr/>
            <p:nvPr/>
          </p:nvSpPr>
          <p:spPr>
            <a:xfrm>
              <a:off x="3565490" y="2643758"/>
              <a:ext cx="72007" cy="158417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Rectangle 8"/>
            <p:cNvSpPr/>
            <p:nvPr/>
          </p:nvSpPr>
          <p:spPr>
            <a:xfrm>
              <a:off x="3495081" y="2643758"/>
              <a:ext cx="72007" cy="158417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Rectangle 9"/>
            <p:cNvSpPr/>
            <p:nvPr/>
          </p:nvSpPr>
          <p:spPr>
            <a:xfrm>
              <a:off x="3424672" y="2643758"/>
              <a:ext cx="72008" cy="15841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pic>
        <p:nvPicPr>
          <p:cNvPr id="11" name="Picture 2" descr="Hasil gambar untuk Unit kegiatan mahasiswa Bina Darma"/>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7991802" y="52547"/>
            <a:ext cx="4152900" cy="109537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xmlns="" val="2971841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a:spLocks noGrp="1"/>
          </p:cNvSpPr>
          <p:nvPr>
            <p:ph type="body" sz="quarter" idx="10"/>
          </p:nvPr>
        </p:nvSpPr>
        <p:spPr>
          <a:xfrm>
            <a:off x="562708" y="196951"/>
            <a:ext cx="11265890" cy="1463037"/>
          </a:xfrm>
          <a:ln w="571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lstStyle/>
          <a:p>
            <a:pPr algn="just"/>
            <a:r>
              <a:rPr lang="en-US" sz="2000" b="0" dirty="0" err="1" smtClean="0"/>
              <a:t>Apabila</a:t>
            </a:r>
            <a:r>
              <a:rPr lang="en-US" sz="2000" b="0" dirty="0" smtClean="0"/>
              <a:t> </a:t>
            </a:r>
            <a:r>
              <a:rPr lang="en-US" sz="2000" b="0" dirty="0" err="1" smtClean="0"/>
              <a:t>dilihat</a:t>
            </a:r>
            <a:r>
              <a:rPr lang="en-US" sz="2000" b="0" dirty="0" smtClean="0"/>
              <a:t> </a:t>
            </a:r>
            <a:r>
              <a:rPr lang="en-US" sz="2000" b="0" dirty="0" err="1" smtClean="0"/>
              <a:t>dari</a:t>
            </a:r>
            <a:r>
              <a:rPr lang="en-US" sz="2000" b="0" dirty="0" smtClean="0"/>
              <a:t> </a:t>
            </a:r>
            <a:r>
              <a:rPr lang="en-US" sz="2000" b="0" dirty="0" err="1" smtClean="0"/>
              <a:t>sudut</a:t>
            </a:r>
            <a:r>
              <a:rPr lang="en-US" sz="2000" b="0" dirty="0" smtClean="0"/>
              <a:t> </a:t>
            </a:r>
            <a:r>
              <a:rPr lang="en-US" sz="2000" b="0" dirty="0" err="1" smtClean="0"/>
              <a:t>karakteristik</a:t>
            </a:r>
            <a:r>
              <a:rPr lang="en-US" sz="2000" b="0" dirty="0" smtClean="0"/>
              <a:t> </a:t>
            </a:r>
            <a:r>
              <a:rPr lang="en-US" sz="2000" b="0" dirty="0" err="1" smtClean="0"/>
              <a:t>objeknya</a:t>
            </a:r>
            <a:r>
              <a:rPr lang="en-US" sz="2000" b="0" dirty="0" smtClean="0"/>
              <a:t> </a:t>
            </a:r>
            <a:r>
              <a:rPr lang="en-US" sz="2000" dirty="0" err="1" smtClean="0"/>
              <a:t>Filsafat</a:t>
            </a:r>
            <a:r>
              <a:rPr lang="en-US" sz="2000" b="0" dirty="0" smtClean="0"/>
              <a:t> </a:t>
            </a:r>
            <a:r>
              <a:rPr lang="en-US" sz="2000" b="0" dirty="0" err="1" smtClean="0"/>
              <a:t>dibedakan</a:t>
            </a:r>
            <a:r>
              <a:rPr lang="en-US" sz="2000" b="0" dirty="0" smtClean="0"/>
              <a:t> </a:t>
            </a:r>
            <a:r>
              <a:rPr lang="en-US" sz="2000" b="0" dirty="0" err="1" smtClean="0"/>
              <a:t>menjadi</a:t>
            </a:r>
            <a:r>
              <a:rPr lang="en-US" sz="2000" b="0" dirty="0" smtClean="0"/>
              <a:t> </a:t>
            </a:r>
            <a:r>
              <a:rPr lang="en-US" sz="2000" b="0" dirty="0" err="1" smtClean="0"/>
              <a:t>dua</a:t>
            </a:r>
            <a:r>
              <a:rPr lang="en-US" sz="2000" b="0" dirty="0" smtClean="0"/>
              <a:t>, </a:t>
            </a:r>
            <a:r>
              <a:rPr lang="en-US" sz="2000" b="0" dirty="0" err="1" smtClean="0"/>
              <a:t>yaitu</a:t>
            </a:r>
            <a:r>
              <a:rPr lang="en-US" sz="2000" b="0" dirty="0" smtClean="0"/>
              <a:t> :</a:t>
            </a:r>
          </a:p>
          <a:p>
            <a:pPr marL="457200" indent="-457200" algn="just">
              <a:buAutoNum type="arabicPeriod"/>
            </a:pPr>
            <a:r>
              <a:rPr lang="en-US" sz="2000" b="0" dirty="0" err="1" smtClean="0"/>
              <a:t>Filsafat</a:t>
            </a:r>
            <a:r>
              <a:rPr lang="en-US" sz="2000" b="0" dirty="0" smtClean="0"/>
              <a:t> </a:t>
            </a:r>
            <a:r>
              <a:rPr lang="en-US" sz="2000" b="0" dirty="0" err="1" smtClean="0"/>
              <a:t>Umum</a:t>
            </a:r>
            <a:r>
              <a:rPr lang="en-US" sz="2000" b="0" dirty="0" smtClean="0"/>
              <a:t> </a:t>
            </a:r>
            <a:r>
              <a:rPr lang="en-US" sz="2000" b="0" dirty="0" err="1" smtClean="0"/>
              <a:t>atau</a:t>
            </a:r>
            <a:r>
              <a:rPr lang="en-US" sz="2000" b="0" dirty="0" smtClean="0"/>
              <a:t> </a:t>
            </a:r>
            <a:r>
              <a:rPr lang="en-US" sz="2000" b="0" dirty="0" err="1" smtClean="0"/>
              <a:t>Filsafat</a:t>
            </a:r>
            <a:r>
              <a:rPr lang="en-US" sz="2000" b="0" dirty="0" smtClean="0"/>
              <a:t> </a:t>
            </a:r>
            <a:r>
              <a:rPr lang="en-US" sz="2000" b="0" dirty="0" err="1" smtClean="0"/>
              <a:t>Murni</a:t>
            </a:r>
            <a:endParaRPr lang="en-US" sz="2000" b="0" dirty="0" smtClean="0"/>
          </a:p>
          <a:p>
            <a:pPr marL="457200" indent="-457200" algn="just">
              <a:buAutoNum type="arabicPeriod"/>
            </a:pPr>
            <a:r>
              <a:rPr lang="en-US" sz="2000" b="0" dirty="0" err="1" smtClean="0"/>
              <a:t>Filsafat</a:t>
            </a:r>
            <a:r>
              <a:rPr lang="en-US" sz="2000" b="0" dirty="0" smtClean="0"/>
              <a:t> </a:t>
            </a:r>
            <a:r>
              <a:rPr lang="en-US" sz="2000" b="0" dirty="0" err="1" smtClean="0"/>
              <a:t>Khusus</a:t>
            </a:r>
            <a:r>
              <a:rPr lang="en-US" sz="2000" b="0" dirty="0" smtClean="0"/>
              <a:t> </a:t>
            </a:r>
            <a:r>
              <a:rPr lang="en-US" sz="2000" b="0" dirty="0" err="1" smtClean="0"/>
              <a:t>atau</a:t>
            </a:r>
            <a:r>
              <a:rPr lang="en-US" sz="2000" b="0" dirty="0" smtClean="0"/>
              <a:t> </a:t>
            </a:r>
            <a:r>
              <a:rPr lang="en-US" sz="2000" b="0" dirty="0" err="1" smtClean="0"/>
              <a:t>Filsafat</a:t>
            </a:r>
            <a:r>
              <a:rPr lang="en-US" sz="2000" b="0" dirty="0" smtClean="0"/>
              <a:t> </a:t>
            </a:r>
            <a:r>
              <a:rPr lang="en-US" sz="2000" b="0" dirty="0" err="1" smtClean="0"/>
              <a:t>Terapan</a:t>
            </a:r>
            <a:endParaRPr lang="en-US" sz="2000" b="0" dirty="0"/>
          </a:p>
        </p:txBody>
      </p:sp>
      <p:sp>
        <p:nvSpPr>
          <p:cNvPr id="3" name="Text Placeholder 2"/>
          <p:cNvSpPr>
            <a:spLocks noGrp="1"/>
          </p:cNvSpPr>
          <p:nvPr>
            <p:ph type="body" sz="quarter" idx="10"/>
          </p:nvPr>
        </p:nvSpPr>
        <p:spPr>
          <a:xfrm>
            <a:off x="295432" y="2813533"/>
            <a:ext cx="5289445" cy="3791243"/>
          </a:xfrm>
          <a:ln w="571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lstStyle/>
          <a:p>
            <a:pPr marL="457200" indent="-457200" algn="just">
              <a:buAutoNum type="arabicParenBoth"/>
            </a:pPr>
            <a:r>
              <a:rPr lang="en-US" sz="1400" b="0" dirty="0" smtClean="0"/>
              <a:t>HAKIKAT KENYATAAN SEGALA SESUATU (METAFISIKA) YANG TERMASUK DIDALAMNYA HAKIKAT KENYATAAN SECARA KESELURUHAN (ONTOLOGI), KENYATAAN TENTANG ALAM ATAU KOSMOS (KOSMOLOGI), KENYATAAN AKAN TUHAN (TEOLOGI).</a:t>
            </a:r>
          </a:p>
          <a:p>
            <a:pPr marL="457200" indent="-457200" algn="just">
              <a:buAutoNum type="arabicParenBoth"/>
            </a:pPr>
            <a:r>
              <a:rPr lang="en-US" sz="1400" b="0" dirty="0" smtClean="0"/>
              <a:t>HAKIKAT MENGETAHUI KENYATAAN (EPISTEMOLOGI)</a:t>
            </a:r>
          </a:p>
          <a:p>
            <a:pPr marL="457200" indent="-457200" algn="just">
              <a:buAutoNum type="arabicParenBoth"/>
            </a:pPr>
            <a:r>
              <a:rPr lang="en-US" sz="1400" b="0" dirty="0" smtClean="0"/>
              <a:t>HAKIKAT MENYUSUSN KESIMPULAN TENTANG KENYATAAN (LOGIKA)</a:t>
            </a:r>
          </a:p>
          <a:p>
            <a:pPr marL="457200" indent="-457200" algn="just">
              <a:buAutoNum type="arabicParenBoth"/>
            </a:pPr>
            <a:r>
              <a:rPr lang="en-US" sz="1400" b="0" dirty="0" smtClean="0"/>
              <a:t>HAKIKAT MENILAI KENYATAAN (AKSILOGI) YANG DIDALAMNYA BERKAITAN TENTANG HAKIKAT NILAI YANG BERHUBUNGAN BAIK DAN JAHAT (ETIKA) SERTA NILAI YANG BERHUBUNGAN DENGAN INDAH DAN BURUK (ESTETIKA).</a:t>
            </a:r>
          </a:p>
        </p:txBody>
      </p:sp>
      <p:sp>
        <p:nvSpPr>
          <p:cNvPr id="4" name="Text Placeholder 2"/>
          <p:cNvSpPr>
            <a:spLocks noGrp="1"/>
          </p:cNvSpPr>
          <p:nvPr>
            <p:ph type="body" sz="quarter" idx="10"/>
          </p:nvPr>
        </p:nvSpPr>
        <p:spPr>
          <a:xfrm>
            <a:off x="731524" y="2190398"/>
            <a:ext cx="4445385" cy="468395"/>
          </a:xfrm>
          <a:ln w="28575">
            <a:solidFill>
              <a:schemeClr val="tx1"/>
            </a:solidFill>
          </a:ln>
        </p:spPr>
        <p:style>
          <a:lnRef idx="1">
            <a:schemeClr val="accent4"/>
          </a:lnRef>
          <a:fillRef idx="3">
            <a:schemeClr val="accent4"/>
          </a:fillRef>
          <a:effectRef idx="2">
            <a:schemeClr val="accent4"/>
          </a:effectRef>
          <a:fontRef idx="minor">
            <a:schemeClr val="lt1"/>
          </a:fontRef>
        </p:style>
        <p:txBody>
          <a:bodyPr/>
          <a:lstStyle/>
          <a:p>
            <a:pPr algn="ctr"/>
            <a:r>
              <a:rPr lang="en-US" sz="1400" dirty="0" smtClean="0"/>
              <a:t>OBJEK FILSAFAT UMUM</a:t>
            </a:r>
            <a:endParaRPr lang="en-US" sz="1400" b="1" dirty="0"/>
          </a:p>
        </p:txBody>
      </p:sp>
      <p:sp>
        <p:nvSpPr>
          <p:cNvPr id="7" name="Text Placeholder 2"/>
          <p:cNvSpPr>
            <a:spLocks noGrp="1"/>
          </p:cNvSpPr>
          <p:nvPr>
            <p:ph type="body" sz="quarter" idx="10"/>
          </p:nvPr>
        </p:nvSpPr>
        <p:spPr>
          <a:xfrm>
            <a:off x="6947140" y="2188053"/>
            <a:ext cx="4445385" cy="468395"/>
          </a:xfrm>
          <a:ln w="28575">
            <a:solidFill>
              <a:schemeClr val="tx1"/>
            </a:solidFill>
          </a:ln>
        </p:spPr>
        <p:style>
          <a:lnRef idx="1">
            <a:schemeClr val="accent4"/>
          </a:lnRef>
          <a:fillRef idx="3">
            <a:schemeClr val="accent4"/>
          </a:fillRef>
          <a:effectRef idx="2">
            <a:schemeClr val="accent4"/>
          </a:effectRef>
          <a:fontRef idx="minor">
            <a:schemeClr val="lt1"/>
          </a:fontRef>
        </p:style>
        <p:txBody>
          <a:bodyPr/>
          <a:lstStyle/>
          <a:p>
            <a:pPr algn="ctr"/>
            <a:r>
              <a:rPr lang="en-US" sz="1400" dirty="0" smtClean="0"/>
              <a:t>OBJEK FILSAFAT KHUSUS</a:t>
            </a:r>
            <a:endParaRPr lang="en-US" sz="1400" b="1" dirty="0"/>
          </a:p>
        </p:txBody>
      </p:sp>
      <p:sp>
        <p:nvSpPr>
          <p:cNvPr id="8" name="Text Placeholder 2"/>
          <p:cNvSpPr>
            <a:spLocks noGrp="1"/>
          </p:cNvSpPr>
          <p:nvPr>
            <p:ph type="body" sz="quarter" idx="10"/>
          </p:nvPr>
        </p:nvSpPr>
        <p:spPr>
          <a:xfrm>
            <a:off x="6539276" y="2811186"/>
            <a:ext cx="5289445" cy="1549800"/>
          </a:xfrm>
          <a:ln w="571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lstStyle/>
          <a:p>
            <a:pPr algn="just"/>
            <a:r>
              <a:rPr lang="en-US" sz="1400" b="0" dirty="0" smtClean="0"/>
              <a:t>HAKIKAT KENYATAAN SALAH SATU ASPEK KEHIDUPAN MANUSIA YANG PENTING, MISALNYA : HUKUM, SEJARAH, SENI , PENDIDIKAN, OLAHRAGA , </a:t>
            </a:r>
            <a:r>
              <a:rPr lang="en-US" sz="1400" dirty="0" smtClean="0"/>
              <a:t>KOMUNIKASI</a:t>
            </a:r>
            <a:r>
              <a:rPr lang="en-US" sz="1400" b="0" dirty="0" smtClean="0"/>
              <a:t> DAN LAIN SEBAGAINYA.</a:t>
            </a:r>
          </a:p>
        </p:txBody>
      </p:sp>
      <p:sp>
        <p:nvSpPr>
          <p:cNvPr id="9" name="Text Placeholder 2"/>
          <p:cNvSpPr>
            <a:spLocks noGrp="1"/>
          </p:cNvSpPr>
          <p:nvPr>
            <p:ph type="body" sz="quarter" idx="10"/>
          </p:nvPr>
        </p:nvSpPr>
        <p:spPr>
          <a:xfrm>
            <a:off x="7887431" y="5158145"/>
            <a:ext cx="2311646" cy="539269"/>
          </a:xfrm>
          <a:ln/>
        </p:spPr>
        <p:style>
          <a:lnRef idx="1">
            <a:schemeClr val="accent2"/>
          </a:lnRef>
          <a:fillRef idx="2">
            <a:schemeClr val="accent2"/>
          </a:fillRef>
          <a:effectRef idx="1">
            <a:schemeClr val="accent2"/>
          </a:effectRef>
          <a:fontRef idx="minor">
            <a:schemeClr val="dk1"/>
          </a:fontRef>
        </p:style>
        <p:txBody>
          <a:bodyPr/>
          <a:lstStyle/>
          <a:p>
            <a:pPr algn="just"/>
            <a:r>
              <a:rPr lang="en-US" sz="1400" dirty="0" smtClean="0"/>
              <a:t>FILSAFAT KOMUNIKASI</a:t>
            </a:r>
          </a:p>
        </p:txBody>
      </p:sp>
      <p:sp>
        <p:nvSpPr>
          <p:cNvPr id="10" name="Down Arrow 9"/>
          <p:cNvSpPr/>
          <p:nvPr/>
        </p:nvSpPr>
        <p:spPr>
          <a:xfrm>
            <a:off x="8792308" y="4572000"/>
            <a:ext cx="422031" cy="40796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03528" y="458924"/>
            <a:ext cx="6499266" cy="923330"/>
          </a:xfrm>
          <a:prstGeom prst="rect">
            <a:avLst/>
          </a:prstGeom>
        </p:spPr>
        <p:txBody>
          <a:bodyPr wrap="square">
            <a:spAutoFit/>
          </a:bodyPr>
          <a:lstStyle/>
          <a:p>
            <a:pPr algn="just"/>
            <a:r>
              <a:rPr lang="en-US" dirty="0" smtClean="0">
                <a:ea typeface="맑은 고딕" pitchFamily="50" charset="-127"/>
              </a:rPr>
              <a:t>Prose </a:t>
            </a:r>
            <a:r>
              <a:rPr lang="en-US" dirty="0" err="1" smtClean="0">
                <a:ea typeface="맑은 고딕" pitchFamily="50" charset="-127"/>
              </a:rPr>
              <a:t>komunikasi</a:t>
            </a:r>
            <a:r>
              <a:rPr lang="en-US" dirty="0" smtClean="0">
                <a:ea typeface="맑은 고딕" pitchFamily="50" charset="-127"/>
              </a:rPr>
              <a:t> </a:t>
            </a:r>
            <a:r>
              <a:rPr lang="en-US" dirty="0" err="1" smtClean="0">
                <a:ea typeface="맑은 고딕" pitchFamily="50" charset="-127"/>
              </a:rPr>
              <a:t>dapat</a:t>
            </a:r>
            <a:r>
              <a:rPr lang="en-US" dirty="0" smtClean="0">
                <a:ea typeface="맑은 고딕" pitchFamily="50" charset="-127"/>
              </a:rPr>
              <a:t> </a:t>
            </a:r>
            <a:r>
              <a:rPr lang="en-US" dirty="0" err="1" smtClean="0">
                <a:ea typeface="맑은 고딕" pitchFamily="50" charset="-127"/>
              </a:rPr>
              <a:t>dilihat</a:t>
            </a:r>
            <a:r>
              <a:rPr lang="en-US" dirty="0" smtClean="0">
                <a:ea typeface="맑은 고딕" pitchFamily="50" charset="-127"/>
              </a:rPr>
              <a:t> </a:t>
            </a:r>
            <a:r>
              <a:rPr lang="en-US" dirty="0" err="1" smtClean="0">
                <a:ea typeface="맑은 고딕" pitchFamily="50" charset="-127"/>
              </a:rPr>
              <a:t>dari</a:t>
            </a:r>
            <a:r>
              <a:rPr lang="en-US" dirty="0" smtClean="0">
                <a:ea typeface="맑은 고딕" pitchFamily="50" charset="-127"/>
              </a:rPr>
              <a:t> </a:t>
            </a:r>
            <a:r>
              <a:rPr lang="en-US" dirty="0" err="1" smtClean="0">
                <a:ea typeface="맑은 고딕" pitchFamily="50" charset="-127"/>
              </a:rPr>
              <a:t>dua</a:t>
            </a:r>
            <a:r>
              <a:rPr lang="en-US" dirty="0" smtClean="0">
                <a:ea typeface="맑은 고딕" pitchFamily="50" charset="-127"/>
              </a:rPr>
              <a:t> </a:t>
            </a:r>
            <a:r>
              <a:rPr lang="en-US" dirty="0" err="1" smtClean="0">
                <a:ea typeface="맑은 고딕" pitchFamily="50" charset="-127"/>
              </a:rPr>
              <a:t>perspektif</a:t>
            </a:r>
            <a:r>
              <a:rPr lang="en-US" dirty="0" smtClean="0">
                <a:ea typeface="맑은 고딕" pitchFamily="50" charset="-127"/>
              </a:rPr>
              <a:t> </a:t>
            </a:r>
            <a:r>
              <a:rPr lang="en-US" dirty="0" err="1" smtClean="0">
                <a:ea typeface="맑은 고딕" pitchFamily="50" charset="-127"/>
              </a:rPr>
              <a:t>besar</a:t>
            </a:r>
            <a:r>
              <a:rPr lang="en-US" dirty="0" smtClean="0">
                <a:ea typeface="맑은 고딕" pitchFamily="50" charset="-127"/>
              </a:rPr>
              <a:t>, </a:t>
            </a:r>
            <a:r>
              <a:rPr lang="en-US" dirty="0" err="1" smtClean="0">
                <a:ea typeface="맑은 고딕" pitchFamily="50" charset="-127"/>
              </a:rPr>
              <a:t>yaitu</a:t>
            </a:r>
            <a:endParaRPr lang="en-US" dirty="0" smtClean="0">
              <a:ea typeface="맑은 고딕" pitchFamily="50" charset="-127"/>
            </a:endParaRPr>
          </a:p>
          <a:p>
            <a:pPr marL="342900" indent="-342900" algn="just">
              <a:buAutoNum type="arabicPeriod"/>
            </a:pPr>
            <a:r>
              <a:rPr lang="en-US" dirty="0" err="1" smtClean="0">
                <a:ea typeface="맑은 고딕" pitchFamily="50" charset="-127"/>
              </a:rPr>
              <a:t>Perspektif</a:t>
            </a:r>
            <a:r>
              <a:rPr lang="en-US" dirty="0" smtClean="0">
                <a:ea typeface="맑은 고딕" pitchFamily="50" charset="-127"/>
              </a:rPr>
              <a:t> </a:t>
            </a:r>
            <a:r>
              <a:rPr lang="en-US" dirty="0" err="1" smtClean="0">
                <a:ea typeface="맑은 고딕" pitchFamily="50" charset="-127"/>
              </a:rPr>
              <a:t>Psikologis</a:t>
            </a:r>
            <a:endParaRPr lang="en-US" dirty="0" smtClean="0">
              <a:ea typeface="맑은 고딕" pitchFamily="50" charset="-127"/>
            </a:endParaRPr>
          </a:p>
          <a:p>
            <a:pPr marL="342900" indent="-342900" algn="just">
              <a:buAutoNum type="arabicPeriod"/>
            </a:pPr>
            <a:r>
              <a:rPr lang="en-US" dirty="0" err="1" smtClean="0">
                <a:ea typeface="맑은 고딕" pitchFamily="50" charset="-127"/>
              </a:rPr>
              <a:t>Perspektif</a:t>
            </a:r>
            <a:r>
              <a:rPr lang="en-US" dirty="0" smtClean="0">
                <a:ea typeface="맑은 고딕" pitchFamily="50" charset="-127"/>
              </a:rPr>
              <a:t> </a:t>
            </a:r>
            <a:r>
              <a:rPr lang="en-US" dirty="0" err="1" smtClean="0">
                <a:ea typeface="맑은 고딕" pitchFamily="50" charset="-127"/>
              </a:rPr>
              <a:t>Mekanis</a:t>
            </a:r>
            <a:endParaRPr lang="en-US" dirty="0" smtClean="0">
              <a:ea typeface="맑은 고딕" pitchFamily="50" charset="-127"/>
            </a:endParaRPr>
          </a:p>
        </p:txBody>
      </p:sp>
      <p:sp>
        <p:nvSpPr>
          <p:cNvPr id="8" name="Text Placeholder 2"/>
          <p:cNvSpPr>
            <a:spLocks noGrp="1"/>
          </p:cNvSpPr>
          <p:nvPr>
            <p:ph type="body" sz="quarter" idx="10"/>
          </p:nvPr>
        </p:nvSpPr>
        <p:spPr>
          <a:xfrm>
            <a:off x="4121841" y="1533382"/>
            <a:ext cx="7383200" cy="1561513"/>
          </a:xfrm>
          <a:ln w="571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lstStyle/>
          <a:p>
            <a:pPr algn="just"/>
            <a:r>
              <a:rPr lang="en-US" sz="2000" dirty="0" err="1" smtClean="0"/>
              <a:t>Perspektif</a:t>
            </a:r>
            <a:r>
              <a:rPr lang="en-US" sz="2000" dirty="0" smtClean="0"/>
              <a:t> </a:t>
            </a:r>
            <a:r>
              <a:rPr lang="en-US" sz="2000" dirty="0" err="1" smtClean="0"/>
              <a:t>Psikologis</a:t>
            </a:r>
            <a:r>
              <a:rPr lang="en-US" sz="2000" dirty="0" smtClean="0"/>
              <a:t> </a:t>
            </a:r>
            <a:r>
              <a:rPr lang="en-US" sz="2000" b="0" dirty="0" err="1" smtClean="0"/>
              <a:t>dalam</a:t>
            </a:r>
            <a:r>
              <a:rPr lang="en-US" sz="2000" b="0" dirty="0" smtClean="0"/>
              <a:t> </a:t>
            </a:r>
            <a:r>
              <a:rPr lang="en-US" sz="2000" b="0" dirty="0" err="1" smtClean="0"/>
              <a:t>proses</a:t>
            </a:r>
            <a:r>
              <a:rPr lang="en-US" sz="2000" b="0" dirty="0" smtClean="0"/>
              <a:t> </a:t>
            </a:r>
            <a:r>
              <a:rPr lang="en-US" sz="2000" b="0" dirty="0" err="1" smtClean="0"/>
              <a:t>komunikasi</a:t>
            </a:r>
            <a:r>
              <a:rPr lang="en-US" sz="2000" b="0" dirty="0" smtClean="0"/>
              <a:t> </a:t>
            </a:r>
            <a:r>
              <a:rPr lang="en-US" sz="2000" b="0" dirty="0" err="1" smtClean="0"/>
              <a:t>hendak</a:t>
            </a:r>
            <a:r>
              <a:rPr lang="en-US" sz="2000" b="0" dirty="0" smtClean="0"/>
              <a:t> </a:t>
            </a:r>
            <a:r>
              <a:rPr lang="en-US" sz="2000" b="0" dirty="0" err="1" smtClean="0"/>
              <a:t>memperlihatkan</a:t>
            </a:r>
            <a:r>
              <a:rPr lang="en-US" sz="2000" b="0" dirty="0" smtClean="0"/>
              <a:t> </a:t>
            </a:r>
            <a:r>
              <a:rPr lang="en-US" sz="2000" b="0" dirty="0" err="1" smtClean="0"/>
              <a:t>bahwa</a:t>
            </a:r>
            <a:r>
              <a:rPr lang="en-US" sz="2000" b="0" dirty="0" smtClean="0"/>
              <a:t> </a:t>
            </a:r>
            <a:r>
              <a:rPr lang="en-US" sz="2000" b="0" dirty="0" err="1" smtClean="0"/>
              <a:t>komunikasi</a:t>
            </a:r>
            <a:r>
              <a:rPr lang="en-US" sz="2000" b="0" dirty="0" smtClean="0"/>
              <a:t> </a:t>
            </a:r>
            <a:r>
              <a:rPr lang="en-US" sz="2000" b="0" dirty="0" err="1" smtClean="0"/>
              <a:t>adalah</a:t>
            </a:r>
            <a:r>
              <a:rPr lang="en-US" sz="2000" b="0" dirty="0" smtClean="0"/>
              <a:t> </a:t>
            </a:r>
            <a:r>
              <a:rPr lang="en-US" sz="2000" b="0" dirty="0" err="1" smtClean="0"/>
              <a:t>aktivitas</a:t>
            </a:r>
            <a:r>
              <a:rPr lang="en-US" sz="2000" b="0" dirty="0" smtClean="0"/>
              <a:t> </a:t>
            </a:r>
            <a:r>
              <a:rPr lang="en-US" sz="2000" b="0" dirty="0" err="1" smtClean="0"/>
              <a:t>psikologi</a:t>
            </a:r>
            <a:r>
              <a:rPr lang="en-US" sz="2000" b="0" dirty="0" smtClean="0"/>
              <a:t> </a:t>
            </a:r>
            <a:r>
              <a:rPr lang="en-US" sz="2000" b="0" dirty="0" err="1" smtClean="0"/>
              <a:t>sosial</a:t>
            </a:r>
            <a:r>
              <a:rPr lang="en-US" sz="2000" b="0" dirty="0" smtClean="0"/>
              <a:t> yang </a:t>
            </a:r>
            <a:r>
              <a:rPr lang="en-US" sz="2000" b="0" dirty="0" err="1" smtClean="0"/>
              <a:t>melibatkan</a:t>
            </a:r>
            <a:r>
              <a:rPr lang="en-US" sz="2000" b="0" dirty="0" smtClean="0"/>
              <a:t> </a:t>
            </a:r>
            <a:r>
              <a:rPr lang="en-US" sz="2000" b="0" dirty="0" err="1" smtClean="0"/>
              <a:t>komunikator</a:t>
            </a:r>
            <a:r>
              <a:rPr lang="en-US" sz="2000" b="0" dirty="0" smtClean="0"/>
              <a:t>, </a:t>
            </a:r>
            <a:r>
              <a:rPr lang="en-US" sz="2000" b="0" dirty="0" err="1" smtClean="0"/>
              <a:t>komunikan</a:t>
            </a:r>
            <a:r>
              <a:rPr lang="en-US" sz="2000" b="0" dirty="0" smtClean="0"/>
              <a:t>, </a:t>
            </a:r>
            <a:r>
              <a:rPr lang="en-US" sz="2000" b="0" dirty="0" err="1" smtClean="0"/>
              <a:t>isi</a:t>
            </a:r>
            <a:r>
              <a:rPr lang="en-US" sz="2000" b="0" dirty="0" smtClean="0"/>
              <a:t>, </a:t>
            </a:r>
            <a:r>
              <a:rPr lang="en-US" sz="2000" b="0" dirty="0" err="1" smtClean="0"/>
              <a:t>pesan</a:t>
            </a:r>
            <a:r>
              <a:rPr lang="en-US" sz="2000" b="0" dirty="0" smtClean="0"/>
              <a:t>, </a:t>
            </a:r>
            <a:r>
              <a:rPr lang="en-US" sz="2000" b="0" dirty="0" err="1" smtClean="0"/>
              <a:t>lambang</a:t>
            </a:r>
            <a:r>
              <a:rPr lang="en-US" sz="2000" b="0" dirty="0" smtClean="0"/>
              <a:t>, </a:t>
            </a:r>
            <a:r>
              <a:rPr lang="en-US" sz="2000" b="0" dirty="0" err="1" smtClean="0"/>
              <a:t>sifat</a:t>
            </a:r>
            <a:r>
              <a:rPr lang="en-US" sz="2000" b="0" dirty="0" smtClean="0"/>
              <a:t> </a:t>
            </a:r>
            <a:r>
              <a:rPr lang="en-US" sz="2000" b="0" dirty="0" err="1" smtClean="0"/>
              <a:t>hubungan</a:t>
            </a:r>
            <a:r>
              <a:rPr lang="en-US" sz="2000" b="0" dirty="0" smtClean="0"/>
              <a:t>, </a:t>
            </a:r>
            <a:r>
              <a:rPr lang="en-US" sz="2000" b="0" dirty="0" err="1" smtClean="0"/>
              <a:t>persepsi</a:t>
            </a:r>
            <a:r>
              <a:rPr lang="en-US" sz="2000" b="0" dirty="0" smtClean="0"/>
              <a:t>, </a:t>
            </a:r>
            <a:r>
              <a:rPr lang="en-US" sz="2000" b="0" dirty="0" err="1" smtClean="0"/>
              <a:t>proses</a:t>
            </a:r>
            <a:r>
              <a:rPr lang="en-US" sz="2000" b="0" dirty="0" smtClean="0"/>
              <a:t> </a:t>
            </a:r>
            <a:r>
              <a:rPr lang="en-US" sz="2000" b="0" i="1" dirty="0" smtClean="0"/>
              <a:t>decoding</a:t>
            </a:r>
            <a:r>
              <a:rPr lang="en-US" sz="2000" b="0" dirty="0" smtClean="0"/>
              <a:t> </a:t>
            </a:r>
            <a:r>
              <a:rPr lang="en-US" sz="2000" b="0" dirty="0" err="1" smtClean="0"/>
              <a:t>dan</a:t>
            </a:r>
            <a:r>
              <a:rPr lang="en-US" sz="2000" b="0" dirty="0" smtClean="0"/>
              <a:t> </a:t>
            </a:r>
            <a:r>
              <a:rPr lang="en-US" sz="2000" b="0" i="1" dirty="0" smtClean="0"/>
              <a:t>encoding.</a:t>
            </a:r>
            <a:endParaRPr lang="en-US" sz="2000" b="0" i="1" dirty="0"/>
          </a:p>
        </p:txBody>
      </p:sp>
      <p:sp>
        <p:nvSpPr>
          <p:cNvPr id="10" name="Text Placeholder 2"/>
          <p:cNvSpPr>
            <a:spLocks noGrp="1"/>
          </p:cNvSpPr>
          <p:nvPr>
            <p:ph type="body" sz="quarter" idx="10"/>
          </p:nvPr>
        </p:nvSpPr>
        <p:spPr>
          <a:xfrm>
            <a:off x="4119493" y="3247331"/>
            <a:ext cx="7383200" cy="1240264"/>
          </a:xfrm>
          <a:ln w="571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lstStyle/>
          <a:p>
            <a:pPr algn="just"/>
            <a:r>
              <a:rPr lang="en-US" sz="2000" dirty="0" err="1" smtClean="0"/>
              <a:t>Perspektif</a:t>
            </a:r>
            <a:r>
              <a:rPr lang="en-US" sz="2000" dirty="0" smtClean="0"/>
              <a:t> </a:t>
            </a:r>
            <a:r>
              <a:rPr lang="en-US" sz="2000" dirty="0" err="1" smtClean="0"/>
              <a:t>Mekanis</a:t>
            </a:r>
            <a:r>
              <a:rPr lang="en-US" sz="2000" dirty="0" smtClean="0"/>
              <a:t> </a:t>
            </a:r>
            <a:r>
              <a:rPr lang="en-US" sz="2000" b="0" dirty="0" err="1" smtClean="0"/>
              <a:t>memperlihatkan</a:t>
            </a:r>
            <a:r>
              <a:rPr lang="en-US" sz="2000" b="0" dirty="0" smtClean="0"/>
              <a:t> </a:t>
            </a:r>
            <a:r>
              <a:rPr lang="en-US" sz="2000" b="0" dirty="0" err="1" smtClean="0"/>
              <a:t>bahwa</a:t>
            </a:r>
            <a:r>
              <a:rPr lang="en-US" sz="2000" b="0" dirty="0" smtClean="0"/>
              <a:t> </a:t>
            </a:r>
            <a:r>
              <a:rPr lang="en-US" sz="2000" b="0" dirty="0" err="1" smtClean="0"/>
              <a:t>proses</a:t>
            </a:r>
            <a:r>
              <a:rPr lang="en-US" sz="2000" b="0" dirty="0" smtClean="0"/>
              <a:t> </a:t>
            </a:r>
            <a:r>
              <a:rPr lang="en-US" sz="2000" b="0" dirty="0" err="1" smtClean="0"/>
              <a:t>komunikasi</a:t>
            </a:r>
            <a:r>
              <a:rPr lang="en-US" sz="2000" b="0" dirty="0" smtClean="0"/>
              <a:t> </a:t>
            </a:r>
            <a:r>
              <a:rPr lang="en-US" sz="2000" b="0" dirty="0" err="1" smtClean="0"/>
              <a:t>adalah</a:t>
            </a:r>
            <a:r>
              <a:rPr lang="en-US" sz="2000" b="0" dirty="0" smtClean="0"/>
              <a:t> </a:t>
            </a:r>
            <a:r>
              <a:rPr lang="en-US" sz="2000" b="0" dirty="0" err="1" smtClean="0"/>
              <a:t>aktivitas</a:t>
            </a:r>
            <a:r>
              <a:rPr lang="en-US" sz="2000" b="0" dirty="0" smtClean="0"/>
              <a:t> </a:t>
            </a:r>
            <a:r>
              <a:rPr lang="en-US" sz="2000" b="0" dirty="0" err="1" smtClean="0"/>
              <a:t>mekanik</a:t>
            </a:r>
            <a:r>
              <a:rPr lang="en-US" sz="2000" b="0" dirty="0" smtClean="0"/>
              <a:t> yang </a:t>
            </a:r>
            <a:r>
              <a:rPr lang="en-US" sz="2000" b="0" dirty="0" err="1" smtClean="0"/>
              <a:t>dilakukan</a:t>
            </a:r>
            <a:r>
              <a:rPr lang="en-US" sz="2000" b="0" dirty="0" smtClean="0"/>
              <a:t> </a:t>
            </a:r>
            <a:r>
              <a:rPr lang="en-US" sz="2000" b="0" dirty="0" err="1" smtClean="0"/>
              <a:t>oleh</a:t>
            </a:r>
            <a:r>
              <a:rPr lang="en-US" sz="2000" b="0" dirty="0" smtClean="0"/>
              <a:t> </a:t>
            </a:r>
            <a:r>
              <a:rPr lang="en-US" sz="2000" b="0" dirty="0" err="1" smtClean="0"/>
              <a:t>komunikator</a:t>
            </a:r>
            <a:r>
              <a:rPr lang="en-US" sz="2000" b="0" dirty="0" smtClean="0"/>
              <a:t> yang </a:t>
            </a:r>
            <a:r>
              <a:rPr lang="en-US" sz="2000" b="0" dirty="0" err="1" smtClean="0"/>
              <a:t>sangat</a:t>
            </a:r>
            <a:r>
              <a:rPr lang="en-US" sz="2000" b="0" dirty="0" smtClean="0"/>
              <a:t> </a:t>
            </a:r>
            <a:r>
              <a:rPr lang="en-US" sz="2000" b="0" dirty="0" err="1" smtClean="0"/>
              <a:t>bersifat</a:t>
            </a:r>
            <a:r>
              <a:rPr lang="en-US" sz="2000" b="0" dirty="0" smtClean="0"/>
              <a:t> </a:t>
            </a:r>
            <a:r>
              <a:rPr lang="en-US" sz="2000" b="0" dirty="0" err="1" smtClean="0"/>
              <a:t>situasional</a:t>
            </a:r>
            <a:r>
              <a:rPr lang="en-US" sz="2000" b="0" dirty="0" smtClean="0"/>
              <a:t> </a:t>
            </a:r>
            <a:r>
              <a:rPr lang="en-US" sz="2000" b="0" dirty="0" err="1" smtClean="0"/>
              <a:t>dan</a:t>
            </a:r>
            <a:r>
              <a:rPr lang="en-US" sz="2000" b="0" dirty="0" smtClean="0"/>
              <a:t> </a:t>
            </a:r>
            <a:r>
              <a:rPr lang="en-US" sz="2000" b="0" dirty="0" err="1" smtClean="0"/>
              <a:t>kontekstual</a:t>
            </a:r>
            <a:r>
              <a:rPr lang="en-US" sz="2000" b="0" dirty="0" smtClean="0"/>
              <a:t>.</a:t>
            </a:r>
            <a:endParaRPr lang="en-US" sz="2000" b="0" i="1" dirty="0"/>
          </a:p>
        </p:txBody>
      </p:sp>
      <p:sp>
        <p:nvSpPr>
          <p:cNvPr id="12" name="Text Placeholder 2"/>
          <p:cNvSpPr>
            <a:spLocks noGrp="1"/>
          </p:cNvSpPr>
          <p:nvPr>
            <p:ph type="body" sz="quarter" idx="10"/>
          </p:nvPr>
        </p:nvSpPr>
        <p:spPr>
          <a:xfrm>
            <a:off x="520505" y="5416062"/>
            <a:ext cx="11057206" cy="1193416"/>
          </a:xfrm>
          <a:ln w="571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lstStyle/>
          <a:p>
            <a:pPr algn="just"/>
            <a:r>
              <a:rPr lang="en-US" sz="2000" b="0" dirty="0" smtClean="0"/>
              <a:t>Dari </a:t>
            </a:r>
            <a:r>
              <a:rPr lang="en-US" sz="2000" b="0" dirty="0" err="1" smtClean="0"/>
              <a:t>proses</a:t>
            </a:r>
            <a:r>
              <a:rPr lang="en-US" sz="2000" b="0" dirty="0" smtClean="0"/>
              <a:t> </a:t>
            </a:r>
            <a:r>
              <a:rPr lang="en-US" sz="2000" b="0" dirty="0" err="1" smtClean="0"/>
              <a:t>komunikasi</a:t>
            </a:r>
            <a:r>
              <a:rPr lang="en-US" sz="2000" b="0" dirty="0" smtClean="0"/>
              <a:t> yang </a:t>
            </a:r>
            <a:r>
              <a:rPr lang="en-US" sz="2000" b="0" dirty="0" err="1" smtClean="0"/>
              <a:t>begitu</a:t>
            </a:r>
            <a:r>
              <a:rPr lang="en-US" sz="2000" b="0" dirty="0" smtClean="0"/>
              <a:t> </a:t>
            </a:r>
            <a:r>
              <a:rPr lang="en-US" sz="2000" b="0" dirty="0" err="1" smtClean="0"/>
              <a:t>kompleks</a:t>
            </a:r>
            <a:r>
              <a:rPr lang="en-US" sz="2000" b="0" dirty="0" smtClean="0"/>
              <a:t> </a:t>
            </a:r>
            <a:r>
              <a:rPr lang="en-US" sz="2000" b="0" dirty="0" err="1" smtClean="0"/>
              <a:t>dan</a:t>
            </a:r>
            <a:r>
              <a:rPr lang="en-US" sz="2000" b="0" dirty="0" smtClean="0"/>
              <a:t> </a:t>
            </a:r>
            <a:r>
              <a:rPr lang="en-US" sz="2000" b="0" dirty="0" err="1" smtClean="0"/>
              <a:t>tidak</a:t>
            </a:r>
            <a:r>
              <a:rPr lang="en-US" sz="2000" b="0" dirty="0" smtClean="0"/>
              <a:t> </a:t>
            </a:r>
            <a:r>
              <a:rPr lang="en-US" sz="2000" b="0" dirty="0" err="1" smtClean="0"/>
              <a:t>sederhana</a:t>
            </a:r>
            <a:r>
              <a:rPr lang="en-US" sz="2000" b="0" dirty="0" smtClean="0"/>
              <a:t> </a:t>
            </a:r>
            <a:r>
              <a:rPr lang="en-US" sz="2000" b="0" dirty="0" err="1" smtClean="0"/>
              <a:t>tersebut</a:t>
            </a:r>
            <a:r>
              <a:rPr lang="en-US" sz="2000" b="0" dirty="0" smtClean="0"/>
              <a:t>, </a:t>
            </a:r>
            <a:r>
              <a:rPr lang="en-US" sz="2000" b="0" dirty="0" err="1" smtClean="0"/>
              <a:t>refleksi</a:t>
            </a:r>
            <a:r>
              <a:rPr lang="en-US" sz="2000" b="0" dirty="0" smtClean="0"/>
              <a:t> </a:t>
            </a:r>
            <a:r>
              <a:rPr lang="en-US" sz="2000" b="0" dirty="0" err="1" smtClean="0"/>
              <a:t>komunikasi</a:t>
            </a:r>
            <a:r>
              <a:rPr lang="en-US" sz="2000" b="0" dirty="0" smtClean="0"/>
              <a:t> </a:t>
            </a:r>
            <a:r>
              <a:rPr lang="en-US" sz="2000" b="0" dirty="0" err="1" smtClean="0"/>
              <a:t>diperlukan</a:t>
            </a:r>
            <a:r>
              <a:rPr lang="en-US" sz="2000" b="0" dirty="0" smtClean="0"/>
              <a:t> </a:t>
            </a:r>
            <a:r>
              <a:rPr lang="en-US" sz="2000" b="0" dirty="0" err="1" smtClean="0"/>
              <a:t>untuk</a:t>
            </a:r>
            <a:r>
              <a:rPr lang="en-US" sz="2000" b="0" dirty="0" smtClean="0"/>
              <a:t> </a:t>
            </a:r>
            <a:r>
              <a:rPr lang="en-US" sz="2000" b="0" dirty="0" err="1" smtClean="0"/>
              <a:t>mendapatkan</a:t>
            </a:r>
            <a:r>
              <a:rPr lang="en-US" sz="2000" b="0" dirty="0" smtClean="0"/>
              <a:t> </a:t>
            </a:r>
            <a:r>
              <a:rPr lang="en-US" sz="2000" b="0" dirty="0" err="1" smtClean="0"/>
              <a:t>perspektif</a:t>
            </a:r>
            <a:r>
              <a:rPr lang="en-US" sz="2000" b="0" dirty="0" smtClean="0"/>
              <a:t> yang </a:t>
            </a:r>
            <a:r>
              <a:rPr lang="en-US" sz="2000" b="0" dirty="0" err="1" smtClean="0"/>
              <a:t>lebih</a:t>
            </a:r>
            <a:r>
              <a:rPr lang="en-US" sz="2000" b="0" dirty="0" smtClean="0"/>
              <a:t> </a:t>
            </a:r>
            <a:r>
              <a:rPr lang="en-US" sz="2000" b="0" dirty="0" err="1" smtClean="0"/>
              <a:t>luas</a:t>
            </a:r>
            <a:r>
              <a:rPr lang="en-US" sz="2000" b="0" dirty="0" smtClean="0"/>
              <a:t> </a:t>
            </a:r>
            <a:r>
              <a:rPr lang="en-US" sz="2000" b="0" dirty="0" err="1" smtClean="0"/>
              <a:t>dan</a:t>
            </a:r>
            <a:r>
              <a:rPr lang="en-US" sz="2000" b="0" dirty="0" smtClean="0"/>
              <a:t> </a:t>
            </a:r>
            <a:r>
              <a:rPr lang="en-US" sz="2000" b="0" dirty="0" err="1" smtClean="0"/>
              <a:t>komprehensif</a:t>
            </a:r>
            <a:r>
              <a:rPr lang="en-US" sz="2000" b="0" dirty="0" smtClean="0"/>
              <a:t>. </a:t>
            </a:r>
            <a:r>
              <a:rPr lang="en-US" sz="2000" b="0" dirty="0" err="1" smtClean="0"/>
              <a:t>Refleksi</a:t>
            </a:r>
            <a:r>
              <a:rPr lang="en-US" sz="2000" b="0" dirty="0" smtClean="0"/>
              <a:t> </a:t>
            </a:r>
            <a:r>
              <a:rPr lang="en-US" sz="2000" b="0" dirty="0" err="1" smtClean="0"/>
              <a:t>proses</a:t>
            </a:r>
            <a:r>
              <a:rPr lang="en-US" sz="2000" b="0" dirty="0" smtClean="0"/>
              <a:t> </a:t>
            </a:r>
            <a:r>
              <a:rPr lang="en-US" sz="2000" b="0" dirty="0" err="1" smtClean="0"/>
              <a:t>komunikasi</a:t>
            </a:r>
            <a:r>
              <a:rPr lang="en-US" sz="2000" b="0" dirty="0" smtClean="0"/>
              <a:t> </a:t>
            </a:r>
            <a:r>
              <a:rPr lang="en-US" sz="2000" b="0" dirty="0" err="1" smtClean="0"/>
              <a:t>tersebut</a:t>
            </a:r>
            <a:r>
              <a:rPr lang="en-US" sz="2000" b="0" dirty="0" smtClean="0"/>
              <a:t> </a:t>
            </a:r>
            <a:r>
              <a:rPr lang="en-US" sz="2000" b="0" dirty="0" err="1" smtClean="0"/>
              <a:t>sering</a:t>
            </a:r>
            <a:r>
              <a:rPr lang="en-US" sz="2000" b="0" dirty="0" smtClean="0"/>
              <a:t> </a:t>
            </a:r>
            <a:r>
              <a:rPr lang="en-US" sz="2000" b="0" dirty="0" err="1" smtClean="0"/>
              <a:t>dimasukkan</a:t>
            </a:r>
            <a:r>
              <a:rPr lang="en-US" sz="2000" b="0" dirty="0" smtClean="0"/>
              <a:t> </a:t>
            </a:r>
            <a:r>
              <a:rPr lang="en-US" sz="2000" b="0" dirty="0" err="1" smtClean="0"/>
              <a:t>dalam</a:t>
            </a:r>
            <a:r>
              <a:rPr lang="en-US" sz="2000" b="0" dirty="0" smtClean="0"/>
              <a:t> </a:t>
            </a:r>
            <a:r>
              <a:rPr lang="en-US" sz="2000" b="0" dirty="0" err="1" smtClean="0"/>
              <a:t>disiplin</a:t>
            </a:r>
            <a:r>
              <a:rPr lang="en-US" sz="2000" b="0" dirty="0" smtClean="0"/>
              <a:t> </a:t>
            </a:r>
            <a:r>
              <a:rPr lang="en-US" sz="2000" dirty="0" smtClean="0"/>
              <a:t>FILSAFAT KOMUNIKASI.</a:t>
            </a:r>
            <a:endParaRPr lang="en-US" sz="2000" dirty="0"/>
          </a:p>
        </p:txBody>
      </p:sp>
      <p:sp>
        <p:nvSpPr>
          <p:cNvPr id="13" name="Down Arrow 12"/>
          <p:cNvSpPr/>
          <p:nvPr/>
        </p:nvSpPr>
        <p:spPr>
          <a:xfrm>
            <a:off x="6175717" y="4768948"/>
            <a:ext cx="422031" cy="40796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ext Placeholder 2"/>
          <p:cNvSpPr>
            <a:spLocks noGrp="1"/>
          </p:cNvSpPr>
          <p:nvPr>
            <p:ph type="body" sz="quarter" idx="10"/>
          </p:nvPr>
        </p:nvSpPr>
        <p:spPr>
          <a:xfrm>
            <a:off x="192393" y="164107"/>
            <a:ext cx="3408927" cy="665880"/>
          </a:xfrm>
          <a:ln/>
        </p:spPr>
        <p:style>
          <a:lnRef idx="1">
            <a:schemeClr val="accent2"/>
          </a:lnRef>
          <a:fillRef idx="2">
            <a:schemeClr val="accent2"/>
          </a:fillRef>
          <a:effectRef idx="1">
            <a:schemeClr val="accent2"/>
          </a:effectRef>
          <a:fontRef idx="minor">
            <a:schemeClr val="dk1"/>
          </a:fontRef>
        </p:style>
        <p:txBody>
          <a:bodyPr/>
          <a:lstStyle/>
          <a:p>
            <a:pPr algn="just"/>
            <a:r>
              <a:rPr lang="en-US" sz="2000" dirty="0" smtClean="0"/>
              <a:t>FILSAFAT KOMUNIKASI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a:spLocks noGrp="1"/>
          </p:cNvSpPr>
          <p:nvPr>
            <p:ph type="body" sz="quarter" idx="10"/>
          </p:nvPr>
        </p:nvSpPr>
        <p:spPr>
          <a:xfrm>
            <a:off x="1120727" y="858129"/>
            <a:ext cx="10049021" cy="4403188"/>
          </a:xfrm>
          <a:ln w="571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lstStyle/>
          <a:p>
            <a:pPr algn="just"/>
            <a:r>
              <a:rPr lang="en-US" sz="3200" b="0" dirty="0" err="1" smtClean="0"/>
              <a:t>Menurut</a:t>
            </a:r>
            <a:r>
              <a:rPr lang="en-US" sz="3200" b="0" dirty="0" smtClean="0"/>
              <a:t> Prof. </a:t>
            </a:r>
            <a:r>
              <a:rPr lang="en-US" sz="3200" b="0" dirty="0" err="1" smtClean="0"/>
              <a:t>Onong</a:t>
            </a:r>
            <a:r>
              <a:rPr lang="en-US" sz="3200" b="0" dirty="0" smtClean="0"/>
              <a:t> </a:t>
            </a:r>
            <a:r>
              <a:rPr lang="en-US" sz="3200" b="0" dirty="0" err="1" smtClean="0"/>
              <a:t>Uchjana</a:t>
            </a:r>
            <a:r>
              <a:rPr lang="en-US" sz="3200" b="0" dirty="0" smtClean="0"/>
              <a:t> Effendi (2003:321) </a:t>
            </a:r>
            <a:r>
              <a:rPr lang="en-US" sz="3200" b="0" dirty="0" err="1" smtClean="0"/>
              <a:t>mengatakan</a:t>
            </a:r>
            <a:r>
              <a:rPr lang="en-US" sz="3200" b="0" dirty="0" smtClean="0"/>
              <a:t> </a:t>
            </a:r>
            <a:r>
              <a:rPr lang="en-US" sz="3200" b="0" dirty="0" err="1" smtClean="0"/>
              <a:t>bahwa</a:t>
            </a:r>
            <a:r>
              <a:rPr lang="en-US" sz="3200" b="0" dirty="0" smtClean="0"/>
              <a:t> </a:t>
            </a:r>
            <a:r>
              <a:rPr lang="en-US" sz="3200" dirty="0" err="1" smtClean="0"/>
              <a:t>filsafat</a:t>
            </a:r>
            <a:r>
              <a:rPr lang="en-US" sz="3200" dirty="0" smtClean="0"/>
              <a:t> </a:t>
            </a:r>
            <a:r>
              <a:rPr lang="en-US" sz="3200" dirty="0" err="1" smtClean="0"/>
              <a:t>komunikasi</a:t>
            </a:r>
            <a:r>
              <a:rPr lang="en-US" sz="3200" b="0" dirty="0" smtClean="0"/>
              <a:t> </a:t>
            </a:r>
            <a:r>
              <a:rPr lang="en-US" sz="3200" b="0" dirty="0" err="1" smtClean="0"/>
              <a:t>adalah</a:t>
            </a:r>
            <a:r>
              <a:rPr lang="en-US" sz="3200" b="0" dirty="0" smtClean="0"/>
              <a:t> </a:t>
            </a:r>
            <a:r>
              <a:rPr lang="en-US" sz="3200" b="0" dirty="0" err="1" smtClean="0"/>
              <a:t>suatu</a:t>
            </a:r>
            <a:r>
              <a:rPr lang="en-US" sz="3200" b="0" dirty="0" smtClean="0"/>
              <a:t> </a:t>
            </a:r>
            <a:r>
              <a:rPr lang="en-US" sz="3200" b="0" dirty="0" err="1" smtClean="0"/>
              <a:t>disiplin</a:t>
            </a:r>
            <a:r>
              <a:rPr lang="en-US" sz="3200" b="0" dirty="0" smtClean="0"/>
              <a:t> yang </a:t>
            </a:r>
            <a:r>
              <a:rPr lang="en-US" sz="3200" b="0" dirty="0" err="1" smtClean="0"/>
              <a:t>menelaah</a:t>
            </a:r>
            <a:r>
              <a:rPr lang="en-US" sz="3200" b="0" dirty="0" smtClean="0"/>
              <a:t> </a:t>
            </a:r>
            <a:r>
              <a:rPr lang="en-US" sz="3200" b="0" dirty="0" err="1" smtClean="0"/>
              <a:t>pemahaman</a:t>
            </a:r>
            <a:r>
              <a:rPr lang="en-US" sz="3200" b="0" dirty="0" smtClean="0"/>
              <a:t> </a:t>
            </a:r>
            <a:r>
              <a:rPr lang="en-US" sz="3200" b="0" dirty="0" err="1" smtClean="0"/>
              <a:t>secara</a:t>
            </a:r>
            <a:r>
              <a:rPr lang="en-US" sz="3200" b="0" dirty="0" smtClean="0"/>
              <a:t> </a:t>
            </a:r>
            <a:r>
              <a:rPr lang="en-US" sz="3200" b="0" dirty="0" err="1" smtClean="0"/>
              <a:t>lebih</a:t>
            </a:r>
            <a:r>
              <a:rPr lang="en-US" sz="3200" b="0" dirty="0" smtClean="0"/>
              <a:t> </a:t>
            </a:r>
            <a:r>
              <a:rPr lang="en-US" sz="3200" b="0" dirty="0" err="1" smtClean="0"/>
              <a:t>mendalam</a:t>
            </a:r>
            <a:r>
              <a:rPr lang="en-US" sz="3200" b="0" dirty="0" smtClean="0"/>
              <a:t>, fundamental, </a:t>
            </a:r>
            <a:r>
              <a:rPr lang="en-US" sz="3200" b="0" dirty="0" err="1" smtClean="0"/>
              <a:t>metodologis</a:t>
            </a:r>
            <a:r>
              <a:rPr lang="en-US" sz="3200" b="0" dirty="0" smtClean="0"/>
              <a:t>, </a:t>
            </a:r>
            <a:r>
              <a:rPr lang="en-US" sz="3200" b="0" dirty="0" err="1" smtClean="0"/>
              <a:t>sistematis</a:t>
            </a:r>
            <a:r>
              <a:rPr lang="en-US" sz="3200" b="0" dirty="0" smtClean="0"/>
              <a:t>, </a:t>
            </a:r>
            <a:r>
              <a:rPr lang="en-US" sz="3200" b="0" dirty="0" err="1" smtClean="0"/>
              <a:t>analitis</a:t>
            </a:r>
            <a:r>
              <a:rPr lang="en-US" sz="3200" b="0" dirty="0" smtClean="0"/>
              <a:t>, </a:t>
            </a:r>
            <a:r>
              <a:rPr lang="en-US" sz="3200" b="0" dirty="0" err="1" smtClean="0"/>
              <a:t>kritis</a:t>
            </a:r>
            <a:r>
              <a:rPr lang="en-US" sz="3200" b="0" dirty="0" smtClean="0"/>
              <a:t> </a:t>
            </a:r>
            <a:r>
              <a:rPr lang="en-US" sz="3200" b="0" dirty="0" err="1" smtClean="0"/>
              <a:t>dan</a:t>
            </a:r>
            <a:r>
              <a:rPr lang="en-US" sz="3200" b="0" dirty="0" smtClean="0"/>
              <a:t> </a:t>
            </a:r>
            <a:r>
              <a:rPr lang="en-US" sz="3200" b="0" dirty="0" err="1" smtClean="0"/>
              <a:t>komprehensif</a:t>
            </a:r>
            <a:r>
              <a:rPr lang="en-US" sz="3200" b="0" dirty="0" smtClean="0"/>
              <a:t> </a:t>
            </a:r>
            <a:r>
              <a:rPr lang="en-US" sz="3200" b="0" dirty="0" err="1" smtClean="0"/>
              <a:t>teori</a:t>
            </a:r>
            <a:r>
              <a:rPr lang="en-US" sz="3200" b="0" dirty="0" smtClean="0"/>
              <a:t> </a:t>
            </a:r>
            <a:r>
              <a:rPr lang="en-US" sz="3200" b="0" dirty="0" err="1" smtClean="0"/>
              <a:t>dan</a:t>
            </a:r>
            <a:r>
              <a:rPr lang="en-US" sz="3200" b="0" dirty="0" smtClean="0"/>
              <a:t> </a:t>
            </a:r>
            <a:r>
              <a:rPr lang="en-US" sz="3200" b="0" dirty="0" err="1" smtClean="0"/>
              <a:t>proses</a:t>
            </a:r>
            <a:r>
              <a:rPr lang="en-US" sz="3200" b="0" dirty="0" smtClean="0"/>
              <a:t> </a:t>
            </a:r>
            <a:r>
              <a:rPr lang="en-US" sz="3200" b="0" dirty="0" err="1" smtClean="0"/>
              <a:t>komunikasi</a:t>
            </a:r>
            <a:r>
              <a:rPr lang="en-US" sz="3200" b="0" dirty="0" smtClean="0"/>
              <a:t> yang </a:t>
            </a:r>
            <a:r>
              <a:rPr lang="en-US" sz="3200" b="0" dirty="0" err="1" smtClean="0"/>
              <a:t>meliputi</a:t>
            </a:r>
            <a:r>
              <a:rPr lang="en-US" sz="3200" b="0" dirty="0" smtClean="0"/>
              <a:t> </a:t>
            </a:r>
            <a:r>
              <a:rPr lang="en-US" sz="3200" b="0" dirty="0" err="1" smtClean="0"/>
              <a:t>segala</a:t>
            </a:r>
            <a:r>
              <a:rPr lang="en-US" sz="3200" b="0" dirty="0" smtClean="0"/>
              <a:t> </a:t>
            </a:r>
            <a:r>
              <a:rPr lang="en-US" sz="3200" b="0" dirty="0" err="1" smtClean="0"/>
              <a:t>dimensi</a:t>
            </a:r>
            <a:r>
              <a:rPr lang="en-US" sz="3200" b="0" dirty="0" smtClean="0"/>
              <a:t> </a:t>
            </a:r>
            <a:r>
              <a:rPr lang="en-US" sz="3200" b="0" dirty="0" err="1" smtClean="0"/>
              <a:t>menurut</a:t>
            </a:r>
            <a:r>
              <a:rPr lang="en-US" sz="3200" b="0" dirty="0" smtClean="0"/>
              <a:t> </a:t>
            </a:r>
            <a:r>
              <a:rPr lang="en-US" sz="3200" b="0" dirty="0" err="1" smtClean="0"/>
              <a:t>bidang</a:t>
            </a:r>
            <a:r>
              <a:rPr lang="en-US" sz="3200" b="0" dirty="0" smtClean="0"/>
              <a:t>, </a:t>
            </a:r>
            <a:r>
              <a:rPr lang="en-US" sz="3200" b="0" dirty="0" err="1" smtClean="0"/>
              <a:t>sifat</a:t>
            </a:r>
            <a:r>
              <a:rPr lang="en-US" sz="3200" b="0" dirty="0" smtClean="0"/>
              <a:t>, </a:t>
            </a:r>
            <a:r>
              <a:rPr lang="en-US" sz="3200" b="0" dirty="0" err="1" smtClean="0"/>
              <a:t>tatanan</a:t>
            </a:r>
            <a:r>
              <a:rPr lang="en-US" sz="3200" b="0" dirty="0" smtClean="0"/>
              <a:t>, </a:t>
            </a:r>
            <a:r>
              <a:rPr lang="en-US" sz="3200" b="0" dirty="0" err="1" smtClean="0"/>
              <a:t>tujuan</a:t>
            </a:r>
            <a:r>
              <a:rPr lang="en-US" sz="3200" b="0" dirty="0" smtClean="0"/>
              <a:t>, </a:t>
            </a:r>
            <a:r>
              <a:rPr lang="en-US" sz="3200" b="0" dirty="0" err="1" smtClean="0"/>
              <a:t>fungsi</a:t>
            </a:r>
            <a:r>
              <a:rPr lang="en-US" sz="3200" b="0" dirty="0" smtClean="0"/>
              <a:t>, </a:t>
            </a:r>
            <a:r>
              <a:rPr lang="en-US" sz="3200" b="0" dirty="0" err="1" smtClean="0"/>
              <a:t>teknik</a:t>
            </a:r>
            <a:r>
              <a:rPr lang="en-US" sz="3200" b="0" dirty="0" smtClean="0"/>
              <a:t> </a:t>
            </a:r>
            <a:r>
              <a:rPr lang="en-US" sz="3200" b="0" dirty="0" err="1" smtClean="0"/>
              <a:t>dan</a:t>
            </a:r>
            <a:r>
              <a:rPr lang="en-US" sz="3200" b="0" dirty="0" smtClean="0"/>
              <a:t> </a:t>
            </a:r>
            <a:r>
              <a:rPr lang="en-US" sz="3200" b="0" dirty="0" err="1" smtClean="0"/>
              <a:t>metode-metodenya</a:t>
            </a:r>
            <a:r>
              <a:rPr lang="en-US" sz="3200" b="0" dirty="0" smtClean="0"/>
              <a:t>.</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a:spLocks noGrp="1"/>
          </p:cNvSpPr>
          <p:nvPr>
            <p:ph type="body" sz="quarter" idx="10"/>
          </p:nvPr>
        </p:nvSpPr>
        <p:spPr>
          <a:xfrm>
            <a:off x="182885" y="192786"/>
            <a:ext cx="2180484" cy="468395"/>
          </a:xfrm>
          <a:ln w="28575">
            <a:solidFill>
              <a:schemeClr val="tx1"/>
            </a:solidFill>
          </a:ln>
        </p:spPr>
        <p:style>
          <a:lnRef idx="1">
            <a:schemeClr val="accent4"/>
          </a:lnRef>
          <a:fillRef idx="3">
            <a:schemeClr val="accent4"/>
          </a:fillRef>
          <a:effectRef idx="2">
            <a:schemeClr val="accent4"/>
          </a:effectRef>
          <a:fontRef idx="minor">
            <a:schemeClr val="lt1"/>
          </a:fontRef>
        </p:style>
        <p:txBody>
          <a:bodyPr/>
          <a:lstStyle/>
          <a:p>
            <a:pPr algn="just"/>
            <a:r>
              <a:rPr lang="en-US" sz="1400" b="1" dirty="0" smtClean="0"/>
              <a:t>BIDANG KOMUNIKASI</a:t>
            </a:r>
            <a:endParaRPr lang="en-US" sz="1400" b="1" dirty="0"/>
          </a:p>
        </p:txBody>
      </p:sp>
      <p:sp>
        <p:nvSpPr>
          <p:cNvPr id="7" name="Rectangle 6"/>
          <p:cNvSpPr/>
          <p:nvPr/>
        </p:nvSpPr>
        <p:spPr>
          <a:xfrm>
            <a:off x="182877" y="717451"/>
            <a:ext cx="2180492" cy="203132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1400" dirty="0" smtClean="0">
                <a:ea typeface="맑은 고딕" pitchFamily="50" charset="-127"/>
              </a:rPr>
              <a:t>KOMUNIKASI SOSIAL, ORGANISASIONAL, BISNIS, POLITIK, INTERNASIONAL, KOMUNIKASI ANTAR BUDAYA, PEMBANGUNAN, TRADISIONAL DAN LAIN-LAIN.</a:t>
            </a:r>
          </a:p>
        </p:txBody>
      </p:sp>
      <p:sp>
        <p:nvSpPr>
          <p:cNvPr id="4" name="Text Placeholder 2"/>
          <p:cNvSpPr>
            <a:spLocks noGrp="1"/>
          </p:cNvSpPr>
          <p:nvPr>
            <p:ph type="body" sz="quarter" idx="10"/>
          </p:nvPr>
        </p:nvSpPr>
        <p:spPr>
          <a:xfrm>
            <a:off x="7849773" y="4121834"/>
            <a:ext cx="3910818" cy="2065617"/>
          </a:xfrm>
          <a:ln w="571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lstStyle/>
          <a:p>
            <a:pPr algn="ctr"/>
            <a:r>
              <a:rPr lang="en-US" sz="3200" b="1" dirty="0" smtClean="0"/>
              <a:t>JADI, FILSAFAT KOMUNIKASI MENURUT ANDA ?</a:t>
            </a:r>
            <a:endParaRPr lang="en-US" sz="3200" b="1" dirty="0"/>
          </a:p>
        </p:txBody>
      </p:sp>
      <p:sp>
        <p:nvSpPr>
          <p:cNvPr id="6" name="Text Placeholder 2"/>
          <p:cNvSpPr>
            <a:spLocks noGrp="1"/>
          </p:cNvSpPr>
          <p:nvPr>
            <p:ph type="body" sz="quarter" idx="10"/>
          </p:nvPr>
        </p:nvSpPr>
        <p:spPr>
          <a:xfrm>
            <a:off x="2557991" y="190441"/>
            <a:ext cx="2180484" cy="468395"/>
          </a:xfrm>
          <a:ln w="28575">
            <a:solidFill>
              <a:schemeClr val="tx1"/>
            </a:solidFill>
          </a:ln>
        </p:spPr>
        <p:style>
          <a:lnRef idx="1">
            <a:schemeClr val="accent4"/>
          </a:lnRef>
          <a:fillRef idx="3">
            <a:schemeClr val="accent4"/>
          </a:fillRef>
          <a:effectRef idx="2">
            <a:schemeClr val="accent4"/>
          </a:effectRef>
          <a:fontRef idx="minor">
            <a:schemeClr val="lt1"/>
          </a:fontRef>
        </p:style>
        <p:txBody>
          <a:bodyPr/>
          <a:lstStyle/>
          <a:p>
            <a:pPr algn="ctr"/>
            <a:r>
              <a:rPr lang="en-US" sz="1400" dirty="0" smtClean="0"/>
              <a:t>SIFAT </a:t>
            </a:r>
            <a:r>
              <a:rPr lang="en-US" sz="1400" b="1" dirty="0" smtClean="0"/>
              <a:t>KOMUNIKASI</a:t>
            </a:r>
            <a:endParaRPr lang="en-US" sz="1400" b="1" dirty="0"/>
          </a:p>
        </p:txBody>
      </p:sp>
      <p:sp>
        <p:nvSpPr>
          <p:cNvPr id="8" name="Rectangle 7"/>
          <p:cNvSpPr/>
          <p:nvPr/>
        </p:nvSpPr>
        <p:spPr>
          <a:xfrm>
            <a:off x="2557983" y="715106"/>
            <a:ext cx="2180492" cy="73866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1400" dirty="0" smtClean="0">
                <a:ea typeface="맑은 고딕" pitchFamily="50" charset="-127"/>
              </a:rPr>
              <a:t>KOMUNIKASI VERBAL DAN KOMUNIKASI NON VERBAL</a:t>
            </a:r>
          </a:p>
        </p:txBody>
      </p:sp>
      <p:sp>
        <p:nvSpPr>
          <p:cNvPr id="9" name="Text Placeholder 2"/>
          <p:cNvSpPr>
            <a:spLocks noGrp="1"/>
          </p:cNvSpPr>
          <p:nvPr>
            <p:ph type="body" sz="quarter" idx="10"/>
          </p:nvPr>
        </p:nvSpPr>
        <p:spPr>
          <a:xfrm>
            <a:off x="4921357" y="190441"/>
            <a:ext cx="2337566" cy="468395"/>
          </a:xfrm>
          <a:ln w="28575">
            <a:solidFill>
              <a:schemeClr val="tx1"/>
            </a:solidFill>
          </a:ln>
        </p:spPr>
        <p:style>
          <a:lnRef idx="1">
            <a:schemeClr val="accent4"/>
          </a:lnRef>
          <a:fillRef idx="3">
            <a:schemeClr val="accent4"/>
          </a:fillRef>
          <a:effectRef idx="2">
            <a:schemeClr val="accent4"/>
          </a:effectRef>
          <a:fontRef idx="minor">
            <a:schemeClr val="lt1"/>
          </a:fontRef>
        </p:style>
        <p:txBody>
          <a:bodyPr/>
          <a:lstStyle/>
          <a:p>
            <a:pPr algn="just"/>
            <a:r>
              <a:rPr lang="en-US" sz="1400" dirty="0" smtClean="0"/>
              <a:t>TATANAN </a:t>
            </a:r>
            <a:r>
              <a:rPr lang="en-US" sz="1400" b="1" dirty="0" smtClean="0"/>
              <a:t>KOMUNIKASI</a:t>
            </a:r>
            <a:endParaRPr lang="en-US" sz="1400" b="1" dirty="0"/>
          </a:p>
        </p:txBody>
      </p:sp>
      <p:sp>
        <p:nvSpPr>
          <p:cNvPr id="10" name="Rectangle 9"/>
          <p:cNvSpPr/>
          <p:nvPr/>
        </p:nvSpPr>
        <p:spPr>
          <a:xfrm>
            <a:off x="4921349" y="715106"/>
            <a:ext cx="2323506" cy="95410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1400" dirty="0" smtClean="0">
                <a:ea typeface="맑은 고딕" pitchFamily="50" charset="-127"/>
              </a:rPr>
              <a:t>INTRAPRIBADI, ANTARPRIBADI, KELOMPOK, MASSA DAN MEDIA</a:t>
            </a:r>
          </a:p>
        </p:txBody>
      </p:sp>
      <p:sp>
        <p:nvSpPr>
          <p:cNvPr id="11" name="Text Placeholder 2"/>
          <p:cNvSpPr>
            <a:spLocks noGrp="1"/>
          </p:cNvSpPr>
          <p:nvPr>
            <p:ph type="body" sz="quarter" idx="10"/>
          </p:nvPr>
        </p:nvSpPr>
        <p:spPr>
          <a:xfrm>
            <a:off x="7453542" y="190441"/>
            <a:ext cx="2180484" cy="468395"/>
          </a:xfrm>
          <a:ln w="28575">
            <a:solidFill>
              <a:schemeClr val="tx1"/>
            </a:solidFill>
          </a:ln>
        </p:spPr>
        <p:style>
          <a:lnRef idx="1">
            <a:schemeClr val="accent4"/>
          </a:lnRef>
          <a:fillRef idx="3">
            <a:schemeClr val="accent4"/>
          </a:fillRef>
          <a:effectRef idx="2">
            <a:schemeClr val="accent4"/>
          </a:effectRef>
          <a:fontRef idx="minor">
            <a:schemeClr val="lt1"/>
          </a:fontRef>
        </p:style>
        <p:txBody>
          <a:bodyPr/>
          <a:lstStyle/>
          <a:p>
            <a:pPr algn="just"/>
            <a:r>
              <a:rPr lang="en-US" sz="1400" b="1" dirty="0" smtClean="0"/>
              <a:t>TUJUAN KOMUNIKASI</a:t>
            </a:r>
            <a:endParaRPr lang="en-US" sz="1400" b="1" dirty="0"/>
          </a:p>
        </p:txBody>
      </p:sp>
      <p:sp>
        <p:nvSpPr>
          <p:cNvPr id="12" name="Rectangle 11"/>
          <p:cNvSpPr/>
          <p:nvPr/>
        </p:nvSpPr>
        <p:spPr>
          <a:xfrm>
            <a:off x="7453534" y="715106"/>
            <a:ext cx="2180492" cy="95410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1400" dirty="0" smtClean="0">
                <a:ea typeface="맑은 고딕" pitchFamily="50" charset="-127"/>
              </a:rPr>
              <a:t>MENGUBAH SIKAP, OPINI, PERILAKU, MASYARAKAT DAN LAINNYA.</a:t>
            </a:r>
          </a:p>
        </p:txBody>
      </p:sp>
      <p:sp>
        <p:nvSpPr>
          <p:cNvPr id="13" name="Text Placeholder 2"/>
          <p:cNvSpPr>
            <a:spLocks noGrp="1"/>
          </p:cNvSpPr>
          <p:nvPr>
            <p:ph type="body" sz="quarter" idx="10"/>
          </p:nvPr>
        </p:nvSpPr>
        <p:spPr>
          <a:xfrm>
            <a:off x="9816967" y="196952"/>
            <a:ext cx="2180484" cy="468395"/>
          </a:xfrm>
          <a:ln w="28575">
            <a:solidFill>
              <a:schemeClr val="tx1"/>
            </a:solidFill>
          </a:ln>
        </p:spPr>
        <p:style>
          <a:lnRef idx="1">
            <a:schemeClr val="accent4"/>
          </a:lnRef>
          <a:fillRef idx="3">
            <a:schemeClr val="accent4"/>
          </a:fillRef>
          <a:effectRef idx="2">
            <a:schemeClr val="accent4"/>
          </a:effectRef>
          <a:fontRef idx="minor">
            <a:schemeClr val="lt1"/>
          </a:fontRef>
        </p:style>
        <p:txBody>
          <a:bodyPr/>
          <a:lstStyle/>
          <a:p>
            <a:pPr algn="just"/>
            <a:r>
              <a:rPr lang="en-US" sz="1400" b="1" dirty="0" smtClean="0"/>
              <a:t>FUNGSI KOMUNIKASI</a:t>
            </a:r>
            <a:endParaRPr lang="en-US" sz="1400" b="1" dirty="0"/>
          </a:p>
        </p:txBody>
      </p:sp>
      <p:sp>
        <p:nvSpPr>
          <p:cNvPr id="14" name="Rectangle 13"/>
          <p:cNvSpPr/>
          <p:nvPr/>
        </p:nvSpPr>
        <p:spPr>
          <a:xfrm>
            <a:off x="9816959" y="721617"/>
            <a:ext cx="2180492" cy="73866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1400" dirty="0" smtClean="0">
                <a:ea typeface="맑은 고딕" pitchFamily="50" charset="-127"/>
              </a:rPr>
              <a:t>MENGINFORMASIKAN, MENDIDIK DAN MEMPENGARUHI</a:t>
            </a:r>
          </a:p>
        </p:txBody>
      </p:sp>
      <p:sp>
        <p:nvSpPr>
          <p:cNvPr id="15" name="Text Placeholder 2"/>
          <p:cNvSpPr>
            <a:spLocks noGrp="1"/>
          </p:cNvSpPr>
          <p:nvPr>
            <p:ph type="body" sz="quarter" idx="10"/>
          </p:nvPr>
        </p:nvSpPr>
        <p:spPr>
          <a:xfrm>
            <a:off x="1491209" y="2921978"/>
            <a:ext cx="2180484" cy="468395"/>
          </a:xfrm>
          <a:ln w="28575">
            <a:solidFill>
              <a:schemeClr val="tx1"/>
            </a:solidFill>
          </a:ln>
        </p:spPr>
        <p:style>
          <a:lnRef idx="1">
            <a:schemeClr val="accent4"/>
          </a:lnRef>
          <a:fillRef idx="3">
            <a:schemeClr val="accent4"/>
          </a:fillRef>
          <a:effectRef idx="2">
            <a:schemeClr val="accent4"/>
          </a:effectRef>
          <a:fontRef idx="minor">
            <a:schemeClr val="lt1"/>
          </a:fontRef>
        </p:style>
        <p:txBody>
          <a:bodyPr/>
          <a:lstStyle/>
          <a:p>
            <a:pPr algn="just"/>
            <a:r>
              <a:rPr lang="en-US" sz="1400" b="1" dirty="0" smtClean="0"/>
              <a:t>TEKNIK KOMUNIKASI</a:t>
            </a:r>
            <a:endParaRPr lang="en-US" sz="1400" b="1" dirty="0"/>
          </a:p>
        </p:txBody>
      </p:sp>
      <p:sp>
        <p:nvSpPr>
          <p:cNvPr id="16" name="Rectangle 15"/>
          <p:cNvSpPr/>
          <p:nvPr/>
        </p:nvSpPr>
        <p:spPr>
          <a:xfrm>
            <a:off x="1491201" y="3446643"/>
            <a:ext cx="2180492" cy="138499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1400" dirty="0" smtClean="0">
                <a:ea typeface="맑은 고딕" pitchFamily="50" charset="-127"/>
              </a:rPr>
              <a:t>KOMUNIKASI INFORMATIF, PERSUASIF, PERVASIF, KOERSIF, INSTRUKTIF, DAN HUBUNGAN MANUSIAWI.</a:t>
            </a:r>
          </a:p>
        </p:txBody>
      </p:sp>
      <p:sp>
        <p:nvSpPr>
          <p:cNvPr id="17" name="Text Placeholder 2"/>
          <p:cNvSpPr>
            <a:spLocks noGrp="1"/>
          </p:cNvSpPr>
          <p:nvPr>
            <p:ph type="body" sz="quarter" idx="10"/>
          </p:nvPr>
        </p:nvSpPr>
        <p:spPr>
          <a:xfrm>
            <a:off x="3880420" y="2919630"/>
            <a:ext cx="2253093" cy="468395"/>
          </a:xfrm>
          <a:ln w="28575">
            <a:solidFill>
              <a:schemeClr val="tx1"/>
            </a:solidFill>
          </a:ln>
        </p:spPr>
        <p:style>
          <a:lnRef idx="1">
            <a:schemeClr val="accent4"/>
          </a:lnRef>
          <a:fillRef idx="3">
            <a:schemeClr val="accent4"/>
          </a:fillRef>
          <a:effectRef idx="2">
            <a:schemeClr val="accent4"/>
          </a:effectRef>
          <a:fontRef idx="minor">
            <a:schemeClr val="lt1"/>
          </a:fontRef>
        </p:style>
        <p:txBody>
          <a:bodyPr/>
          <a:lstStyle/>
          <a:p>
            <a:pPr algn="just"/>
            <a:r>
              <a:rPr lang="en-US" sz="1400" b="1" dirty="0" smtClean="0"/>
              <a:t>METODE KOMUNIKASI</a:t>
            </a:r>
            <a:endParaRPr lang="en-US" sz="1400" b="1" dirty="0"/>
          </a:p>
        </p:txBody>
      </p:sp>
      <p:sp>
        <p:nvSpPr>
          <p:cNvPr id="18" name="Rectangle 17"/>
          <p:cNvSpPr/>
          <p:nvPr/>
        </p:nvSpPr>
        <p:spPr>
          <a:xfrm>
            <a:off x="3880412" y="3444295"/>
            <a:ext cx="2253101" cy="160043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1400" dirty="0" smtClean="0">
                <a:ea typeface="맑은 고딕" pitchFamily="50" charset="-127"/>
              </a:rPr>
              <a:t>MELIPUTI JURNALISTIK, HUBUNGAN MASYARAKAT, PERIKLANAN, PROPAGANDA, PERANG URAT SARAF DAN PERPUSTAKAAN.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2"/>
          <p:cNvSpPr>
            <a:spLocks noGrp="1"/>
          </p:cNvSpPr>
          <p:nvPr>
            <p:ph type="body" sz="quarter" idx="10"/>
          </p:nvPr>
        </p:nvSpPr>
        <p:spPr>
          <a:xfrm>
            <a:off x="520505" y="1617775"/>
            <a:ext cx="11057206" cy="4569663"/>
          </a:xfrm>
          <a:ln w="571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lstStyle/>
          <a:p>
            <a:pPr algn="just"/>
            <a:r>
              <a:rPr lang="en-US" sz="2000" b="0" dirty="0" smtClean="0"/>
              <a:t>HAKIKAT KOMUNIKASI ADALAH PROSES EKSPRESI ANTAR MANUSIA.</a:t>
            </a:r>
          </a:p>
          <a:p>
            <a:pPr algn="just"/>
            <a:r>
              <a:rPr lang="en-US" sz="2000" b="0" dirty="0" smtClean="0"/>
              <a:t>SETIAP MANUSIA MEMPUNYAI KEPENTINGAN UNTUK MENYAMPAIKAN PIKIRAN ATAU PERASAN YANG DIPUNYAI/DIMILIKI. TENTU SAJA, EKSPRESI PIKIRAN DAN PERASAAN ITU MEMAKAI DAN MEMANFAATKAN BAHASA SEBAGAI BAHAN KOMUNIKASINYA.</a:t>
            </a:r>
          </a:p>
          <a:p>
            <a:pPr algn="just"/>
            <a:endParaRPr lang="en-US" sz="2000" b="0" dirty="0" smtClean="0"/>
          </a:p>
          <a:p>
            <a:pPr algn="just"/>
            <a:r>
              <a:rPr lang="en-US" sz="2000" b="0" dirty="0" smtClean="0"/>
              <a:t>DALAM BAHASA KOMUNIKASI, SETIAP ORANG ATAU SESUATU YANG MENYAMPAIKAN SESUATU DISEBUT “KOMUNIKATOR” SEDANGKAN YANG MENERIMA SESUATU DISEBUT “KOMUNIKAN”. </a:t>
            </a:r>
            <a:r>
              <a:rPr lang="en-US" sz="2000" dirty="0" smtClean="0"/>
              <a:t>TENTUNYA</a:t>
            </a:r>
            <a:r>
              <a:rPr lang="en-US" sz="2000" b="0" dirty="0" smtClean="0"/>
              <a:t> “SESUATU” YANG DISAMPAIKAN ATAU DIEKSPRESIKAN ADALAH SEBUAH </a:t>
            </a:r>
            <a:r>
              <a:rPr lang="en-US" sz="2000" dirty="0" smtClean="0"/>
              <a:t>PESAN.</a:t>
            </a:r>
            <a:endParaRPr lang="en-US" sz="2000" dirty="0"/>
          </a:p>
        </p:txBody>
      </p:sp>
      <p:sp>
        <p:nvSpPr>
          <p:cNvPr id="9" name="Text Placeholder 2"/>
          <p:cNvSpPr>
            <a:spLocks noGrp="1"/>
          </p:cNvSpPr>
          <p:nvPr>
            <p:ph type="body" sz="quarter" idx="10"/>
          </p:nvPr>
        </p:nvSpPr>
        <p:spPr>
          <a:xfrm>
            <a:off x="2583953" y="304787"/>
            <a:ext cx="6447558" cy="665880"/>
          </a:xfrm>
          <a:ln/>
        </p:spPr>
        <p:style>
          <a:lnRef idx="1">
            <a:schemeClr val="accent2"/>
          </a:lnRef>
          <a:fillRef idx="2">
            <a:schemeClr val="accent2"/>
          </a:fillRef>
          <a:effectRef idx="1">
            <a:schemeClr val="accent2"/>
          </a:effectRef>
          <a:fontRef idx="minor">
            <a:schemeClr val="dk1"/>
          </a:fontRef>
        </p:style>
        <p:txBody>
          <a:bodyPr/>
          <a:lstStyle/>
          <a:p>
            <a:pPr algn="just"/>
            <a:r>
              <a:rPr lang="en-US" sz="2000" dirty="0" smtClean="0"/>
              <a:t>MANUSIA SEBAGAI PELAKU KOMUNIKASI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a:spLocks noGrp="1"/>
          </p:cNvSpPr>
          <p:nvPr>
            <p:ph type="body" sz="quarter" idx="10"/>
          </p:nvPr>
        </p:nvSpPr>
        <p:spPr>
          <a:xfrm>
            <a:off x="548641" y="970647"/>
            <a:ext cx="11057206" cy="4569663"/>
          </a:xfrm>
          <a:ln w="571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lstStyle/>
          <a:p>
            <a:pPr algn="just"/>
            <a:r>
              <a:rPr lang="en-US" sz="2000" b="0" dirty="0" smtClean="0"/>
              <a:t>POSISI MANUSIA DALAM KOMUNIKASI DAPAT DILIHAT DARI RUMUSAN KOMUNIKASI DARI </a:t>
            </a:r>
            <a:r>
              <a:rPr lang="en-US" sz="2000" dirty="0" smtClean="0"/>
              <a:t>LASSWELL </a:t>
            </a:r>
            <a:r>
              <a:rPr lang="en-US" sz="2000" b="0" dirty="0" smtClean="0"/>
              <a:t>DAN</a:t>
            </a:r>
            <a:r>
              <a:rPr lang="en-US" sz="2000" dirty="0" smtClean="0"/>
              <a:t> ARISTOTELES.</a:t>
            </a:r>
          </a:p>
          <a:p>
            <a:pPr algn="just"/>
            <a:endParaRPr lang="en-US" sz="2000" dirty="0" smtClean="0"/>
          </a:p>
          <a:p>
            <a:pPr algn="just"/>
            <a:r>
              <a:rPr lang="en-US" sz="2000" b="0" dirty="0" smtClean="0"/>
              <a:t>POLA KOMUNIKASI MENURUT </a:t>
            </a:r>
            <a:r>
              <a:rPr lang="en-US" sz="2000" dirty="0" smtClean="0"/>
              <a:t>LASSWELL</a:t>
            </a:r>
            <a:r>
              <a:rPr lang="en-US" sz="2000" b="0" dirty="0" smtClean="0"/>
              <a:t>  MENGIKUTI RUMUSAN </a:t>
            </a:r>
            <a:r>
              <a:rPr lang="en-US" sz="2000" dirty="0" smtClean="0"/>
              <a:t>WHO SAY WHAT TO WHOM IN WHAT CHANEL WITH WHAT EFFECT.</a:t>
            </a:r>
          </a:p>
          <a:p>
            <a:pPr algn="just"/>
            <a:endParaRPr lang="en-US" sz="2000" dirty="0" smtClean="0"/>
          </a:p>
          <a:p>
            <a:pPr algn="just"/>
            <a:r>
              <a:rPr lang="en-US" sz="2000" b="0" dirty="0" smtClean="0"/>
              <a:t>MODEL KOMUNIKASI</a:t>
            </a:r>
            <a:r>
              <a:rPr lang="en-US" sz="2000" dirty="0" smtClean="0"/>
              <a:t> ARISTOTELES, </a:t>
            </a:r>
            <a:r>
              <a:rPr lang="en-US" sz="2000" b="0" dirty="0" smtClean="0"/>
              <a:t>KEDUDUKAN MANUSIA ITU SEBAGAI</a:t>
            </a:r>
            <a:r>
              <a:rPr lang="en-US" sz="2000" dirty="0" smtClean="0"/>
              <a:t> “PEMBICARA” </a:t>
            </a:r>
            <a:r>
              <a:rPr lang="en-US" sz="2000" b="0" dirty="0" smtClean="0"/>
              <a:t>DAN</a:t>
            </a:r>
            <a:r>
              <a:rPr lang="en-US" sz="2000" dirty="0" smtClean="0"/>
              <a:t> “PENDENGAR”. </a:t>
            </a:r>
            <a:r>
              <a:rPr lang="en-US" sz="2000" b="0" dirty="0" smtClean="0"/>
              <a:t>RUMUSAN KOMUNIKASI MENURUT ARISTOTELES SENDIRI TERDIRI DARI 4 UNSUR YAITU : PEMBICARA, ARGUMEN, PIDATO DAN PENDENGAR.</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a:spLocks noGrp="1"/>
          </p:cNvSpPr>
          <p:nvPr>
            <p:ph type="body" sz="quarter" idx="10"/>
          </p:nvPr>
        </p:nvSpPr>
        <p:spPr>
          <a:xfrm>
            <a:off x="548641" y="1434891"/>
            <a:ext cx="11057206" cy="4569663"/>
          </a:xfrm>
          <a:ln w="5715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lstStyle/>
          <a:p>
            <a:pPr algn="just"/>
            <a:r>
              <a:rPr lang="en-US" sz="2000" b="0" dirty="0" smtClean="0"/>
              <a:t>MENURUT PROF. ONONG UCHYANA EFFENDI, MA (2003:357), KOMUNIKATOR YANG BAIK ADALAH KOMUNIKATOR </a:t>
            </a:r>
            <a:r>
              <a:rPr lang="en-US" sz="2000" b="0" dirty="0" smtClean="0"/>
              <a:t>HUMANISTIK</a:t>
            </a:r>
            <a:r>
              <a:rPr lang="en-US" sz="2000" b="0" dirty="0" smtClean="0"/>
              <a:t>.</a:t>
            </a:r>
          </a:p>
          <a:p>
            <a:pPr algn="just"/>
            <a:r>
              <a:rPr lang="en-US" sz="2000" b="0" dirty="0" smtClean="0"/>
              <a:t>MENURUTNYA KOMUNIKATOR HUMANISTIK ADALAH DIRI SESEORANG YANG UNIK DAN OTONOM, DENGAN PROSES MENTAL MENCARI INFORMASI YANG AKTIF, YANG SADAR AKAN DIRINYA DAN KETERLIBATAN DENGAN MASYARAKAT, MEMILIKI KEBEBASAN MEMILIH, DAN BERTANGGUNG JAWAB TERHADAP PERILAKU YANG DIAKIBATKAN.</a:t>
            </a:r>
          </a:p>
          <a:p>
            <a:pPr algn="just"/>
            <a:endParaRPr lang="en-US" sz="2000" b="0" dirty="0" smtClean="0"/>
          </a:p>
          <a:p>
            <a:pPr algn="just"/>
            <a:r>
              <a:rPr lang="en-US" sz="2000" b="0" dirty="0" smtClean="0"/>
              <a:t>SEORANG KOMUNIKATOR YANG HUMANISTIK MEMILIKI 4, CIRI YAITU :</a:t>
            </a:r>
          </a:p>
          <a:p>
            <a:pPr marL="457200" indent="-457200" algn="just">
              <a:buAutoNum type="arabicPeriod"/>
            </a:pPr>
            <a:r>
              <a:rPr lang="en-US" sz="2000" b="0" dirty="0" smtClean="0"/>
              <a:t>BERPRIBADI</a:t>
            </a:r>
          </a:p>
          <a:p>
            <a:pPr marL="457200" indent="-457200" algn="just">
              <a:buAutoNum type="arabicPeriod"/>
            </a:pPr>
            <a:r>
              <a:rPr lang="en-US" sz="2000" b="0" dirty="0" smtClean="0"/>
              <a:t>UNIK</a:t>
            </a:r>
          </a:p>
          <a:p>
            <a:pPr marL="457200" indent="-457200" algn="just">
              <a:buAutoNum type="arabicPeriod"/>
            </a:pPr>
            <a:r>
              <a:rPr lang="en-US" sz="2000" b="0" dirty="0" smtClean="0"/>
              <a:t>AKTIF</a:t>
            </a:r>
          </a:p>
          <a:p>
            <a:pPr marL="457200" indent="-457200" algn="just">
              <a:buAutoNum type="arabicPeriod"/>
            </a:pPr>
            <a:r>
              <a:rPr lang="en-US" sz="2000" b="0" dirty="0" smtClean="0"/>
              <a:t>SADAR DIRI DAN KETERLIBATAN SOSIAL</a:t>
            </a:r>
            <a:endParaRPr lang="en-US" sz="2000" dirty="0"/>
          </a:p>
        </p:txBody>
      </p:sp>
      <p:sp>
        <p:nvSpPr>
          <p:cNvPr id="3" name="Text Placeholder 2"/>
          <p:cNvSpPr>
            <a:spLocks noGrp="1"/>
          </p:cNvSpPr>
          <p:nvPr>
            <p:ph type="body" sz="quarter" idx="10"/>
          </p:nvPr>
        </p:nvSpPr>
        <p:spPr>
          <a:xfrm>
            <a:off x="3695325" y="304787"/>
            <a:ext cx="4055998" cy="665880"/>
          </a:xfrm>
          <a:ln/>
        </p:spPr>
        <p:style>
          <a:lnRef idx="1">
            <a:schemeClr val="accent2"/>
          </a:lnRef>
          <a:fillRef idx="2">
            <a:schemeClr val="accent2"/>
          </a:fillRef>
          <a:effectRef idx="1">
            <a:schemeClr val="accent2"/>
          </a:effectRef>
          <a:fontRef idx="minor">
            <a:schemeClr val="dk1"/>
          </a:fontRef>
        </p:style>
        <p:txBody>
          <a:bodyPr/>
          <a:lstStyle/>
          <a:p>
            <a:pPr algn="just"/>
            <a:r>
              <a:rPr lang="en-US" sz="2000" dirty="0" smtClean="0"/>
              <a:t>KOMUNIKATOR HUMANISTIS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271798" y="3070159"/>
            <a:ext cx="3648404" cy="768084"/>
          </a:xfrm>
        </p:spPr>
        <p:txBody>
          <a:bodyPr/>
          <a:lstStyle/>
          <a:p>
            <a:r>
              <a:rPr lang="en-US" altLang="ko-KR" sz="4000" dirty="0" err="1" smtClean="0"/>
              <a:t>Terima</a:t>
            </a:r>
            <a:r>
              <a:rPr lang="en-US" altLang="ko-KR" sz="4000" dirty="0" smtClean="0"/>
              <a:t> </a:t>
            </a:r>
            <a:r>
              <a:rPr lang="en-US" altLang="ko-KR" sz="4000" dirty="0" err="1" smtClean="0"/>
              <a:t>Kasih</a:t>
            </a:r>
            <a:endParaRPr lang="ko-KR" altLang="en-US" sz="4000" dirty="0"/>
          </a:p>
        </p:txBody>
      </p:sp>
      <p:sp>
        <p:nvSpPr>
          <p:cNvPr id="4" name="Oval 3">
            <a:hlinkClick r:id="rId2" action="ppaction://hlinksldjump"/>
          </p:cNvPr>
          <p:cNvSpPr/>
          <p:nvPr/>
        </p:nvSpPr>
        <p:spPr>
          <a:xfrm>
            <a:off x="11950262" y="6558455"/>
            <a:ext cx="241738" cy="2995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Hasil gambar untuk Unit kegiatan mahasiswa Bina Darma"/>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991802" y="52547"/>
            <a:ext cx="4152900" cy="1095376"/>
          </a:xfrm>
          <a:prstGeom prst="rect">
            <a:avLst/>
          </a:prstGeom>
          <a:noFill/>
          <a:extLst>
            <a:ext uri="{909E8E84-426E-40DD-AFC4-6F175D3DCCD1}">
              <a14:hiddenFill xmlns="" xmlns:a14="http://schemas.microsoft.com/office/drawing/2010/main">
                <a:solidFill>
                  <a:srgbClr val="FFFFFF"/>
                </a:solidFill>
              </a14:hiddenFill>
            </a:ext>
          </a:extLst>
        </p:spPr>
      </p:pic>
      <p:sp>
        <p:nvSpPr>
          <p:cNvPr id="8" name="TextBox 7">
            <a:hlinkClick r:id="rId4"/>
          </p:cNvPr>
          <p:cNvSpPr txBox="1"/>
          <p:nvPr/>
        </p:nvSpPr>
        <p:spPr>
          <a:xfrm>
            <a:off x="-31532" y="6458757"/>
            <a:ext cx="4099035" cy="307773"/>
          </a:xfrm>
          <a:prstGeom prst="rect">
            <a:avLst/>
          </a:prstGeom>
          <a:noFill/>
        </p:spPr>
        <p:txBody>
          <a:bodyPr wrap="square" lIns="121917" tIns="60958" rIns="121917" bIns="60958" rtlCol="0">
            <a:spAutoFit/>
          </a:bodyPr>
          <a:lstStyle/>
          <a:p>
            <a:pPr algn="ctr"/>
            <a:r>
              <a:rPr lang="en-US" sz="1200" dirty="0" smtClean="0">
                <a:hlinkClick r:id="rId5"/>
              </a:rPr>
              <a:t>https://www.binadarma.ac.id/</a:t>
            </a:r>
            <a:r>
              <a:rPr lang="en-US" sz="1200" dirty="0" smtClean="0"/>
              <a:t>      IG : </a:t>
            </a:r>
            <a:r>
              <a:rPr lang="en-US" sz="1200" dirty="0" err="1" smtClean="0"/>
              <a:t>ubd_palembang</a:t>
            </a:r>
            <a:endParaRPr lang="ko-KR" altLang="en-US" sz="1200" dirty="0">
              <a:solidFill>
                <a:schemeClr val="bg1"/>
              </a:solidFill>
              <a:cs typeface="Arial" pitchFamily="34" charset="0"/>
            </a:endParaRPr>
          </a:p>
        </p:txBody>
      </p:sp>
    </p:spTree>
    <p:extLst>
      <p:ext uri="{BB962C8B-B14F-4D97-AF65-F5344CB8AC3E}">
        <p14:creationId xmlns:p14="http://schemas.microsoft.com/office/powerpoint/2010/main" xmlns="" val="61455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Cover and End Slide Master">
  <a:themeElements>
    <a:clrScheme name="Custom 2">
      <a:dk1>
        <a:sysClr val="windowText" lastClr="000000"/>
      </a:dk1>
      <a:lt1>
        <a:sysClr val="window" lastClr="FFFFFF"/>
      </a:lt1>
      <a:dk2>
        <a:srgbClr val="44546A"/>
      </a:dk2>
      <a:lt2>
        <a:srgbClr val="E7E6E6"/>
      </a:lt2>
      <a:accent1>
        <a:srgbClr val="FDBDC7"/>
      </a:accent1>
      <a:accent2>
        <a:srgbClr val="BE8BE2"/>
      </a:accent2>
      <a:accent3>
        <a:srgbClr val="96E5D8"/>
      </a:accent3>
      <a:accent4>
        <a:srgbClr val="85C2F8"/>
      </a:accent4>
      <a:accent5>
        <a:srgbClr val="BFBFBF"/>
      </a:accent5>
      <a:accent6>
        <a:srgbClr val="3F3F3F"/>
      </a:accent6>
      <a:hlink>
        <a:srgbClr val="FFFFFF"/>
      </a:hlink>
      <a:folHlink>
        <a:srgbClr val="FFFFFF"/>
      </a:folHlink>
    </a:clrScheme>
    <a:fontScheme name="MAX-THEME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ALLPPT-OPENED BOOK">
      <a:dk1>
        <a:sysClr val="windowText" lastClr="000000"/>
      </a:dk1>
      <a:lt1>
        <a:sysClr val="window" lastClr="FFFFFF"/>
      </a:lt1>
      <a:dk2>
        <a:srgbClr val="44546A"/>
      </a:dk2>
      <a:lt2>
        <a:srgbClr val="E7E6E6"/>
      </a:lt2>
      <a:accent1>
        <a:srgbClr val="FDBDC7"/>
      </a:accent1>
      <a:accent2>
        <a:srgbClr val="BE8BE2"/>
      </a:accent2>
      <a:accent3>
        <a:srgbClr val="96E5D8"/>
      </a:accent3>
      <a:accent4>
        <a:srgbClr val="85C2F8"/>
      </a:accent4>
      <a:accent5>
        <a:srgbClr val="BFBFBF"/>
      </a:accent5>
      <a:accent6>
        <a:srgbClr val="3F3F3F"/>
      </a:accent6>
      <a:hlink>
        <a:srgbClr val="0563C1"/>
      </a:hlink>
      <a:folHlink>
        <a:srgbClr val="954F72"/>
      </a:folHlink>
    </a:clrScheme>
    <a:fontScheme name="MAX-THEME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Allppt-Golden-Egg">
      <a:dk1>
        <a:sysClr val="windowText" lastClr="000000"/>
      </a:dk1>
      <a:lt1>
        <a:sysClr val="window" lastClr="FFFFFF"/>
      </a:lt1>
      <a:dk2>
        <a:srgbClr val="44546A"/>
      </a:dk2>
      <a:lt2>
        <a:srgbClr val="E7E6E6"/>
      </a:lt2>
      <a:accent1>
        <a:srgbClr val="FDBDC7"/>
      </a:accent1>
      <a:accent2>
        <a:srgbClr val="BE8BE2"/>
      </a:accent2>
      <a:accent3>
        <a:srgbClr val="96E5D8"/>
      </a:accent3>
      <a:accent4>
        <a:srgbClr val="85C2F8"/>
      </a:accent4>
      <a:accent5>
        <a:srgbClr val="BFBFBF"/>
      </a:accent5>
      <a:accent6>
        <a:srgbClr val="3F3F3F"/>
      </a:accent6>
      <a:hlink>
        <a:srgbClr val="0563C1"/>
      </a:hlink>
      <a:folHlink>
        <a:srgbClr val="954F72"/>
      </a:folHlink>
    </a:clrScheme>
    <a:fontScheme name="MAX-THEME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4383</TotalTime>
  <Words>650</Words>
  <Application>Microsoft Office PowerPoint</Application>
  <PresentationFormat>Custom</PresentationFormat>
  <Paragraphs>60</Paragraphs>
  <Slides>9</Slides>
  <Notes>1</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Cover and End Slide Master</vt:lpstr>
      <vt:lpstr>Contents Slide Master</vt:lpstr>
      <vt:lpstr>Section Break Slide Master</vt:lpstr>
      <vt:lpstr>Slide 1</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Allppt.com;Googleslidesppt.com</dc:creator>
  <cp:lastModifiedBy>Abercio</cp:lastModifiedBy>
  <cp:revision>190</cp:revision>
  <dcterms:created xsi:type="dcterms:W3CDTF">2018-04-24T17:14:44Z</dcterms:created>
  <dcterms:modified xsi:type="dcterms:W3CDTF">2020-11-03T15:19:10Z</dcterms:modified>
</cp:coreProperties>
</file>