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8CE38-5A23-4391-9859-4C92141CF9D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5D0EA-BA0F-442F-8CAC-4DBB1AE30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5D0EA-BA0F-442F-8CAC-4DBB1AE30E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B422-C7BA-4B3E-B4C8-DA806D2958F6}" type="datetimeFigureOut">
              <a:rPr lang="en-US" smtClean="0"/>
              <a:pPr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8298-7E3C-446E-B52B-DECA2E2D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rcRect r="14258"/>
          <a:stretch>
            <a:fillRect/>
          </a:stretch>
        </p:blipFill>
        <p:spPr bwMode="auto">
          <a:xfrm>
            <a:off x="152400" y="381000"/>
            <a:ext cx="8839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810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Ketentuan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MID,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QUIS,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Akhir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Huruf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ditentukan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sebagai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berikut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&lt;50      : 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Keterangan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“GAGAL”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&lt;50-65 : 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Keterangan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“MENGULANG”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&lt;65-75 : C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Keterangan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“LULUS”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&lt;75-85 : B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Keterangan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“BAIK”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  <a:tab pos="8413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rata-rata &lt;86       : 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Keterangan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“ISTIMEWA”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72</Words>
  <Application>Microsoft Office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</dc:title>
  <dc:creator>Lenovo</dc:creator>
  <cp:lastModifiedBy>Lenovo</cp:lastModifiedBy>
  <cp:revision>2</cp:revision>
  <dcterms:created xsi:type="dcterms:W3CDTF">2013-12-19T02:35:45Z</dcterms:created>
  <dcterms:modified xsi:type="dcterms:W3CDTF">2013-12-19T03:26:02Z</dcterms:modified>
</cp:coreProperties>
</file>