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D6EF0-25EC-46EE-B22E-1A71683A4855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3E41C-8D38-4D37-BF75-B318C89A6C64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akarkomunikasi.com/tahap-tahap-komunikasi" TargetMode="External"/><Relationship Id="rId2" Type="http://schemas.openxmlformats.org/officeDocument/2006/relationships/hyperlink" Target="https://pakarkomunikasi.com/strategi-komunikasi-efekt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karkomunikasi.com/hambatan-hambatan-komunikasi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akarkomunikasi.com/etika-komunika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MENUMBUHKAN KEPERCAYAAN DIRI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K7</a:t>
            </a:r>
            <a:endParaRPr lang="id-ID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Isnterpersonal </a:t>
            </a:r>
            <a:r>
              <a:rPr lang="id-ID" dirty="0" smtClean="0"/>
              <a:t>skill (keterampilan </a:t>
            </a:r>
            <a:r>
              <a:rPr lang="id-ID" smtClean="0"/>
              <a:t>interpersonal) Dalam Berkomunikasi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/>
              <a:t>A.Keterampilan listening (mendengarkan) </a:t>
            </a:r>
            <a:r>
              <a:rPr lang="id-ID" dirty="0" smtClean="0"/>
              <a:t>1.Untuk memahami dan memperoleh informasi </a:t>
            </a:r>
          </a:p>
          <a:p>
            <a:r>
              <a:rPr lang="id-ID" dirty="0" smtClean="0"/>
              <a:t>2.Membangun dan memelihara hubungan </a:t>
            </a:r>
          </a:p>
          <a:p>
            <a:r>
              <a:rPr lang="id-ID" dirty="0" smtClean="0"/>
              <a:t>3.Membangun dan memelihara hubungan</a:t>
            </a:r>
          </a:p>
          <a:p>
            <a:r>
              <a:rPr lang="id-ID" dirty="0" smtClean="0"/>
              <a:t>4. Menolong orang lain</a:t>
            </a:r>
          </a:p>
          <a:p>
            <a:r>
              <a:rPr lang="id-ID" b="1" dirty="0" smtClean="0"/>
              <a:t>B.Keterampilan resolving conflic </a:t>
            </a:r>
            <a:r>
              <a:rPr lang="id-ID" dirty="0" smtClean="0"/>
              <a:t>adalah kemampuan untuk mengatasi konflik dengan orang lain.  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C.</a:t>
            </a:r>
            <a:r>
              <a:rPr lang="id-ID" dirty="0" smtClean="0"/>
              <a:t> </a:t>
            </a:r>
            <a:r>
              <a:rPr lang="id-ID" b="1" dirty="0" smtClean="0"/>
              <a:t>Keterampilan providing feedback </a:t>
            </a:r>
            <a:r>
              <a:rPr lang="id-ID" dirty="0" smtClean="0"/>
              <a:t>(memberikan umpan balik) : Umpan Balik adalah setiap bentuk komunikasi yang disampaikan kepada seseorang dengan tujuan agar orang tersebut mengetahui dampak perilakunya terhadap anda atau orang lain.</a:t>
            </a:r>
          </a:p>
          <a:p>
            <a:r>
              <a:rPr lang="id-ID" b="1" dirty="0" smtClean="0"/>
              <a:t>D. </a:t>
            </a:r>
            <a:r>
              <a:rPr lang="id-ID" dirty="0" smtClean="0"/>
              <a:t> </a:t>
            </a:r>
            <a:r>
              <a:rPr lang="id-ID" b="1" dirty="0" smtClean="0"/>
              <a:t>Keterampilan persuading (membujuk) </a:t>
            </a:r>
            <a:r>
              <a:rPr lang="id-ID" dirty="0" smtClean="0"/>
              <a:t>: Persuading (membujuk) adalah komunikasi tatap muka yang dilakukan dengan sengaja oleh seseorang dengan tujuan agar pihak lain mau mengikuti dengan sukarela kehendak seseorang.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Rendahnya kepercayaan diri dan gangguan mental sangat erat kaitannya</a:t>
            </a:r>
          </a:p>
          <a:p>
            <a:r>
              <a:rPr lang="id-ID" dirty="0" smtClean="0"/>
              <a:t>Kepercayaan diri yang rendah biasanya disebabkan oleh pengalaman masa lalu yang membuatnya trauma.. </a:t>
            </a:r>
          </a:p>
          <a:p>
            <a:r>
              <a:rPr lang="id-ID" dirty="0" smtClean="0"/>
              <a:t>Membangun kepercayaan diri kembali lewat hal-hal sederhana tapi besar manfaatnya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b="1" dirty="0" smtClean="0"/>
              <a:t>1. Buat daftar kekuatan dan kelemahan</a:t>
            </a:r>
            <a:endParaRPr lang="id-ID" b="1" dirty="0" smtClean="0"/>
          </a:p>
          <a:p>
            <a:r>
              <a:rPr lang="id-ID" b="1" dirty="0" smtClean="0"/>
              <a:t>2.Berpikir positif</a:t>
            </a:r>
          </a:p>
          <a:p>
            <a:r>
              <a:rPr lang="id-ID" b="1" dirty="0" smtClean="0"/>
              <a:t>3.Espresikan diri</a:t>
            </a:r>
          </a:p>
          <a:p>
            <a:r>
              <a:rPr lang="id-ID" b="1" dirty="0" smtClean="0"/>
              <a:t>4.Menjalani Pola Hidup Sehat </a:t>
            </a:r>
          </a:p>
          <a:p>
            <a:r>
              <a:rPr lang="id-ID" b="1" dirty="0" smtClean="0"/>
              <a:t>5.</a:t>
            </a:r>
            <a:r>
              <a:rPr lang="pt-BR" b="1" dirty="0" smtClean="0"/>
              <a:t>Fokus pada hal-hal yang Anda sukai</a:t>
            </a:r>
            <a:endParaRPr lang="id-ID" b="1" dirty="0" smtClean="0"/>
          </a:p>
          <a:p>
            <a:r>
              <a:rPr lang="id-ID" b="1" dirty="0" smtClean="0"/>
              <a:t>6.Ingin diperlakukan dengan baik, Anda juga harus melakukannya. Cobalah untuk senyum dan menyapa orang-orang di sekitar lingkungan </a:t>
            </a:r>
          </a:p>
          <a:p>
            <a:endParaRPr lang="pt-BR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nl-N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6.Belajar memaafkan diri sendiri dan orang lain</a:t>
            </a:r>
          </a:p>
          <a:p>
            <a:r>
              <a:rPr lang="id-ID" b="1" dirty="0" smtClean="0"/>
              <a:t>7.</a:t>
            </a:r>
            <a:r>
              <a:rPr lang="it-IT" b="1" dirty="0" smtClean="0"/>
              <a:t>Berbicara Positif Pada Diri Sendiri</a:t>
            </a:r>
            <a:endParaRPr lang="id-ID" b="1" dirty="0" smtClean="0"/>
          </a:p>
          <a:p>
            <a:r>
              <a:rPr lang="id-ID" b="1" dirty="0" smtClean="0"/>
              <a:t>8.Kenali bakat Anda. </a:t>
            </a:r>
          </a:p>
          <a:p>
            <a:r>
              <a:rPr lang="id-ID" b="1" dirty="0" smtClean="0"/>
              <a:t>9.Hilangkan apa pun yang dapat memunculkan pikiran negatif.</a:t>
            </a:r>
          </a:p>
          <a:p>
            <a:r>
              <a:rPr lang="id-ID" b="1" dirty="0" smtClean="0"/>
              <a:t>10. Miliki jaringan pendukung yang positif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t-IT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yang terjadi begitu cepat  saat ini ditambah munculnya berbagai masalah kerja yang seolah tiada henti, telah menuntut manusia untuk menyesuaikan diri dan membangun dirinya menghadapi rintangan dan tantangan.</a:t>
            </a:r>
          </a:p>
          <a:p>
            <a:r>
              <a:rPr lang="id-ID" dirty="0" smtClean="0"/>
              <a:t> Belum lagi bagaimana masalah yang muncul tersebut harus segera dicari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Rasa percaya diri, yang merupakan kombinasi antara keyakinan pada kemampuan dan penghargaan kepada diri sendiri, adalah aspek yang sangat penting dalam kehidupan seorang manusia.</a:t>
            </a:r>
          </a:p>
          <a:p>
            <a:r>
              <a:rPr lang="id-ID" dirty="0" smtClean="0"/>
              <a:t>Keyakinan pada kemampuan adalah perasaan atau percaya bahwa kita dapat melaksanakan berbagai tugas atau mencapai tujuan dalam hidup.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Orang yang percaya diri biasanya menyukai dirinya sendiri, mau mengambil risiko untuk mencapai tujuan pribadi dan profesional, dan selalu berpikir positif akan masa depan.</a:t>
            </a:r>
          </a:p>
          <a:p>
            <a:r>
              <a:rPr lang="id-ID" dirty="0" smtClean="0"/>
              <a:t>Orang yang yang tidak memiliki kepercayaan diri merasa kurang mampu mencapai tujuannya, dan cenderung memiliki pandangan negatif kepada dirinya sendiri dan apa yang ingin dia capai dalam hidup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komunikasi</a:t>
            </a:r>
            <a:r>
              <a:rPr lang="id-ID" dirty="0" smtClean="0"/>
              <a:t> dapat dilihat dari tercapainya </a:t>
            </a:r>
            <a:r>
              <a:rPr lang="id-ID" b="1" dirty="0" smtClean="0"/>
              <a:t>tujuan yaitu:</a:t>
            </a:r>
          </a:p>
          <a:p>
            <a:r>
              <a:rPr lang="id-ID" dirty="0" smtClean="0"/>
              <a:t>Mengerti dan paham bagaimana menjalankan </a:t>
            </a:r>
            <a:r>
              <a:rPr lang="id-ID" dirty="0" smtClean="0">
                <a:hlinkClick r:id="rId2"/>
              </a:rPr>
              <a:t>Strategi Komunikasi Efektif</a:t>
            </a:r>
            <a:endParaRPr lang="id-ID" dirty="0" smtClean="0"/>
          </a:p>
          <a:p>
            <a:r>
              <a:rPr lang="id-ID" dirty="0" smtClean="0"/>
              <a:t> </a:t>
            </a:r>
            <a:r>
              <a:rPr lang="id-ID" dirty="0" smtClean="0">
                <a:hlinkClick r:id="rId3"/>
              </a:rPr>
              <a:t>Tahap-tahap Komunikasi</a:t>
            </a:r>
            <a:r>
              <a:rPr lang="id-ID" dirty="0" smtClean="0"/>
              <a:t> yang dijalankan akan menghilangkan atau memperkecil </a:t>
            </a:r>
            <a:r>
              <a:rPr lang="id-ID" dirty="0" smtClean="0">
                <a:hlinkClick r:id="rId4"/>
              </a:rPr>
              <a:t>Hambatan-hambatan Komunikasi</a:t>
            </a:r>
            <a:r>
              <a:rPr lang="id-ID" dirty="0" smtClean="0"/>
              <a:t> 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5 teknik komunikasi efektif yang harus kamu ketahui.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Latihlah kemampuan komunikasi Verbal atau Non verbal.</a:t>
            </a:r>
          </a:p>
          <a:p>
            <a:r>
              <a:rPr lang="id-ID" dirty="0" smtClean="0"/>
              <a:t>Samakan persepsi  dengan lawan bicara.</a:t>
            </a:r>
          </a:p>
          <a:p>
            <a:r>
              <a:rPr lang="id-ID" dirty="0" smtClean="0"/>
              <a:t>Persiapkan diri menjadi pendengar yang baik.</a:t>
            </a:r>
          </a:p>
          <a:p>
            <a:r>
              <a:rPr lang="id-ID" dirty="0" smtClean="0"/>
              <a:t>Pelajari </a:t>
            </a:r>
            <a:r>
              <a:rPr lang="id-ID" dirty="0" smtClean="0">
                <a:hlinkClick r:id="rId2"/>
              </a:rPr>
              <a:t>Etika Komunikasi</a:t>
            </a:r>
            <a:r>
              <a:rPr lang="id-ID" dirty="0" smtClean="0"/>
              <a:t> yang baik dan benar.</a:t>
            </a:r>
          </a:p>
          <a:p>
            <a:r>
              <a:rPr lang="id-ID" dirty="0" smtClean="0"/>
              <a:t>Lakukan komunikasi dengan Respect, Empathy, Audible, Clear, dan Humble (REACH)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UNSUR-UNSUR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1.POTENSI DIRI</a:t>
            </a:r>
          </a:p>
          <a:p>
            <a:r>
              <a:rPr lang="id-ID" dirty="0" smtClean="0"/>
              <a:t>2. KEJUJURAN</a:t>
            </a:r>
          </a:p>
          <a:p>
            <a:r>
              <a:rPr lang="id-ID" dirty="0" smtClean="0"/>
              <a:t>3. TANGGUNG JAWAB </a:t>
            </a:r>
          </a:p>
          <a:p>
            <a:r>
              <a:rPr lang="id-ID" dirty="0" smtClean="0"/>
              <a:t>4. KEYAKINAN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Teknik komunikasi efektif yang harus dilakukan saat komunikasi sedang berlangsung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dirty="0" smtClean="0"/>
              <a:t>1.Berbicaralah dengan antusias</a:t>
            </a:r>
          </a:p>
          <a:p>
            <a:r>
              <a:rPr lang="id-ID" b="1" dirty="0" smtClean="0"/>
              <a:t>2.Berikan pertanyaan yang bersifat terbuka </a:t>
            </a:r>
          </a:p>
          <a:p>
            <a:r>
              <a:rPr lang="id-ID" b="1" dirty="0" smtClean="0"/>
              <a:t>3.Gunakan bahasa tubuh</a:t>
            </a:r>
          </a:p>
          <a:p>
            <a:r>
              <a:rPr lang="id-ID" b="1" dirty="0" smtClean="0"/>
              <a:t>4.Sanjung dan pujilah mereka</a:t>
            </a:r>
          </a:p>
          <a:p>
            <a:r>
              <a:rPr lang="id-ID" b="1" dirty="0" smtClean="0"/>
              <a:t>5. </a:t>
            </a:r>
            <a:r>
              <a:rPr lang="nn-NO" b="1" dirty="0" smtClean="0"/>
              <a:t>Dengarkan semua yang mereka </a:t>
            </a:r>
            <a:r>
              <a:rPr lang="id-ID" b="1" dirty="0" smtClean="0"/>
              <a:t>katakan </a:t>
            </a:r>
          </a:p>
          <a:p>
            <a:r>
              <a:rPr lang="id-ID" b="1" dirty="0" smtClean="0"/>
              <a:t>6.Tataplah mata</a:t>
            </a:r>
          </a:p>
          <a:p>
            <a:r>
              <a:rPr lang="id-ID" b="1" dirty="0" smtClean="0"/>
              <a:t>7.</a:t>
            </a:r>
            <a:r>
              <a:rPr lang="fi-FI" b="1" dirty="0" smtClean="0"/>
              <a:t>Bukalah diri  seterbuka mungkin</a:t>
            </a:r>
            <a:endParaRPr lang="id-ID" b="1" dirty="0" smtClean="0"/>
          </a:p>
          <a:p>
            <a:r>
              <a:rPr lang="id-ID" b="1" dirty="0" smtClean="0"/>
              <a:t>8.</a:t>
            </a:r>
            <a:r>
              <a:rPr lang="nn-NO" b="1" dirty="0" smtClean="0"/>
              <a:t> </a:t>
            </a:r>
            <a:r>
              <a:rPr lang="id-ID" b="1" dirty="0" smtClean="0"/>
              <a:t>Tersenyumlah</a:t>
            </a:r>
          </a:p>
          <a:p>
            <a:r>
              <a:rPr lang="id-ID" b="1" dirty="0" smtClean="0"/>
              <a:t>9.Berikan saran yang bermanfaat 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–FAKTOR YANG MEMPENGARUHI KONSEP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KAITAN dengan   KONSEP DIRI</a:t>
            </a:r>
          </a:p>
          <a:p>
            <a:r>
              <a:rPr lang="id-ID" b="1" dirty="0" smtClean="0"/>
              <a:t>1.TEORI PERKEMBANGAN</a:t>
            </a:r>
          </a:p>
          <a:p>
            <a:r>
              <a:rPr lang="id-ID" b="1" dirty="0" smtClean="0"/>
              <a:t>2. SIGNIFICANT OTHER  </a:t>
            </a:r>
            <a:r>
              <a:rPr lang="id-ID" dirty="0" smtClean="0"/>
              <a:t>( MELALUI KONTAK DAN PENGALAMAN ,PENGARUH BUDAYA, SOSIALISASI DALAM MEMBENTUK KONSEP DIRI )</a:t>
            </a:r>
          </a:p>
          <a:p>
            <a:r>
              <a:rPr lang="id-ID" b="1" dirty="0" smtClean="0"/>
              <a:t>3. SELF PERCEPTION </a:t>
            </a:r>
            <a:r>
              <a:rPr lang="id-ID" dirty="0" smtClean="0"/>
              <a:t>. (PANDANGAN DIRI DAN PENGALAMAN POSITIF).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MEMBANGUN KEPERCAYAAN DIRI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 BERANI MENGUNGKAPKAN PIKIRAN, PERASAAN DAN REAKSI TERHADAP SITUASI KEPADA ORANG LAIN </a:t>
            </a:r>
          </a:p>
          <a:p>
            <a:r>
              <a:rPr lang="id-ID" dirty="0" smtClean="0"/>
              <a:t>2. ADANYA DUKUNGAN ,KERJASAMA  TERHADAP PENERIMAAN DAN  DUKUNGAN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100" dirty="0" smtClean="0"/>
              <a:t>FAKTOR PNYEBAB MENURUNNYA KEPERCAYAAN DIRI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ADANYA PENOLAKAN , MENGOLOK-OLOK ATAU PE/MELECEHKAN KETERBUKAAN DIRI ORANG LAIN </a:t>
            </a:r>
          </a:p>
          <a:p>
            <a:endParaRPr lang="id-ID" dirty="0"/>
          </a:p>
          <a:p>
            <a:r>
              <a:rPr lang="id-ID" dirty="0" smtClean="0"/>
              <a:t>TIDAK MEMBALAS KETERBUKAAN DIRI ORANG LAIN</a:t>
            </a:r>
          </a:p>
          <a:p>
            <a:r>
              <a:rPr lang="id-ID" dirty="0"/>
              <a:t> </a:t>
            </a:r>
            <a:r>
              <a:rPr lang="id-ID" dirty="0" smtClean="0"/>
              <a:t>TIDAK MAU MENGUNGKAPKAN PIKIRAN, PERASAAN DAN REAKSINYA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MEMBANGUN KONSEP DIRI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KONSEP DIRI ADALAH : SEMUA IDE,PIKIRAN, KEPERCAYAAN DAN KEYAKINAN (PRINSIP) YANG DIKETAHUI INDIVIDU TENTANG DIRINYA DAN MEMPENGARUHI INDIVIDU DALAM BERHUBUNGAN DENGAN ORANG LAIN.</a:t>
            </a:r>
          </a:p>
          <a:p>
            <a:r>
              <a:rPr lang="id-ID" dirty="0" smtClean="0"/>
              <a:t>KONSEP DIRI MERUPAKAN FAKTOR PENTING DAN MENENTUKAN DALAM KOMUNIKASI ANTAR PRIBADI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KONSEP DIRI DAPAT MEMPENGARUHI KEMAMPUAN BERPIKIR SESEORANG.</a:t>
            </a:r>
          </a:p>
          <a:p>
            <a:r>
              <a:rPr lang="id-ID" dirty="0" smtClean="0"/>
              <a:t>KONSEP DIRI MERUPAKAN FAKTOR PENTING DALAM BERINTERAKSI</a:t>
            </a:r>
          </a:p>
          <a:p>
            <a:r>
              <a:rPr lang="id-ID" dirty="0" smtClean="0"/>
              <a:t>KONSEP DIRI  MEMAINKAN PERAN DALAM MENENTUKAN KEBERHASILAN SESEORANG DALAM LINGKUNGAN SOSIAL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DIRI POSITIF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1. MERASA MAMPU MENGATASI MASALAH</a:t>
            </a:r>
          </a:p>
          <a:p>
            <a:r>
              <a:rPr lang="id-ID" dirty="0" smtClean="0"/>
              <a:t>2. MERASA SETARA DENGAN ORANG LAIN </a:t>
            </a:r>
          </a:p>
          <a:p>
            <a:r>
              <a:rPr lang="id-ID" dirty="0" smtClean="0"/>
              <a:t>3. MENERIMA PUJIAN TANPA RASA MALI</a:t>
            </a:r>
          </a:p>
          <a:p>
            <a:r>
              <a:rPr lang="id-ID" dirty="0" smtClean="0"/>
              <a:t>4. MERASA MAMPU MEMPERBAIKI DIRI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DIRI NEGATIF 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1. PEKA TERHADAP KRITIK</a:t>
            </a:r>
          </a:p>
          <a:p>
            <a:r>
              <a:rPr lang="id-ID" dirty="0" smtClean="0"/>
              <a:t>2. BERSIKAP RESPONSIF TERHADAP PUJIAN</a:t>
            </a:r>
          </a:p>
          <a:p>
            <a:r>
              <a:rPr lang="id-ID" dirty="0" smtClean="0"/>
              <a:t>3. CENDERUNG MERASA TIDAK DISUKAI ORANG LAIN </a:t>
            </a:r>
          </a:p>
          <a:p>
            <a:r>
              <a:rPr lang="id-ID" dirty="0" smtClean="0"/>
              <a:t>4. MEMPUNYAI SIKAP HIPERKRITIK ( MENGKRITIK TERHDP ORANG LAIN BERLEBIHAN )</a:t>
            </a:r>
          </a:p>
          <a:p>
            <a:r>
              <a:rPr lang="id-ID" dirty="0" smtClean="0"/>
              <a:t>5. MENGALAMI HAMBATAN DALAM BERINTERAKSI DENGAN LINGKUNGAN 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Interpersonal Skill (keterampilan interpersonal) </a:t>
            </a:r>
            <a:r>
              <a:rPr lang="id-ID" dirty="0" smtClean="0"/>
              <a:t>sebagai kemampuan seseorang secara efektif untuk berinteraksi dengan orang lain maupun dengan rekan kerja, seperti pendengar yang baik, menyampaikan pendapat secara jelas dan bekerja dalam satu tim.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648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MENUMBUHKAN KEPERCAYAAN DIRI</vt:lpstr>
      <vt:lpstr>UNSUR-UNSUR</vt:lpstr>
      <vt:lpstr>MEMBANGUN KEPERCAYAAN DIRI</vt:lpstr>
      <vt:lpstr>FAKTOR PNYEBAB MENURUNNYA KEPERCAYAAN DIRI </vt:lpstr>
      <vt:lpstr> MEMBANGUN KONSEP DIRI  </vt:lpstr>
      <vt:lpstr>Slide 6</vt:lpstr>
      <vt:lpstr>KONSEP DIRI POSITIF</vt:lpstr>
      <vt:lpstr>KONSEP DIRI NEGATIF  </vt:lpstr>
      <vt:lpstr>Slide 9</vt:lpstr>
      <vt:lpstr>Isnterpersonal skill (keterampilan interpersonal) Dalam Berkomunikasi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5 teknik komunikasi efektif yang harus kamu ketahui. </vt:lpstr>
      <vt:lpstr>Teknik komunikasi efektif yang harus dilakukan saat komunikasi sedang berlangsung</vt:lpstr>
      <vt:lpstr>FAKTOR –FAKTOR YANG MEMPENGARUHI KONSEP DIRI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MENUMBUHKAN KEPERCAYAAN DIRI</dc:title>
  <dc:creator>BUNDA RATU</dc:creator>
  <cp:lastModifiedBy>BUNDA RATU</cp:lastModifiedBy>
  <cp:revision>5</cp:revision>
  <dcterms:created xsi:type="dcterms:W3CDTF">2019-11-06T03:53:10Z</dcterms:created>
  <dcterms:modified xsi:type="dcterms:W3CDTF">2020-08-31T08:01:55Z</dcterms:modified>
</cp:coreProperties>
</file>