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61" r:id="rId4"/>
    <p:sldId id="257" r:id="rId5"/>
    <p:sldId id="258" r:id="rId6"/>
    <p:sldId id="259" r:id="rId7"/>
    <p:sldId id="262" r:id="rId8"/>
    <p:sldId id="260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86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0B7D-53F0-4DF1-BDD8-C3E1E515CF7F}" type="datetimeFigureOut">
              <a:rPr lang="id-ID" smtClean="0"/>
              <a:t>1/15/19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A316-E878-437B-BA4B-7C4D29A1080A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0B7D-53F0-4DF1-BDD8-C3E1E515CF7F}" type="datetimeFigureOut">
              <a:rPr lang="id-ID" smtClean="0"/>
              <a:t>1/15/19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A316-E878-437B-BA4B-7C4D29A1080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0B7D-53F0-4DF1-BDD8-C3E1E515CF7F}" type="datetimeFigureOut">
              <a:rPr lang="id-ID" smtClean="0"/>
              <a:t>1/15/19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A316-E878-437B-BA4B-7C4D29A1080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0B7D-53F0-4DF1-BDD8-C3E1E515CF7F}" type="datetimeFigureOut">
              <a:rPr lang="id-ID" smtClean="0"/>
              <a:t>1/15/19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A316-E878-437B-BA4B-7C4D29A1080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0B7D-53F0-4DF1-BDD8-C3E1E515CF7F}" type="datetimeFigureOut">
              <a:rPr lang="id-ID" smtClean="0"/>
              <a:t>1/15/19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A316-E878-437B-BA4B-7C4D29A1080A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0B7D-53F0-4DF1-BDD8-C3E1E515CF7F}" type="datetimeFigureOut">
              <a:rPr lang="id-ID" smtClean="0"/>
              <a:t>1/15/19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A316-E878-437B-BA4B-7C4D29A1080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0B7D-53F0-4DF1-BDD8-C3E1E515CF7F}" type="datetimeFigureOut">
              <a:rPr lang="id-ID" smtClean="0"/>
              <a:t>1/15/19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A316-E878-437B-BA4B-7C4D29A1080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0B7D-53F0-4DF1-BDD8-C3E1E515CF7F}" type="datetimeFigureOut">
              <a:rPr lang="id-ID" smtClean="0"/>
              <a:t>1/15/19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FA316-E878-437B-BA4B-7C4D29A1080A}" type="slidenum">
              <a:rPr lang="id-ID" smtClean="0"/>
              <a:t>‹#›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0B7D-53F0-4DF1-BDD8-C3E1E515CF7F}" type="datetimeFigureOut">
              <a:rPr lang="id-ID" smtClean="0"/>
              <a:t>1/15/19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A316-E878-437B-BA4B-7C4D29A1080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0B7D-53F0-4DF1-BDD8-C3E1E515CF7F}" type="datetimeFigureOut">
              <a:rPr lang="id-ID" smtClean="0"/>
              <a:t>1/15/19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FA316-E878-437B-BA4B-7C4D29A1080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D220B7D-53F0-4DF1-BDD8-C3E1E515CF7F}" type="datetimeFigureOut">
              <a:rPr lang="id-ID" smtClean="0"/>
              <a:t>1/15/19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A316-E878-437B-BA4B-7C4D29A1080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D220B7D-53F0-4DF1-BDD8-C3E1E515CF7F}" type="datetimeFigureOut">
              <a:rPr lang="id-ID" smtClean="0"/>
              <a:t>1/15/19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FA316-E878-437B-BA4B-7C4D29A1080A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175351" cy="1584176"/>
          </a:xfrm>
        </p:spPr>
        <p:txBody>
          <a:bodyPr>
            <a:normAutofit/>
          </a:bodyPr>
          <a:lstStyle/>
          <a:p>
            <a:pPr marL="182880"/>
            <a:r>
              <a:rPr lang="id-ID" dirty="0">
                <a:effectLst/>
              </a:rPr>
              <a:t>Struktur Media dan </a:t>
            </a:r>
            <a:r>
              <a:rPr lang="id-ID" dirty="0" smtClean="0">
                <a:effectLst/>
              </a:rPr>
              <a:t> Kinerja media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2924944"/>
            <a:ext cx="3312368" cy="36004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3200" dirty="0" smtClean="0"/>
              <a:t>B</a:t>
            </a:r>
            <a:r>
              <a:rPr lang="id-ID" sz="3200" dirty="0" smtClean="0"/>
              <a:t>y. DIMAS UMBORO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394092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Redaksi</a:t>
            </a:r>
            <a:r>
              <a:rPr lang="en-US" dirty="0" smtClean="0"/>
              <a:t> (Editor </a:t>
            </a:r>
            <a:r>
              <a:rPr lang="en-US" dirty="0" err="1" smtClean="0"/>
              <a:t>Departement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Pemasaran</a:t>
            </a:r>
            <a:r>
              <a:rPr lang="en-US" dirty="0" smtClean="0"/>
              <a:t> (Marketing </a:t>
            </a:r>
            <a:r>
              <a:rPr lang="en-US" dirty="0" err="1"/>
              <a:t>D</a:t>
            </a:r>
            <a:r>
              <a:rPr lang="en-US" dirty="0" err="1" smtClean="0"/>
              <a:t>epartement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Administrasi</a:t>
            </a:r>
            <a:r>
              <a:rPr lang="en-US" dirty="0" smtClean="0"/>
              <a:t> (Office)</a:t>
            </a:r>
          </a:p>
          <a:p>
            <a:r>
              <a:rPr lang="en-US" dirty="0" err="1" smtClean="0"/>
              <a:t>Teknologi</a:t>
            </a:r>
            <a:r>
              <a:rPr lang="en-US" dirty="0" smtClean="0"/>
              <a:t> (</a:t>
            </a:r>
            <a:r>
              <a:rPr lang="en-US" dirty="0" err="1" smtClean="0"/>
              <a:t>Peralatan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053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Redaksi</a:t>
            </a:r>
            <a:r>
              <a:rPr lang="en-US" dirty="0"/>
              <a:t> (Editor </a:t>
            </a:r>
            <a:r>
              <a:rPr lang="en-US" dirty="0" err="1"/>
              <a:t>Departement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fi-FI" dirty="0" err="1"/>
              <a:t>Bidang</a:t>
            </a:r>
            <a:r>
              <a:rPr lang="fi-FI" dirty="0"/>
              <a:t> </a:t>
            </a:r>
            <a:r>
              <a:rPr lang="fi-FI" dirty="0" err="1"/>
              <a:t>Redaksi</a:t>
            </a:r>
            <a:r>
              <a:rPr lang="fi-FI" dirty="0"/>
              <a:t> </a:t>
            </a:r>
            <a:r>
              <a:rPr lang="fi-FI" dirty="0" err="1"/>
              <a:t>dipimpin</a:t>
            </a:r>
            <a:r>
              <a:rPr lang="fi-FI" dirty="0"/>
              <a:t> </a:t>
            </a:r>
            <a:r>
              <a:rPr lang="fi-FI" dirty="0" err="1"/>
              <a:t>oleh</a:t>
            </a:r>
            <a:r>
              <a:rPr lang="fi-FI" dirty="0"/>
              <a:t> </a:t>
            </a:r>
            <a:r>
              <a:rPr lang="fi-FI" dirty="0" err="1"/>
              <a:t>Kepala</a:t>
            </a:r>
            <a:r>
              <a:rPr lang="fi-FI" dirty="0"/>
              <a:t> </a:t>
            </a:r>
            <a:r>
              <a:rPr lang="fi-FI" dirty="0" err="1"/>
              <a:t>Bagian</a:t>
            </a:r>
            <a:r>
              <a:rPr lang="fi-FI" dirty="0"/>
              <a:t>, </a:t>
            </a:r>
            <a:r>
              <a:rPr lang="fi-FI" dirty="0" err="1"/>
              <a:t>yakni</a:t>
            </a:r>
            <a:r>
              <a:rPr lang="fi-FI" dirty="0"/>
              <a:t> </a:t>
            </a:r>
            <a:r>
              <a:rPr lang="fi-FI" dirty="0" err="1"/>
              <a:t>Pemimpin</a:t>
            </a:r>
            <a:r>
              <a:rPr lang="fi-FI" dirty="0"/>
              <a:t> </a:t>
            </a:r>
            <a:r>
              <a:rPr lang="fi-FI" dirty="0" err="1"/>
              <a:t>Redaksi</a:t>
            </a:r>
            <a:r>
              <a:rPr lang="fi-FI" dirty="0"/>
              <a:t> (</a:t>
            </a:r>
            <a:r>
              <a:rPr lang="fi-FI" dirty="0" err="1"/>
              <a:t>Chief</a:t>
            </a:r>
            <a:r>
              <a:rPr lang="fi-FI" dirty="0"/>
              <a:t> </a:t>
            </a:r>
            <a:r>
              <a:rPr lang="fi-FI" dirty="0" err="1"/>
              <a:t>Editor</a:t>
            </a:r>
            <a:r>
              <a:rPr lang="fi-FI" dirty="0"/>
              <a:t>, </a:t>
            </a:r>
            <a:r>
              <a:rPr lang="fi-FI" dirty="0" err="1"/>
              <a:t>Editor</a:t>
            </a:r>
            <a:r>
              <a:rPr lang="fi-FI" dirty="0"/>
              <a:t> in </a:t>
            </a:r>
            <a:r>
              <a:rPr lang="fi-FI" dirty="0" err="1"/>
              <a:t>Chief</a:t>
            </a:r>
            <a:r>
              <a:rPr lang="fi-FI" dirty="0" smtClean="0"/>
              <a:t>),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73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Pemasaran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7467600" cy="4281339"/>
          </a:xfrm>
        </p:spPr>
        <p:txBody>
          <a:bodyPr/>
          <a:lstStyle/>
          <a:p>
            <a:pPr marL="36576" indent="0">
              <a:buNone/>
            </a:pP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“</a:t>
            </a:r>
            <a:r>
              <a:rPr lang="en-US" dirty="0" err="1" smtClean="0"/>
              <a:t>nyari</a:t>
            </a:r>
            <a:r>
              <a:rPr lang="en-US" dirty="0" smtClean="0"/>
              <a:t> </a:t>
            </a:r>
            <a:r>
              <a:rPr lang="en-US" dirty="0" err="1" smtClean="0"/>
              <a:t>duit</a:t>
            </a:r>
            <a:r>
              <a:rPr lang="en-US" dirty="0" smtClean="0"/>
              <a:t>”, </a:t>
            </a:r>
            <a:r>
              <a:rPr lang="en-US" dirty="0" err="1" smtClean="0"/>
              <a:t>sirkulasi</a:t>
            </a:r>
            <a:r>
              <a:rPr lang="en-US" dirty="0" smtClean="0"/>
              <a:t>, </a:t>
            </a:r>
            <a:r>
              <a:rPr lang="en-US" dirty="0" err="1" smtClean="0"/>
              <a:t>distribusi</a:t>
            </a:r>
            <a:r>
              <a:rPr lang="en-US" dirty="0" smtClean="0"/>
              <a:t>, </a:t>
            </a:r>
            <a:r>
              <a:rPr lang="en-US" dirty="0" err="1" smtClean="0"/>
              <a:t>Penjualan</a:t>
            </a:r>
            <a:r>
              <a:rPr lang="en-US" dirty="0"/>
              <a:t> </a:t>
            </a:r>
            <a:r>
              <a:rPr lang="en-US" dirty="0" smtClean="0"/>
              <a:t>media </a:t>
            </a:r>
            <a:r>
              <a:rPr lang="en-US" dirty="0" err="1" smtClean="0"/>
              <a:t>cetak</a:t>
            </a:r>
            <a:r>
              <a:rPr lang="en-US" dirty="0" smtClean="0"/>
              <a:t>, sub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sub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Definisi-Pemasaran-dan-Manajemen-Pemasara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429000"/>
            <a:ext cx="8136904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06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Administrasi</a:t>
            </a:r>
            <a:r>
              <a:rPr lang="en-US" dirty="0" smtClean="0"/>
              <a:t> (office)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sekretariat</a:t>
            </a:r>
            <a:endParaRPr lang="en-US" dirty="0"/>
          </a:p>
        </p:txBody>
      </p:sp>
      <p:pic>
        <p:nvPicPr>
          <p:cNvPr id="5" name="Picture 4" descr="Pengertian-Manajemen-Administrasi-Perkantora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708921"/>
            <a:ext cx="3960440" cy="2808312"/>
          </a:xfrm>
          <a:prstGeom prst="rect">
            <a:avLst/>
          </a:prstGeom>
        </p:spPr>
      </p:pic>
      <p:pic>
        <p:nvPicPr>
          <p:cNvPr id="6" name="Picture 5" descr="Administrasi-Perkantora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708920"/>
            <a:ext cx="4716016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438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Teknologi</a:t>
            </a:r>
            <a:r>
              <a:rPr lang="en-US" dirty="0" smtClean="0"/>
              <a:t> (</a:t>
            </a:r>
            <a:r>
              <a:rPr lang="en-US" dirty="0" err="1" smtClean="0"/>
              <a:t>peralatan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alat-alat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(webmaster, web </a:t>
            </a:r>
            <a:r>
              <a:rPr lang="en-US" dirty="0" err="1" smtClean="0"/>
              <a:t>defeloper</a:t>
            </a:r>
            <a:r>
              <a:rPr lang="en-US" dirty="0" smtClean="0"/>
              <a:t> </a:t>
            </a:r>
            <a:r>
              <a:rPr lang="en-US" dirty="0" err="1" smtClean="0"/>
              <a:t>webdesigner</a:t>
            </a:r>
            <a:r>
              <a:rPr lang="en-US" dirty="0" smtClean="0"/>
              <a:t>), media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radio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tv_radio_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212976"/>
            <a:ext cx="4752528" cy="2673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899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 algn="ctr">
              <a:buNone/>
            </a:pPr>
            <a:r>
              <a:rPr lang="en-US" dirty="0" err="1"/>
              <a:t>T</a:t>
            </a:r>
            <a:r>
              <a:rPr lang="en-US" dirty="0" err="1" smtClean="0"/>
              <a:t>erimakasih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362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686800" cy="1143000"/>
          </a:xfrm>
        </p:spPr>
        <p:txBody>
          <a:bodyPr>
            <a:normAutofit/>
          </a:bodyPr>
          <a:lstStyle/>
          <a:p>
            <a:r>
              <a:rPr lang="id-ID" dirty="0"/>
              <a:t>Struktur Media </a:t>
            </a:r>
            <a:r>
              <a:rPr lang="id-ID" dirty="0" smtClean="0"/>
              <a:t>dan  </a:t>
            </a:r>
            <a:r>
              <a:rPr lang="id-ID" dirty="0"/>
              <a:t>Kinerja </a:t>
            </a:r>
            <a:r>
              <a:rPr lang="id-ID" dirty="0" smtClean="0"/>
              <a:t>Media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AutoNum type="arabicPeriod"/>
            </a:pPr>
            <a:r>
              <a:rPr lang="es-ES" sz="2800" dirty="0" err="1"/>
              <a:t>Kebebasan</a:t>
            </a:r>
            <a:endParaRPr lang="id-ID" sz="2800" dirty="0"/>
          </a:p>
          <a:p>
            <a:pPr marL="457200" indent="-457200" algn="just">
              <a:buAutoNum type="arabicPeriod"/>
            </a:pPr>
            <a:r>
              <a:rPr lang="es-ES" sz="2800" dirty="0" err="1"/>
              <a:t>Kesetaraan</a:t>
            </a:r>
            <a:endParaRPr lang="id-ID" sz="2800" dirty="0"/>
          </a:p>
          <a:p>
            <a:pPr marL="457200" indent="-457200" algn="just">
              <a:buAutoNum type="arabicPeriod"/>
            </a:pPr>
            <a:r>
              <a:rPr lang="es-ES" sz="2800" dirty="0" err="1"/>
              <a:t>Keragaman</a:t>
            </a:r>
            <a:endParaRPr lang="id-ID" sz="2800" dirty="0"/>
          </a:p>
          <a:p>
            <a:pPr marL="457200" indent="-457200" algn="just">
              <a:buAutoNum type="arabicPeriod"/>
            </a:pPr>
            <a:r>
              <a:rPr lang="en-US" sz="2800" dirty="0"/>
              <a:t>K</a:t>
            </a:r>
            <a:r>
              <a:rPr lang="es-ES" sz="2800" dirty="0" err="1"/>
              <a:t>ebenaran</a:t>
            </a:r>
            <a:r>
              <a:rPr lang="es-ES" sz="2800" dirty="0"/>
              <a:t> </a:t>
            </a:r>
            <a:r>
              <a:rPr lang="es-ES" sz="2800" dirty="0" err="1"/>
              <a:t>Informasi</a:t>
            </a:r>
            <a:endParaRPr lang="es-ES" sz="2800" dirty="0"/>
          </a:p>
          <a:p>
            <a:pPr marL="457200" indent="-457200" algn="just">
              <a:buAutoNum type="arabicPeriod"/>
            </a:pPr>
            <a:r>
              <a:rPr lang="en-US" sz="2800" dirty="0"/>
              <a:t>T</a:t>
            </a:r>
            <a:r>
              <a:rPr lang="id-ID" sz="2800" dirty="0"/>
              <a:t>atanan Sosial</a:t>
            </a:r>
          </a:p>
          <a:p>
            <a:endParaRPr lang="en-US" dirty="0"/>
          </a:p>
        </p:txBody>
      </p:sp>
      <p:pic>
        <p:nvPicPr>
          <p:cNvPr id="4" name="Picture 3" descr="manajemen-medi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717032"/>
            <a:ext cx="4860711" cy="3019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008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Media</a:t>
            </a:r>
            <a:endParaRPr lang="en-US" dirty="0"/>
          </a:p>
        </p:txBody>
      </p:sp>
      <p:pic>
        <p:nvPicPr>
          <p:cNvPr id="4" name="Content Placeholder 3" descr="struktur-media-dan-kinerja-2-638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37" b="9637"/>
          <a:stretch>
            <a:fillRect/>
          </a:stretch>
        </p:blipFill>
        <p:spPr>
          <a:xfrm>
            <a:off x="1259632" y="1556792"/>
            <a:ext cx="7467600" cy="4525963"/>
          </a:xfrm>
        </p:spPr>
      </p:pic>
    </p:spTree>
    <p:extLst>
      <p:ext uri="{BB962C8B-B14F-4D97-AF65-F5344CB8AC3E}">
        <p14:creationId xmlns:p14="http://schemas.microsoft.com/office/powerpoint/2010/main" val="2761914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800" dirty="0" err="1" smtClean="0"/>
              <a:t>Kebebasan</a:t>
            </a:r>
            <a:r>
              <a:rPr lang="id-ID" sz="4800" dirty="0"/>
              <a:t/>
            </a:r>
            <a:br>
              <a:rPr lang="id-ID" sz="4800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Media diharapkan </a:t>
            </a:r>
            <a:r>
              <a:rPr lang="id-ID" dirty="0" smtClean="0"/>
              <a:t>menggunakan menawarkan </a:t>
            </a:r>
            <a:r>
              <a:rPr lang="id-ID" dirty="0"/>
              <a:t>suara dan respon terhadap kebebasan untuk mengikuti </a:t>
            </a:r>
            <a:r>
              <a:rPr lang="id-ID" dirty="0" smtClean="0"/>
              <a:t>kebijakan kebutuhan </a:t>
            </a:r>
            <a:r>
              <a:rPr lang="id-ID" dirty="0"/>
              <a:t>dan permintaan editorial secara aktif dan kritis dan menyediakan informasi </a:t>
            </a:r>
            <a:r>
              <a:rPr lang="id-ID" dirty="0" smtClean="0"/>
              <a:t>yang akurat.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99084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800" dirty="0" err="1"/>
              <a:t>Kesetaraan</a:t>
            </a:r>
            <a:r>
              <a:rPr lang="id-ID" sz="4800" dirty="0"/>
              <a:t/>
            </a:r>
            <a:br>
              <a:rPr lang="id-ID" sz="4800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Kesetaraan dimaknai sebagai tidak mengarah pada kepentingan yang adanya keutamaan khusus yang berbeda/ </a:t>
            </a:r>
            <a:r>
              <a:rPr lang="id-ID" dirty="0" smtClean="0"/>
              <a:t>berlawanan.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75087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800" dirty="0" err="1"/>
              <a:t>Keragaman</a:t>
            </a:r>
            <a:r>
              <a:rPr lang="id-ID" sz="4800" dirty="0"/>
              <a:t/>
            </a:r>
            <a:br>
              <a:rPr lang="id-ID" sz="4800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perbedaan sosial yang sama dan mempunyai dan budaya; akses yang setara pada kesempatan yang sama untuk semua suara dan pilihan yang luas mengirim pesan pada </a:t>
            </a:r>
            <a:r>
              <a:rPr lang="id-ID" dirty="0" smtClean="0"/>
              <a:t>konsumen.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92547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7467600" cy="3921299"/>
          </a:xfrm>
        </p:spPr>
        <p:txBody>
          <a:bodyPr/>
          <a:lstStyle/>
          <a:p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diandalkan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yang </a:t>
            </a:r>
            <a:r>
              <a:rPr lang="en-US" dirty="0" err="1" smtClean="0"/>
              <a:t>terpercaya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148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T</a:t>
            </a:r>
            <a:r>
              <a:rPr lang="es-ES" sz="4800" dirty="0" err="1" smtClean="0"/>
              <a:t>atanan</a:t>
            </a:r>
            <a:r>
              <a:rPr lang="es-ES" sz="4800" dirty="0" smtClean="0"/>
              <a:t> </a:t>
            </a:r>
            <a:r>
              <a:rPr lang="es-ES" sz="4800" dirty="0" err="1"/>
              <a:t>S</a:t>
            </a:r>
            <a:r>
              <a:rPr lang="es-ES" sz="4800" dirty="0" err="1" smtClean="0"/>
              <a:t>osial</a:t>
            </a:r>
            <a:r>
              <a:rPr lang="id-ID" sz="4800" dirty="0"/>
              <a:t/>
            </a:r>
            <a:br>
              <a:rPr lang="id-ID" sz="4800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7467600" cy="4281339"/>
          </a:xfrm>
        </p:spPr>
        <p:txBody>
          <a:bodyPr/>
          <a:lstStyle/>
          <a:p>
            <a:pPr marL="36576" indent="0">
              <a:buNone/>
            </a:pP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media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/>
              <a:t>.</a:t>
            </a:r>
            <a:endParaRPr lang="id-ID" dirty="0" smtClean="0"/>
          </a:p>
        </p:txBody>
      </p:sp>
      <p:pic>
        <p:nvPicPr>
          <p:cNvPr id="4" name="Picture 3" descr="media berit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356992"/>
            <a:ext cx="6030966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55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Pengertian-Multimedia-Jurusan-Jenis-Manfaat-dan-Contoh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4" r="1005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54970037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276</TotalTime>
  <Words>242</Words>
  <Application>Microsoft Macintosh PowerPoint</Application>
  <PresentationFormat>On-screen Show (4:3)</PresentationFormat>
  <Paragraphs>33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Technic</vt:lpstr>
      <vt:lpstr>Struktur Media dan  Kinerja media </vt:lpstr>
      <vt:lpstr>Struktur Media dan  Kinerja Media </vt:lpstr>
      <vt:lpstr>Prinsip Media</vt:lpstr>
      <vt:lpstr>Kebebasan </vt:lpstr>
      <vt:lpstr>Kesetaraan </vt:lpstr>
      <vt:lpstr>Keragaman </vt:lpstr>
      <vt:lpstr>Kebenaran Informasi</vt:lpstr>
      <vt:lpstr>Tatanan Sosial </vt:lpstr>
      <vt:lpstr>PowerPoint Presentation</vt:lpstr>
      <vt:lpstr>Struktur organisasi Media</vt:lpstr>
      <vt:lpstr>Redaksi (Editor Departement) </vt:lpstr>
      <vt:lpstr>Pemasaran</vt:lpstr>
      <vt:lpstr>Administrasi (office)</vt:lpstr>
      <vt:lpstr>Teknologi (peralatan)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Media dan  Kinerja media</dc:title>
  <dc:creator>Windows User</dc:creator>
  <cp:lastModifiedBy>MacbookPro</cp:lastModifiedBy>
  <cp:revision>16</cp:revision>
  <dcterms:created xsi:type="dcterms:W3CDTF">2018-11-16T03:35:35Z</dcterms:created>
  <dcterms:modified xsi:type="dcterms:W3CDTF">2019-01-15T04:06:14Z</dcterms:modified>
</cp:coreProperties>
</file>