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84E6-3406-463C-9163-6FEA83559950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B3703-BF38-4223-8BC4-ED29063FD8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Manajemen</a:t>
            </a:r>
            <a:r>
              <a:rPr lang="en-US" b="1" dirty="0" smtClean="0">
                <a:solidFill>
                  <a:srgbClr val="00B050"/>
                </a:solidFill>
              </a:rPr>
              <a:t> Media </a:t>
            </a:r>
            <a:r>
              <a:rPr lang="en-US" b="1" dirty="0" err="1" smtClean="0">
                <a:solidFill>
                  <a:srgbClr val="00B050"/>
                </a:solidFill>
              </a:rPr>
              <a:t>Elektronik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/>
          <a:lstStyle/>
          <a:p>
            <a:r>
              <a:rPr lang="en-US" dirty="0" err="1" smtClean="0"/>
              <a:t>Dwi</a:t>
            </a:r>
            <a:r>
              <a:rPr lang="en-US" dirty="0" smtClean="0"/>
              <a:t> Maharani, </a:t>
            </a:r>
            <a:r>
              <a:rPr lang="en-US" dirty="0" err="1" smtClean="0"/>
              <a:t>M.I.Kom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</a:rPr>
              <a:t>Manajemen</a:t>
            </a:r>
            <a:r>
              <a:rPr lang="en-US" sz="4000" b="1" dirty="0" smtClean="0">
                <a:solidFill>
                  <a:srgbClr val="00B050"/>
                </a:solidFill>
              </a:rPr>
              <a:t> Media </a:t>
            </a:r>
            <a:r>
              <a:rPr lang="en-US" sz="4000" b="1" dirty="0" err="1" smtClean="0">
                <a:solidFill>
                  <a:srgbClr val="00B050"/>
                </a:solidFill>
              </a:rPr>
              <a:t>Televisi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Tekhnologi</a:t>
            </a:r>
            <a:r>
              <a:rPr lang="en-US" dirty="0" smtClean="0"/>
              <a:t> </a:t>
            </a:r>
            <a:r>
              <a:rPr lang="en-US" dirty="0" err="1" smtClean="0"/>
              <a:t>pertelevisian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dirintis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bernama</a:t>
            </a:r>
            <a:r>
              <a:rPr lang="en-US" dirty="0" smtClean="0"/>
              <a:t> </a:t>
            </a:r>
            <a:r>
              <a:rPr lang="en-US" dirty="0" err="1" smtClean="0"/>
              <a:t>Jantra</a:t>
            </a:r>
            <a:r>
              <a:rPr lang="en-US" dirty="0" smtClean="0"/>
              <a:t> </a:t>
            </a:r>
            <a:r>
              <a:rPr lang="en-US" dirty="0" err="1" smtClean="0"/>
              <a:t>Nipkow</a:t>
            </a:r>
            <a:endParaRPr lang="en-US" dirty="0" smtClean="0"/>
          </a:p>
          <a:p>
            <a:r>
              <a:rPr lang="en-US" dirty="0" err="1" smtClean="0"/>
              <a:t>Stasiun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adalah</a:t>
            </a:r>
            <a:r>
              <a:rPr lang="en-US" dirty="0" smtClean="0"/>
              <a:t> TVRI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menyiarkan</a:t>
            </a:r>
            <a:r>
              <a:rPr lang="en-US" dirty="0" smtClean="0"/>
              <a:t> Asian Games </a:t>
            </a:r>
            <a:r>
              <a:rPr lang="en-US" dirty="0" err="1" smtClean="0"/>
              <a:t>ke</a:t>
            </a:r>
            <a:r>
              <a:rPr lang="en-US" dirty="0" smtClean="0"/>
              <a:t> 4 </a:t>
            </a:r>
            <a:r>
              <a:rPr lang="en-US" dirty="0" err="1" smtClean="0"/>
              <a:t>tahun</a:t>
            </a:r>
            <a:r>
              <a:rPr lang="en-US" dirty="0" smtClean="0"/>
              <a:t> 1962</a:t>
            </a:r>
          </a:p>
          <a:p>
            <a:r>
              <a:rPr lang="en-US" dirty="0" smtClean="0"/>
              <a:t>TVRI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koresponden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Indonesia</a:t>
            </a:r>
          </a:p>
          <a:p>
            <a:r>
              <a:rPr lang="en-US" dirty="0" err="1" smtClean="0"/>
              <a:t>Keberadaan</a:t>
            </a:r>
            <a:r>
              <a:rPr lang="en-US" dirty="0" smtClean="0"/>
              <a:t> TVRI </a:t>
            </a:r>
            <a:r>
              <a:rPr lang="en-US" dirty="0" err="1" smtClean="0"/>
              <a:t>terancam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stasiun</a:t>
            </a:r>
            <a:r>
              <a:rPr lang="en-US" dirty="0" smtClean="0"/>
              <a:t> TV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RCTI,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SCTV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Keunggulan</a:t>
            </a:r>
            <a:r>
              <a:rPr lang="en-US" b="1" dirty="0" smtClean="0">
                <a:solidFill>
                  <a:srgbClr val="00B050"/>
                </a:solidFill>
              </a:rPr>
              <a:t> TV </a:t>
            </a:r>
            <a:r>
              <a:rPr lang="en-US" b="1" dirty="0" err="1" smtClean="0">
                <a:solidFill>
                  <a:srgbClr val="00B050"/>
                </a:solidFill>
              </a:rPr>
              <a:t>Swasta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menayangkan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 smtClean="0"/>
          </a:p>
          <a:p>
            <a:r>
              <a:rPr lang="en-US" dirty="0" err="1" smtClean="0"/>
              <a:t>Tayangan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endParaRPr lang="en-US" dirty="0" smtClean="0"/>
          </a:p>
          <a:p>
            <a:r>
              <a:rPr lang="en-US" dirty="0" err="1" smtClean="0"/>
              <a:t>Dikelola</a:t>
            </a:r>
            <a:r>
              <a:rPr lang="en-US" dirty="0" smtClean="0"/>
              <a:t> SDM </a:t>
            </a:r>
            <a:r>
              <a:rPr lang="en-US" dirty="0" err="1" smtClean="0"/>
              <a:t>profesional</a:t>
            </a:r>
            <a:r>
              <a:rPr lang="en-US" dirty="0" smtClean="0"/>
              <a:t> &amp;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modern</a:t>
            </a:r>
          </a:p>
          <a:p>
            <a:r>
              <a:rPr lang="en-US" dirty="0" smtClean="0"/>
              <a:t>TV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i="1" dirty="0" smtClean="0"/>
              <a:t>audience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audio visual &amp; </a:t>
            </a:r>
            <a:r>
              <a:rPr lang="en-US" dirty="0" err="1" smtClean="0"/>
              <a:t>jangkauannya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Manajemen</a:t>
            </a:r>
            <a:r>
              <a:rPr lang="en-US" dirty="0" smtClean="0">
                <a:solidFill>
                  <a:srgbClr val="00B050"/>
                </a:solidFill>
              </a:rPr>
              <a:t> Perusahaan </a:t>
            </a:r>
            <a:r>
              <a:rPr lang="en-US" dirty="0" err="1" smtClean="0">
                <a:solidFill>
                  <a:srgbClr val="00B050"/>
                </a:solidFill>
              </a:rPr>
              <a:t>Tv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6877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pengelolan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modern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Kegiatan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Utama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</a:p>
          <a:p>
            <a:r>
              <a:rPr lang="en-US" dirty="0" smtClean="0"/>
              <a:t>Organizing</a:t>
            </a:r>
          </a:p>
          <a:p>
            <a:r>
              <a:rPr lang="en-US" dirty="0" smtClean="0"/>
              <a:t>Staffing</a:t>
            </a:r>
          </a:p>
          <a:p>
            <a:r>
              <a:rPr lang="en-US" dirty="0" smtClean="0"/>
              <a:t>Actuating</a:t>
            </a:r>
          </a:p>
          <a:p>
            <a:r>
              <a:rPr lang="en-US" dirty="0" smtClean="0"/>
              <a:t>Directing</a:t>
            </a:r>
          </a:p>
          <a:p>
            <a:r>
              <a:rPr lang="en-US" dirty="0" smtClean="0"/>
              <a:t>Controlling</a:t>
            </a:r>
          </a:p>
          <a:p>
            <a:r>
              <a:rPr lang="en-US" dirty="0" smtClean="0"/>
              <a:t>Evaluating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50"/>
                </a:solidFill>
              </a:rPr>
              <a:t>Fungsi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Manajemen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SDM: </a:t>
            </a:r>
            <a:r>
              <a:rPr lang="en-US" dirty="0" err="1" smtClean="0"/>
              <a:t>Perekrutan</a:t>
            </a:r>
            <a:r>
              <a:rPr lang="en-US" dirty="0" smtClean="0"/>
              <a:t>, </a:t>
            </a:r>
            <a:r>
              <a:rPr lang="en-US" dirty="0" err="1" smtClean="0"/>
              <a:t>penggajian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karaywan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: </a:t>
            </a:r>
            <a:r>
              <a:rPr lang="en-US" dirty="0" err="1" smtClean="0"/>
              <a:t>Spedifikasi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,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: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kosnep</a:t>
            </a:r>
            <a:endParaRPr lang="en-US" dirty="0" smtClean="0"/>
          </a:p>
          <a:p>
            <a:r>
              <a:rPr lang="en-US" dirty="0" err="1" smtClean="0"/>
              <a:t>Manajeman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: </a:t>
            </a:r>
            <a:r>
              <a:rPr lang="en-US" dirty="0" err="1" smtClean="0"/>
              <a:t>Perencanaan</a:t>
            </a:r>
            <a:r>
              <a:rPr lang="en-US" dirty="0" smtClean="0"/>
              <a:t> modal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,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C000"/>
                </a:solidFill>
              </a:rPr>
              <a:t>Manajemen</a:t>
            </a:r>
            <a:r>
              <a:rPr lang="en-US" b="1" dirty="0" smtClean="0">
                <a:solidFill>
                  <a:srgbClr val="FFC000"/>
                </a:solidFill>
              </a:rPr>
              <a:t> Media Radio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err="1" smtClean="0"/>
              <a:t>Kaitan</a:t>
            </a:r>
            <a:r>
              <a:rPr lang="en-US" dirty="0" smtClean="0"/>
              <a:t> Media Massa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media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Radio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menajemen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C000"/>
                </a:solidFill>
              </a:rPr>
              <a:t>Manajemen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Berita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redaktur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liputan</a:t>
            </a:r>
            <a:endParaRPr lang="en-US" dirty="0" smtClean="0"/>
          </a:p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reporter</a:t>
            </a:r>
          </a:p>
          <a:p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liputan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Sistem</a:t>
            </a:r>
            <a:r>
              <a:rPr lang="en-US" dirty="0" smtClean="0">
                <a:solidFill>
                  <a:srgbClr val="FFC000"/>
                </a:solidFill>
              </a:rPr>
              <a:t> Perusahaan Radio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Radio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: </a:t>
            </a:r>
            <a:r>
              <a:rPr lang="en-US" dirty="0" err="1" smtClean="0"/>
              <a:t>dimiliki</a:t>
            </a:r>
            <a:r>
              <a:rPr lang="en-US" dirty="0" smtClean="0"/>
              <a:t> &amp;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(RRI)</a:t>
            </a:r>
          </a:p>
          <a:p>
            <a:r>
              <a:rPr lang="en-US" dirty="0" smtClean="0"/>
              <a:t>Radio </a:t>
            </a:r>
            <a:r>
              <a:rPr lang="en-US" dirty="0" err="1" smtClean="0"/>
              <a:t>Siaran</a:t>
            </a:r>
            <a:r>
              <a:rPr lang="en-US" dirty="0" smtClean="0"/>
              <a:t> Semi </a:t>
            </a:r>
            <a:r>
              <a:rPr lang="en-US" dirty="0" err="1" smtClean="0"/>
              <a:t>Pemerintah</a:t>
            </a:r>
            <a:r>
              <a:rPr lang="en-US" dirty="0" smtClean="0"/>
              <a:t>: </a:t>
            </a:r>
            <a:r>
              <a:rPr lang="en-US" dirty="0" err="1" smtClean="0"/>
              <a:t>Statusnya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korporasi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independent,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smtClean="0"/>
              <a:t>Radio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: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&amp;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(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sponsor)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4026</TotalTime>
  <Words>310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Manajemen Media Elektronik</vt:lpstr>
      <vt:lpstr>Manajemen Media Televisi</vt:lpstr>
      <vt:lpstr>Keunggulan TV Swasta</vt:lpstr>
      <vt:lpstr>Manajemen Perusahaan Tv</vt:lpstr>
      <vt:lpstr>Kegiatan Utama</vt:lpstr>
      <vt:lpstr>Fungsi Manajemen</vt:lpstr>
      <vt:lpstr>Manajemen Media Radio</vt:lpstr>
      <vt:lpstr>Manajemen Berita</vt:lpstr>
      <vt:lpstr>Sistem Perusahaan Radio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Media Massa</dc:title>
  <dc:creator>DWI</dc:creator>
  <cp:lastModifiedBy>DWI</cp:lastModifiedBy>
  <cp:revision>41</cp:revision>
  <dcterms:created xsi:type="dcterms:W3CDTF">2020-08-07T14:14:27Z</dcterms:created>
  <dcterms:modified xsi:type="dcterms:W3CDTF">2020-08-10T09:20:31Z</dcterms:modified>
</cp:coreProperties>
</file>