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2CC7-0627-4001-A643-5409BDE9D198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5B3A-5DE9-4652-9BD8-2CF583395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2CC7-0627-4001-A643-5409BDE9D198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5B3A-5DE9-4652-9BD8-2CF583395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2CC7-0627-4001-A643-5409BDE9D198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5B3A-5DE9-4652-9BD8-2CF583395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2CC7-0627-4001-A643-5409BDE9D198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5B3A-5DE9-4652-9BD8-2CF583395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2CC7-0627-4001-A643-5409BDE9D198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5B3A-5DE9-4652-9BD8-2CF583395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2CC7-0627-4001-A643-5409BDE9D198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5B3A-5DE9-4652-9BD8-2CF583395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2CC7-0627-4001-A643-5409BDE9D198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5B3A-5DE9-4652-9BD8-2CF583395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2CC7-0627-4001-A643-5409BDE9D198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5B3A-5DE9-4652-9BD8-2CF583395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2CC7-0627-4001-A643-5409BDE9D198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5B3A-5DE9-4652-9BD8-2CF583395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2CC7-0627-4001-A643-5409BDE9D198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5B3A-5DE9-4652-9BD8-2CF583395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2CC7-0627-4001-A643-5409BDE9D198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25B3A-5DE9-4652-9BD8-2CF583395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62CC7-0627-4001-A643-5409BDE9D198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25B3A-5DE9-4652-9BD8-2CF583395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457200"/>
          <a:ext cx="8458199" cy="5943600"/>
        </p:xfrm>
        <a:graphic>
          <a:graphicData uri="http://schemas.openxmlformats.org/drawingml/2006/table">
            <a:tbl>
              <a:tblPr/>
              <a:tblGrid>
                <a:gridCol w="397959"/>
                <a:gridCol w="988267"/>
                <a:gridCol w="1658164"/>
                <a:gridCol w="626787"/>
                <a:gridCol w="596938"/>
                <a:gridCol w="125925"/>
                <a:gridCol w="383866"/>
                <a:gridCol w="663266"/>
                <a:gridCol w="851466"/>
                <a:gridCol w="795918"/>
                <a:gridCol w="1369643"/>
              </a:tblGrid>
              <a:tr h="2404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9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Times New Roman"/>
                          <a:cs typeface="Times New Roman"/>
                        </a:rPr>
                        <a:t>DAFTAR NILAI MAHASISWA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79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Times New Roman"/>
                          <a:cs typeface="Times New Roman"/>
                        </a:rPr>
                        <a:t>SEMESTER GANJIL 2007/2008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79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Calibri"/>
                          <a:ea typeface="Times New Roman"/>
                          <a:cs typeface="Times New Roman"/>
                        </a:rPr>
                        <a:t>UNIVERSITAS KRISTEN DUTA WACANA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4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4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MATA KULIAH : ALJABAR LINIER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4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GROUP : C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4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4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NIM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NAMA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TGS 1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TGS 2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TTS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TAS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NILAI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KETERANGAN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4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ANGKA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HURUF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4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22074150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SHANDY GITA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4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22074151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YOHANNES PUTRA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4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22074152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RONI ANGGARA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4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22074153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GO KIEM LIONG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4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22074154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PAULA WINDY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4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22074155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FIONA ANDRIANTO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4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22074156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ROY NALDO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9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22074157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YONGKY SETIAWAN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4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22074158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MATHEUS BIMA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4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22074159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THERESIA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4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NILAI TERTINGGI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4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NILAI TERENDAH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4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RATA-RATA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697" marR="60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393442"/>
            <a:ext cx="91440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Untuk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mencari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nilai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akhir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dalam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angka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arahkan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pointer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pada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sel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G10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kita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akan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menghitung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nilai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(0-100)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dari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4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komponen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yang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tersedia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yaitu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TGS 1, TGS 2, TTS,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dan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TAS.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Sesuai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dengan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masing-masing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bobot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nilai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tuliskan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rumus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bawah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ini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=(C10*0.1)+(D10*0.1)+(E10*0.4)+(F10*0.4)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Selanjutnya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untuk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G11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sampai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G19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tinggal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copy-paste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dari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G10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(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Hot key : Copy -&gt;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Ctrl+C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 &amp; Paste-&gt; Ctrl 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UY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Kemudian</a:t>
            </a:r>
            <a:r>
              <a:rPr kumimoji="0" lang="es-UY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s-UY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untuk</a:t>
            </a:r>
            <a:r>
              <a:rPr kumimoji="0" lang="es-UY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s-UY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mengetahui</a:t>
            </a:r>
            <a:r>
              <a:rPr kumimoji="0" lang="es-UY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s-UY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nilai</a:t>
            </a:r>
            <a:r>
              <a:rPr kumimoji="0" lang="es-UY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s-UY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tertinggi</a:t>
            </a:r>
            <a:r>
              <a:rPr kumimoji="0" lang="es-UY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s-UY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dari</a:t>
            </a:r>
            <a:r>
              <a:rPr kumimoji="0" lang="es-UY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tugas 1, </a:t>
            </a:r>
            <a:r>
              <a:rPr kumimoji="0" lang="es-UY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arahkan</a:t>
            </a:r>
            <a:r>
              <a:rPr kumimoji="0" lang="es-UY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pointer </a:t>
            </a:r>
            <a:r>
              <a:rPr kumimoji="0" lang="es-UY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ke</a:t>
            </a:r>
            <a:r>
              <a:rPr kumimoji="0" lang="es-UY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s-UY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C20</a:t>
            </a:r>
            <a:r>
              <a:rPr kumimoji="0" lang="es-UY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, </a:t>
            </a:r>
            <a:r>
              <a:rPr kumimoji="0" lang="es-UY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gunakan</a:t>
            </a:r>
            <a:r>
              <a:rPr kumimoji="0" lang="es-UY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s-UY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fungsi</a:t>
            </a:r>
            <a:r>
              <a:rPr kumimoji="0" lang="es-UY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yang </a:t>
            </a:r>
            <a:r>
              <a:rPr kumimoji="0" lang="es-UY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sudah</a:t>
            </a:r>
            <a:r>
              <a:rPr kumimoji="0" lang="es-UY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s-UY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disediakan</a:t>
            </a:r>
            <a:r>
              <a:rPr kumimoji="0" lang="es-UY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di Microsoft Excel </a:t>
            </a:r>
            <a:r>
              <a:rPr kumimoji="0" lang="es-UY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yaitu</a:t>
            </a:r>
            <a:r>
              <a:rPr kumimoji="0" lang="es-UY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MAX(…).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=MAX(C10:C19)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Selanjutnya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untuk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D20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sampai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G20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tinggal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copy-paste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dari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C20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Demikian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juga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untuk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mencari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nilai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terendah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kita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gunakan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fungsi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Min(…).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Arahkan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pointer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ke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C21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ketikkan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rumus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bawah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ini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=MIN(C10:C20)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Selanjutnya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untuk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D21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sampai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G21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tinggal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copy-paste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dari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C21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609600"/>
            <a:ext cx="9144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Untuk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rata-rata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gunakan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fungsi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AVERAGE(…),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arahkan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pointer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ke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C22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=AVERAGE(C10:C19)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Selanjutnya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untuk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D22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sampai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G22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tinggal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copy-paste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dari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C22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Kemudian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untuk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mengkonversi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dari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angka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ke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huruf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kita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menggunakan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fungsi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logika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IF(…),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arahkan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pointer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ke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H10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=IF(G10&gt;=85,"A",IF(G10&gt;=70,"B",IF(G10&gt;=55,"C",IF(G10&gt;=40,"D","E"))))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Selanjutnya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untuk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H11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sampai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H19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tinggal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copy-paste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dari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H10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Untuk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mengisi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keterangan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kita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aka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menggunakan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fungsi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logika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IF(…)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lagi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arahkan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pointer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ke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I10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Lalu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tulis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rumus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bawah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ini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=IF(H10="A","SANGAT BAIK",IF(H10="B","BAIK",IF(H10="C","CUKUP",IF(H10="D","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KURANG","TIDAK  LULUS"))))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Selanjutnya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untuk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I11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sampai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I19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tinggal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copy-paste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dari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I10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OANFGL+TimesNewRoman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447</Words>
  <Application>Microsoft Office PowerPoint</Application>
  <PresentationFormat>On-screen Show (4:3)</PresentationFormat>
  <Paragraphs>187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2</cp:revision>
  <dcterms:created xsi:type="dcterms:W3CDTF">2013-12-09T05:14:22Z</dcterms:created>
  <dcterms:modified xsi:type="dcterms:W3CDTF">2013-12-09T06:30:46Z</dcterms:modified>
</cp:coreProperties>
</file>