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92DC2-CE41-4D04-B61E-8F5888A63BCD}" type="datetimeFigureOut">
              <a:rPr lang="id-ID" smtClean="0"/>
              <a:t>05/08/2020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78EACF-05BE-4CF8-8252-2FD3F9BED54F}"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7678EACF-05BE-4CF8-8252-2FD3F9BED54F}" type="slidenum">
              <a:rPr lang="id-ID" smtClean="0"/>
              <a:t>1</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5871AC3-F700-495F-B19C-59FB25233C21}"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F4A249-C3E9-40A7-8A9B-483A9B1A40AC}"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5871AC3-F700-495F-B19C-59FB25233C21}"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F4A249-C3E9-40A7-8A9B-483A9B1A40A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5871AC3-F700-495F-B19C-59FB25233C21}"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F4A249-C3E9-40A7-8A9B-483A9B1A40AC}"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5871AC3-F700-495F-B19C-59FB25233C21}"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F4A249-C3E9-40A7-8A9B-483A9B1A40AC}"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871AC3-F700-495F-B19C-59FB25233C21}" type="datetimeFigureOut">
              <a:rPr lang="id-ID" smtClean="0"/>
              <a:t>05/08/2020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EF4A249-C3E9-40A7-8A9B-483A9B1A40AC}"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5871AC3-F700-495F-B19C-59FB25233C21}" type="datetimeFigureOut">
              <a:rPr lang="id-ID" smtClean="0"/>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F4A249-C3E9-40A7-8A9B-483A9B1A40AC}"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5871AC3-F700-495F-B19C-59FB25233C21}" type="datetimeFigureOut">
              <a:rPr lang="id-ID" smtClean="0"/>
              <a:t>05/08/2020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EF4A249-C3E9-40A7-8A9B-483A9B1A40AC}"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5871AC3-F700-495F-B19C-59FB25233C21}" type="datetimeFigureOut">
              <a:rPr lang="id-ID" smtClean="0"/>
              <a:t>05/08/2020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EF4A249-C3E9-40A7-8A9B-483A9B1A40AC}"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71AC3-F700-495F-B19C-59FB25233C21}" type="datetimeFigureOut">
              <a:rPr lang="id-ID" smtClean="0"/>
              <a:t>05/08/2020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EF4A249-C3E9-40A7-8A9B-483A9B1A40A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71AC3-F700-495F-B19C-59FB25233C21}" type="datetimeFigureOut">
              <a:rPr lang="id-ID" smtClean="0"/>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F4A249-C3E9-40A7-8A9B-483A9B1A40AC}"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871AC3-F700-495F-B19C-59FB25233C21}" type="datetimeFigureOut">
              <a:rPr lang="id-ID" smtClean="0"/>
              <a:t>05/08/2020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EF4A249-C3E9-40A7-8A9B-483A9B1A40AC}"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71AC3-F700-495F-B19C-59FB25233C21}" type="datetimeFigureOut">
              <a:rPr lang="id-ID" smtClean="0"/>
              <a:t>05/08/2020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4A249-C3E9-40A7-8A9B-483A9B1A40AC}"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EFEK GLOBALISASI</a:t>
            </a:r>
            <a:endParaRPr lang="id-ID" dirty="0"/>
          </a:p>
        </p:txBody>
      </p:sp>
      <p:sp>
        <p:nvSpPr>
          <p:cNvPr id="3" name="Subtitle 2"/>
          <p:cNvSpPr>
            <a:spLocks noGrp="1"/>
          </p:cNvSpPr>
          <p:nvPr>
            <p:ph type="subTitle" idx="1"/>
          </p:nvPr>
        </p:nvSpPr>
        <p:spPr/>
        <p:txBody>
          <a:bodyPr/>
          <a:lstStyle/>
          <a:p>
            <a:endParaRPr lang="id-ID" dirty="0" smtClean="0"/>
          </a:p>
          <a:p>
            <a:r>
              <a:rPr lang="id-ID" dirty="0" smtClean="0"/>
              <a:t>K6</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SUBVERSI</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Komunikasi Internasional dikuasai negara maju. Arus informasi yg bebas dan terbuka dari negara maju dinilai lebih merugikan negara-negara berkembang. Media lokal berperan hanya </a:t>
            </a:r>
            <a:r>
              <a:rPr lang="id-ID" b="1" dirty="0" smtClean="0"/>
              <a:t>sebagai gate keeper</a:t>
            </a:r>
            <a:r>
              <a:rPr lang="id-ID" dirty="0" smtClean="0"/>
              <a:t>.</a:t>
            </a:r>
          </a:p>
          <a:p>
            <a:r>
              <a:rPr lang="id-ID" dirty="0" smtClean="0"/>
              <a:t> EFEK GLOBALISASI Sistem global yang masuk dalam industri komunikasi modern berdampak dalam beberapa segi.</a:t>
            </a:r>
          </a:p>
          <a:p>
            <a:r>
              <a:rPr lang="id-ID" dirty="0" smtClean="0"/>
              <a:t> Dampak-dampak itu adalah </a:t>
            </a:r>
            <a:r>
              <a:rPr lang="id-ID" b="1" dirty="0" smtClean="0"/>
              <a:t>subversi kebudayaan dan ideologi korporat</a:t>
            </a:r>
            <a:endParaRPr lang="id-ID"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SUBVERSI KEBUDAYAAN Dampak nyata dengan globalisasi media adalah salah satunya sistem kepemilikan global yang menjadi tren industri media massa modern.</a:t>
            </a:r>
          </a:p>
          <a:p>
            <a:endParaRPr lang="id-ID" dirty="0" smtClean="0"/>
          </a:p>
          <a:p>
            <a:r>
              <a:rPr lang="id-ID" dirty="0" smtClean="0"/>
              <a:t> Kekuatan modal asing mampu berpenetrasi dalam struktur media lokal atau nasional yang pada akhirnya berpengaruh pada masalah transmisi kebudayaan global ke tingkat yang lebih rendah dalam hal ini nasional dan lokal. </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ANCAMAN MEDIA</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Ancaman media global tidak berhenti pada masalah sosial politik saja tapi justru masuk secara pelan dan hegemonik dalam nilai-nilai budaya masyarakat. </a:t>
            </a:r>
          </a:p>
          <a:p>
            <a:endParaRPr lang="id-ID" dirty="0" smtClean="0"/>
          </a:p>
          <a:p>
            <a:r>
              <a:rPr lang="id-ID" dirty="0" smtClean="0"/>
              <a:t>Ideologi korporat dalam media massa kontemporer adalah akumulasi modal atau akumulasi keuntungan.</a:t>
            </a:r>
          </a:p>
          <a:p>
            <a:endParaRPr lang="id-ID" dirty="0" smtClean="0"/>
          </a:p>
          <a:p>
            <a:r>
              <a:rPr lang="id-ID" dirty="0" smtClean="0"/>
              <a:t> Konsekuensi logis dari kapitalisme media adalah selain pengembangan pasar dan kapasitas teknologi juga melibatkan perluasan dan peningkatan volume kapital atau modal melalui diversifikasi barang atau jasa media massa modern.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IMPERALISME KEBUDAYAAN</a:t>
            </a:r>
            <a:endParaRPr lang="id-ID" dirty="0"/>
          </a:p>
        </p:txBody>
      </p:sp>
      <p:sp>
        <p:nvSpPr>
          <p:cNvPr id="3" name="Content Placeholder 2"/>
          <p:cNvSpPr>
            <a:spLocks noGrp="1"/>
          </p:cNvSpPr>
          <p:nvPr>
            <p:ph idx="1"/>
          </p:nvPr>
        </p:nvSpPr>
        <p:spPr/>
        <p:txBody>
          <a:bodyPr/>
          <a:lstStyle/>
          <a:p>
            <a:pPr>
              <a:buNone/>
            </a:pPr>
            <a:r>
              <a:rPr lang="id-ID" dirty="0" smtClean="0"/>
              <a:t>Pengaruh negara maju atau pendudukan negara maju tidak lagi diartikan sebagai pengaruh atau pendudukan secara fisik tapi bahwa negara-negara tidak maju dijajah dalam konteks kebudayaan.</a:t>
            </a:r>
          </a:p>
          <a:p>
            <a:pPr>
              <a:buNone/>
            </a:pPr>
            <a:endParaRPr lang="id-ID" dirty="0" smtClean="0"/>
          </a:p>
          <a:p>
            <a:pPr>
              <a:buNone/>
            </a:pPr>
            <a:r>
              <a:rPr lang="id-ID" dirty="0" smtClean="0"/>
              <a:t> Imperialisme kebudayaan berpengaruh pada sistem pemikiran dan mental masyarakat. </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Perubahan mindset berpola dan berpengaruh pada sikap dan tindakan dalam sebuah masyarakat. </a:t>
            </a:r>
          </a:p>
          <a:p>
            <a:endParaRPr lang="id-ID" dirty="0" smtClean="0"/>
          </a:p>
          <a:p>
            <a:r>
              <a:rPr lang="id-ID" dirty="0" smtClean="0"/>
              <a:t>Imperialisme kultur selalu menawarkan pola komunikasi searah dan ini berarti terjadi ketimpangan dalam proses komunikasi, terutama dalam proses komunikasi massa kontemporer. </a:t>
            </a:r>
          </a:p>
          <a:p>
            <a:endParaRPr lang="id-ID" dirty="0" smtClean="0"/>
          </a:p>
          <a:p>
            <a:r>
              <a:rPr lang="id-ID" dirty="0" smtClean="0"/>
              <a:t>Dominasi kebudayaan melalui media massa semakin membentuk perilaku dependen. </a:t>
            </a:r>
            <a:endParaRPr lang="id-ID"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TATA KOMUNIKASI DAN INFORMASI DUNIA BARU</a:t>
            </a:r>
            <a:endParaRPr lang="id-ID" dirty="0"/>
          </a:p>
        </p:txBody>
      </p:sp>
      <p:sp>
        <p:nvSpPr>
          <p:cNvPr id="3" name="Content Placeholder 2"/>
          <p:cNvSpPr>
            <a:spLocks noGrp="1"/>
          </p:cNvSpPr>
          <p:nvPr>
            <p:ph idx="1"/>
          </p:nvPr>
        </p:nvSpPr>
        <p:spPr/>
        <p:txBody>
          <a:bodyPr>
            <a:normAutofit fontScale="85000" lnSpcReduction="10000"/>
          </a:bodyPr>
          <a:lstStyle/>
          <a:p>
            <a:pPr>
              <a:buNone/>
            </a:pPr>
            <a:endParaRPr lang="id-ID" dirty="0" smtClean="0"/>
          </a:p>
          <a:p>
            <a:pPr>
              <a:buNone/>
            </a:pPr>
            <a:r>
              <a:rPr lang="id-ID" dirty="0" smtClean="0"/>
              <a:t>Gagasan Tata Komunikasi dan Informasi Dunia Baru berasal dari berbagai keprihatinan tentang struktur komunikasi internasional lama yang dianggap terlalu didominasi oleh negara-negara maju. </a:t>
            </a:r>
          </a:p>
          <a:p>
            <a:pPr>
              <a:buNone/>
            </a:pPr>
            <a:endParaRPr lang="id-ID" dirty="0" smtClean="0"/>
          </a:p>
          <a:p>
            <a:pPr>
              <a:buNone/>
            </a:pPr>
            <a:endParaRPr lang="id-ID" dirty="0" smtClean="0"/>
          </a:p>
          <a:p>
            <a:pPr>
              <a:buNone/>
            </a:pPr>
            <a:r>
              <a:rPr lang="id-ID" dirty="0" smtClean="0"/>
              <a:t>Gagasan ini menjadi semakin menguat terutama pada dekade Saat itu terlihat adanya potensi perkembangan dalam dunia teknologi komunikasi dan informasi</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endParaRPr lang="id-ID" dirty="0" smtClean="0"/>
          </a:p>
          <a:p>
            <a:r>
              <a:rPr lang="id-ID" dirty="0" smtClean="0"/>
              <a:t>Dominasi negara-negara maju ini berakar dari kenyataan bahwa tata komunikasi dan informasi yang ada sebenarnya dikuasai negara-negara maju, yang ditunjukkan oleh dominasi negara-negara tersebut dalam hal industri berita, televisi, film, musik, dan berbagai sektor komunikasi lainnya.</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RUJUKAN </a:t>
            </a:r>
          </a:p>
          <a:p>
            <a:endParaRPr lang="id-ID" dirty="0" smtClean="0"/>
          </a:p>
          <a:p>
            <a:pPr algn="just"/>
            <a:r>
              <a:rPr lang="id-ID" dirty="0" smtClean="0"/>
              <a:t> Andre Hardjan</a:t>
            </a:r>
            <a:r>
              <a:rPr lang="id-ID" sz="2800" dirty="0" smtClean="0"/>
              <a:t>a.2019</a:t>
            </a:r>
            <a:r>
              <a:rPr lang="id-ID" sz="2800" i="1" dirty="0" smtClean="0"/>
              <a:t>. Komunikasi organisasi. </a:t>
            </a:r>
            <a:r>
              <a:rPr lang="id-ID" sz="2800" dirty="0" smtClean="0"/>
              <a:t>Rajawali pers. Raja Grafindo Persada. Depok</a:t>
            </a:r>
          </a:p>
          <a:p>
            <a:pPr algn="just"/>
            <a:r>
              <a:rPr lang="id-ID" dirty="0" smtClean="0"/>
              <a:t>Hafied Cangara. 2016. </a:t>
            </a:r>
            <a:r>
              <a:rPr lang="id-ID" b="1" dirty="0" smtClean="0"/>
              <a:t>K</a:t>
            </a:r>
            <a:r>
              <a:rPr lang="id-ID" i="1" dirty="0" smtClean="0"/>
              <a:t>Omunikasi Politik , Konsep, Teori Dan Strategi</a:t>
            </a:r>
            <a:r>
              <a:rPr lang="id-ID" b="1" dirty="0" smtClean="0"/>
              <a:t>.</a:t>
            </a:r>
            <a:r>
              <a:rPr lang="id-ID" dirty="0" smtClean="0"/>
              <a:t>Rajawali</a:t>
            </a:r>
            <a:r>
              <a:rPr lang="id-ID" b="1" dirty="0" smtClean="0"/>
              <a:t> </a:t>
            </a:r>
            <a:r>
              <a:rPr lang="id-ID" dirty="0" smtClean="0"/>
              <a:t>pers. Raja Grafindo Persada. Depok.</a:t>
            </a:r>
          </a:p>
          <a:p>
            <a:pPr algn="just"/>
            <a:r>
              <a:rPr lang="id-ID" dirty="0" smtClean="0"/>
              <a:t>Thomas Tokan Pureklolon.2018. </a:t>
            </a:r>
            <a:r>
              <a:rPr lang="id-ID" i="1" dirty="0" smtClean="0"/>
              <a:t>Komunikasi Politik : Mempertahankan Integritas Akademisi,politikus Dan Negarawan </a:t>
            </a:r>
            <a:r>
              <a:rPr lang="id-ID" dirty="0" smtClean="0"/>
              <a:t>, PT Gramedia Pustaka Utama. </a:t>
            </a:r>
            <a:r>
              <a:rPr lang="id-ID" smtClean="0"/>
              <a:t>Jakarta</a:t>
            </a:r>
          </a:p>
          <a:p>
            <a:endParaRPr 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414</Words>
  <Application>Microsoft Office PowerPoint</Application>
  <PresentationFormat>On-screen Show (4:3)</PresentationFormat>
  <Paragraphs>39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EFEK GLOBALISASI</vt:lpstr>
      <vt:lpstr>SUBVERSI</vt:lpstr>
      <vt:lpstr>Slide 3</vt:lpstr>
      <vt:lpstr>ANCAMAN MEDIA</vt:lpstr>
      <vt:lpstr>IMPERALISME KEBUDAYAAN</vt:lpstr>
      <vt:lpstr>Slide 6</vt:lpstr>
      <vt:lpstr>TATA KOMUNIKASI DAN INFORMASI DUNIA BARU</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EFEK GLOBALISASI</dc:title>
  <dc:creator>BUNDA RATU</dc:creator>
  <cp:lastModifiedBy>BUNDA RATU</cp:lastModifiedBy>
  <cp:revision>1</cp:revision>
  <dcterms:created xsi:type="dcterms:W3CDTF">2020-08-05T07:23:44Z</dcterms:created>
  <dcterms:modified xsi:type="dcterms:W3CDTF">2020-08-05T07:29:37Z</dcterms:modified>
</cp:coreProperties>
</file>