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varScale="1">
        <p:scale>
          <a:sx n="45" d="100"/>
          <a:sy n="45" d="100"/>
        </p:scale>
        <p:origin x="-12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C0B0DAE-F3BB-4693-AD76-7CB62A31E758}" type="datetimeFigureOut">
              <a:rPr lang="id-ID" smtClean="0"/>
              <a:pPr/>
              <a:t>31/08/2020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A1F4DB2-AE54-448A-8EF8-DE967C29FD5E}"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0B0DAE-F3BB-4693-AD76-7CB62A31E758}" type="datetimeFigureOut">
              <a:rPr lang="id-ID" smtClean="0"/>
              <a:pPr/>
              <a:t>31/08/2020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1F4DB2-AE54-448A-8EF8-DE967C29FD5E}"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ompasiana.com/tag/politi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FUNGSI DAN SISTEM POLITIK</a:t>
            </a:r>
            <a:endParaRPr lang="id-ID" dirty="0"/>
          </a:p>
        </p:txBody>
      </p:sp>
      <p:sp>
        <p:nvSpPr>
          <p:cNvPr id="3" name="Subtitle 2"/>
          <p:cNvSpPr>
            <a:spLocks noGrp="1"/>
          </p:cNvSpPr>
          <p:nvPr>
            <p:ph type="subTitle" idx="1"/>
          </p:nvPr>
        </p:nvSpPr>
        <p:spPr/>
        <p:txBody>
          <a:bodyPr/>
          <a:lstStyle/>
          <a:p>
            <a:r>
              <a:rPr lang="id-ID" b="1" dirty="0" smtClean="0"/>
              <a:t>RATU MUTIALELA CAROPEBOKA</a:t>
            </a:r>
            <a:endParaRPr lang="id-ID" b="1" dirty="0" smtClean="0"/>
          </a:p>
          <a:p>
            <a:r>
              <a:rPr lang="id-ID" b="1" dirty="0" smtClean="0"/>
              <a:t>K8</a:t>
            </a:r>
            <a:endParaRPr lang="id-ID"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smtClean="0"/>
              <a:t>Para </a:t>
            </a:r>
            <a:r>
              <a:rPr lang="id-ID" dirty="0"/>
              <a:t>Pelaku politik menggunakan Media Massa sebagai sarana untuk menyampaikan visi misi dari suatu partai politik atau para calon pemimpin yang sedang berkampanye. Para pelaku politik tersebut cenderung untuk menunjukkan citra yang baik dari partai politik atau individu pelaku politik.</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IKLAN</a:t>
            </a:r>
            <a:endParaRPr lang="id-ID" dirty="0"/>
          </a:p>
        </p:txBody>
      </p:sp>
      <p:sp>
        <p:nvSpPr>
          <p:cNvPr id="3" name="Content Placeholder 2"/>
          <p:cNvSpPr>
            <a:spLocks noGrp="1"/>
          </p:cNvSpPr>
          <p:nvPr>
            <p:ph idx="1"/>
          </p:nvPr>
        </p:nvSpPr>
        <p:spPr/>
        <p:txBody>
          <a:bodyPr/>
          <a:lstStyle/>
          <a:p>
            <a:r>
              <a:rPr lang="id-ID" b="1" dirty="0"/>
              <a:t>Iklan Politik</a:t>
            </a:r>
            <a:r>
              <a:rPr lang="id-ID" dirty="0" smtClean="0"/>
              <a:t/>
            </a:r>
            <a:br>
              <a:rPr lang="id-ID" dirty="0" smtClean="0"/>
            </a:br>
            <a:r>
              <a:rPr lang="id-ID" dirty="0"/>
              <a:t>Iklan awalnya hadir dalam industri jasa dan bisnis, baik menyangkut penjualan barang dan jasa maupun penguatan opini dan image. Pada masa kini, iklan benar-benar menjadi daya tarik masyarakat Indonesia dan diperbincangkan dengan hangat terutama di masa-masa Pemilu 1999.</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b="1" dirty="0"/>
              <a:t>Iklan politik</a:t>
            </a:r>
            <a:r>
              <a:rPr lang="id-ID" dirty="0"/>
              <a:t> memang bukanlah sesuatu yang baru. Iklan politik hadir dalam setiap lima tahun sekali ketika dilaksanakan pemilihan umum para wakil rakyat yang duduk di lembaga perwakilan rakyat. </a:t>
            </a:r>
            <a:endParaRPr lang="id-ID" dirty="0" smtClean="0"/>
          </a:p>
          <a:p>
            <a:r>
              <a:rPr lang="id-ID" dirty="0" smtClean="0"/>
              <a:t>Hanya </a:t>
            </a:r>
            <a:r>
              <a:rPr lang="id-ID" dirty="0"/>
              <a:t>perbedaannya terletak pada iklan politik yang muncul selama kampanye Pemilu 1999 jauh lebih meriah</a:t>
            </a:r>
            <a:r>
              <a:rPr lang="id-ID" dirty="0" smtClean="0"/>
              <a:t>.</a:t>
            </a:r>
          </a:p>
          <a:p>
            <a:r>
              <a:rPr lang="id-ID" dirty="0" smtClean="0"/>
              <a:t> </a:t>
            </a:r>
            <a:r>
              <a:rPr lang="id-ID" dirty="0"/>
              <a:t>Kebebasan informasi yang ditandai dengan munculnya era Reformasi membuat bermacam-macam media, baik media cetak maupun media eletronik menjadi sarana efektif untuk berkampanye.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20000"/>
          </a:bodyPr>
          <a:lstStyle/>
          <a:p>
            <a:r>
              <a:rPr lang="id-ID" dirty="0" smtClean="0"/>
              <a:t>Dikatakan </a:t>
            </a:r>
            <a:r>
              <a:rPr lang="id-ID" dirty="0"/>
              <a:t>Setiyono, jauh lebih efektif dibandingkan dengan pengerahan massa, meskipun model lama tersebut masih tetap digunakan selama kampanye </a:t>
            </a:r>
            <a:r>
              <a:rPr lang="id-ID" b="1" dirty="0"/>
              <a:t>Pemilu</a:t>
            </a:r>
            <a:r>
              <a:rPr lang="id-ID" dirty="0" smtClean="0"/>
              <a:t>.</a:t>
            </a:r>
          </a:p>
          <a:p>
            <a:r>
              <a:rPr lang="id-ID" dirty="0" smtClean="0"/>
              <a:t/>
            </a:r>
            <a:br>
              <a:rPr lang="id-ID" dirty="0" smtClean="0"/>
            </a:br>
            <a:r>
              <a:rPr lang="id-ID" dirty="0"/>
              <a:t>Iklan politik yang digunakan oleh pelaku politik dapat mempengaruhi pilihan calon pemilih karena calon pemilih dapat lebih banyak mengetahui visi misi dari calon wakil rakyat. Hal tersebut lebih menguntungkan para pelaku politik dibandingkan pada saat kampanye yang dilakukan hanya berupa pamflen dan baliho di pinggir jalan.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b="1" dirty="0"/>
              <a:t>Pelaku Politik yang Memiliki Media Massa</a:t>
            </a:r>
            <a:r>
              <a:rPr lang="id-ID" dirty="0" smtClean="0"/>
              <a:t/>
            </a:r>
            <a:br>
              <a:rPr lang="id-ID" dirty="0" smtClean="0"/>
            </a:br>
            <a:r>
              <a:rPr lang="id-ID" dirty="0"/>
              <a:t>Hubungan antara politik dan media juga terlihat pada pemilik media yang memanfaatkan media massa yang dia miliki untuk mempromosikan partai politik, yang juga partai politik yang pemilik media tersebut miliki.</a:t>
            </a:r>
            <a:r>
              <a:rPr lang="id-ID" dirty="0" smtClean="0"/>
              <a:t/>
            </a:r>
            <a:br>
              <a:rPr lang="id-ID" dirty="0" smtClean="0"/>
            </a:br>
            <a:r>
              <a:rPr lang="id-ID" dirty="0"/>
              <a:t>Ada beberapa pemimpin partai politik yang memiliki media massa swasta di Indonesia.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a:t>Hal tersebut sangat menguntungkan bagi Partai </a:t>
            </a:r>
            <a:r>
              <a:rPr lang="id-ID" dirty="0" smtClean="0"/>
              <a:t>karena </a:t>
            </a:r>
            <a:r>
              <a:rPr lang="id-ID" dirty="0"/>
              <a:t>mereka dapat mengontrol berita yang disampaikan kepada public, apakah berita tersebut dapat menguntungkan bagi partai nya atau tidak</a:t>
            </a:r>
            <a:r>
              <a:rPr lang="id-ID" dirty="0" smtClean="0"/>
              <a:t>.</a:t>
            </a:r>
          </a:p>
          <a:p>
            <a:pPr>
              <a:buNone/>
            </a:pPr>
            <a:r>
              <a:rPr lang="id-ID" dirty="0" smtClean="0"/>
              <a:t/>
            </a:r>
            <a:br>
              <a:rPr lang="id-ID" dirty="0" smtClean="0"/>
            </a:br>
            <a:r>
              <a:rPr lang="id-ID" dirty="0"/>
              <a:t>Sebagian besar berita yang disajikan </a:t>
            </a:r>
            <a:r>
              <a:rPr lang="id-ID" dirty="0" smtClean="0"/>
              <a:t> MISALNYA cenderung </a:t>
            </a:r>
            <a:r>
              <a:rPr lang="id-ID" dirty="0"/>
              <a:t>menunjukkan kekurangan dari pemerintah, baik itu kebijakan yang cenderung menyusahkan rakyat maupun kelemahan-kelemahan dari Presiden saat ini, </a:t>
            </a:r>
            <a:r>
              <a:rPr lang="id-ID" dirty="0" smtClean="0"/>
              <a:t>yang </a:t>
            </a:r>
            <a:r>
              <a:rPr lang="id-ID" dirty="0"/>
              <a:t>notabene adalah lawan politik nya.</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a:t>Berita-berita yang menunjukkan keburukan dari Presiden maupun lawan politik </a:t>
            </a:r>
            <a:r>
              <a:rPr lang="id-ID" dirty="0" smtClean="0"/>
              <a:t>tersebut </a:t>
            </a:r>
            <a:r>
              <a:rPr lang="id-ID" dirty="0"/>
              <a:t>dapat mempengaruhi penilaian publik terhadap kinerja dan kualitas kerja lawan politik nya. </a:t>
            </a:r>
            <a:endParaRPr lang="id-ID" dirty="0" smtClean="0"/>
          </a:p>
          <a:p>
            <a:r>
              <a:rPr lang="id-ID" dirty="0" smtClean="0"/>
              <a:t>Pemberitaan </a:t>
            </a:r>
            <a:r>
              <a:rPr lang="id-ID" dirty="0"/>
              <a:t>yang menunjukkan kebaikkan dari partai </a:t>
            </a:r>
            <a:r>
              <a:rPr lang="id-ID" dirty="0" smtClean="0"/>
              <a:t>juga dapat </a:t>
            </a:r>
            <a:r>
              <a:rPr lang="id-ID" dirty="0"/>
              <a:t>memberikan penilaian yang baik terhadap public, dan tentu saja akan menguntungkannya</a:t>
            </a:r>
            <a:r>
              <a:rPr lang="id-ID" dirty="0" smtClean="0"/>
              <a:t>.</a:t>
            </a:r>
          </a:p>
          <a:p>
            <a:r>
              <a:rPr lang="id-ID" dirty="0" smtClean="0"/>
              <a:t/>
            </a:r>
            <a:br>
              <a:rPr lang="id-ID" dirty="0" smtClean="0"/>
            </a:b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Hubungan antara media dan politik sangat terlihat pada saat ini melalui media massa cetak maupun elektronik. Hubungan yang paling jelas terlihat adalah pada saat menjelang pemilu, iklan politik memenuhi media massa cetak maupun elektronik. Hampir di seluruh stasiun televisi, iklan politik ditayangkan di antara iklan-iklan produk barang atau jasa sehari-hari.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Kampanye dengan menggunakan iklan politik di media massa, terutama televisi, dapat lebih menguntungkan para calon wakil rakyat dibandingkan kampanye dengan menggunakan pamphlet dan baliho yang disebar di pinggir jalan, karena calon pemilih dapat mengetahui lebih banyak tentang visi misi dari para calon wakil rakyat.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85000" lnSpcReduction="10000"/>
          </a:bodyPr>
          <a:lstStyle/>
          <a:p>
            <a:r>
              <a:rPr lang="id-ID" dirty="0"/>
              <a:t>Hubungan antara media dan politik juga terlihat pada pemilik media massa yang memanfaatkan media massa nya untuk mempromosikan partai politik miliknya. </a:t>
            </a:r>
            <a:endParaRPr lang="id-ID" dirty="0" smtClean="0"/>
          </a:p>
          <a:p>
            <a:r>
              <a:rPr lang="id-ID" dirty="0" smtClean="0"/>
              <a:t>Cara </a:t>
            </a:r>
            <a:r>
              <a:rPr lang="id-ID" dirty="0"/>
              <a:t>mempromosikan partai politik tersebut bukan hanya dengan iklan politik, namun juga memanfaatkan pemberitaan yang ada di dalam media massa tersebut</a:t>
            </a:r>
            <a:r>
              <a:rPr lang="id-ID" dirty="0" smtClean="0"/>
              <a:t>.</a:t>
            </a:r>
          </a:p>
          <a:p>
            <a:r>
              <a:rPr lang="id-ID" dirty="0" smtClean="0"/>
              <a:t> </a:t>
            </a:r>
            <a:r>
              <a:rPr lang="id-ID" dirty="0"/>
              <a:t>Pemberitaan tersebut dapat dimanfaatkan dengan memberikan berita tentang keburukan dari lawan politik nya, dan memberikan berita yang berisi kebaikan dari partai politiknya.</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PENGERTIAN SISTEM POLITIK</a:t>
            </a:r>
            <a:endParaRPr lang="id-ID" dirty="0"/>
          </a:p>
        </p:txBody>
      </p:sp>
      <p:sp>
        <p:nvSpPr>
          <p:cNvPr id="3" name="Content Placeholder 2"/>
          <p:cNvSpPr>
            <a:spLocks noGrp="1"/>
          </p:cNvSpPr>
          <p:nvPr>
            <p:ph idx="1"/>
          </p:nvPr>
        </p:nvSpPr>
        <p:spPr/>
        <p:txBody>
          <a:bodyPr>
            <a:normAutofit lnSpcReduction="10000"/>
          </a:bodyPr>
          <a:lstStyle/>
          <a:p>
            <a:r>
              <a:rPr lang="id-ID" dirty="0"/>
              <a:t>Sukarno, sistem politik adalah sekumpulan pendapat, prinsip, yang membentuk satu kesatuan yang berhubungan satu sama lain untuk mengatur pemerintahan serta melaksanakan dan mempertahankan kekuasaan dengan cara mengatur individu atau kelompok individu satu sama lain atau dengan Negara dan hubungan Negara dengan Negara.</a:t>
            </a:r>
            <a:r>
              <a:rPr lang="id-ID" dirty="0" smtClean="0"/>
              <a:t/>
            </a:r>
            <a:br>
              <a:rPr lang="id-ID" dirty="0" smtClean="0"/>
            </a:br>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Istilah politik dalam ketatanegaraan berkaitan dengan tata cara pemerintahan, dasar dasar pemerintahan, ataupun dalam hal kekuasaan Negara. Politik pada dasarnya menyangkut tujuan-tujuan masyarakat, bukan tujuan pribadi. Politik biasanya menyangkut kegiatan partai politik, tentara dan organisasi kemasyarakatan.</a:t>
            </a:r>
            <a:r>
              <a:rPr lang="id-ID" dirty="0" smtClean="0"/>
              <a:t/>
            </a:r>
            <a:br>
              <a:rPr lang="id-ID" dirty="0" smtClean="0"/>
            </a:b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Sistem politik Indonesia diartikan sebagai kumpulan atau keseluruhan berbagai kegiatan dalam Negara Indonesia yang berkaitan dengan kepentingan umum termasuk proses penentuan tujuan, upaya-upaya mewujudkan tujuan, pengambilan keputusan, seleksi dan penyusunan skala prioritasnya.</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lnSpcReduction="10000"/>
          </a:bodyPr>
          <a:lstStyle/>
          <a:p>
            <a:r>
              <a:rPr lang="id-ID" dirty="0" smtClean="0"/>
              <a:t>Politik </a:t>
            </a:r>
            <a:r>
              <a:rPr lang="id-ID" dirty="0"/>
              <a:t>adalah emua lembaga-lembaga negara yang tersbut di dalam konstitusi negara ( termasuk fungsi legislatif, eksekutif, dan yudikatif ). Dalam Penyusunan keputusan-keputusan kebijaksanaan diperlukan adanya kekuatan yang seimbang dan terjalinnya kerjasama yang baik antara suprastruktur dan infrastruktur politik sehingga memudahkan terwujudnya cita-cita dan tujuan-tujuan masyarakat/Negara.</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Badan yang ada di masyarakat seperti Parpol, Ormas, media massa, Kelompok kepentingan (Interest Group), Kelompok Penekan (Presure Group), Alat/Media Komunikasi Politik, Tokoh Politik (Political Figure), dan pranata politik lainnya adalah merupakan infrastruktur politik,</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dirty="0" smtClean="0"/>
          </a:p>
          <a:p>
            <a:r>
              <a:rPr lang="id-ID" dirty="0"/>
              <a:t> </a:t>
            </a:r>
            <a:r>
              <a:rPr lang="id-ID" dirty="0" smtClean="0"/>
              <a:t>Politik </a:t>
            </a:r>
            <a:r>
              <a:rPr lang="id-ID" dirty="0"/>
              <a:t>adalah interaksi antara pemerintah dan masyarakat dalam rangka proses pembuatan kebijakan dan keputusan yang mengikat tentang kebaikan bersama masyarakat yang tinggal dalam suatu wilayah tertentu.</a:t>
            </a:r>
            <a:r>
              <a:rPr lang="id-ID" dirty="0" smtClean="0"/>
              <a:t/>
            </a:r>
            <a:br>
              <a:rPr lang="id-ID" dirty="0" smtClean="0"/>
            </a:b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Peran Media Massa dalam </a:t>
            </a:r>
            <a:r>
              <a:rPr lang="id-ID" dirty="0">
                <a:hlinkClick r:id="rId2"/>
              </a:rPr>
              <a:t>Politik</a:t>
            </a:r>
            <a:endParaRPr lang="id-ID" dirty="0"/>
          </a:p>
        </p:txBody>
      </p:sp>
      <p:sp>
        <p:nvSpPr>
          <p:cNvPr id="3" name="Content Placeholder 2"/>
          <p:cNvSpPr>
            <a:spLocks noGrp="1"/>
          </p:cNvSpPr>
          <p:nvPr>
            <p:ph idx="1"/>
          </p:nvPr>
        </p:nvSpPr>
        <p:spPr/>
        <p:txBody>
          <a:bodyPr/>
          <a:lstStyle/>
          <a:p>
            <a:r>
              <a:rPr lang="id-ID" dirty="0"/>
              <a:t>Hubungan antara media dan politik adalah hubungan yang saling membutuhkan. Para pelaku politik membutuhkan media untuk mempublikasikan kebaikan partai politiknya atau bahkan menggunakannya sebagai tempat mengkampanyekan partai politiknya.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a:t>Media massa, baik cetak maupun elektronik, merupakan media informasi bagi masyarakat yang berguna sebagai sarana pemberi informasi kepada masyarakat, saat ini bukan hanya dimanfaatkan sebagai media untuk menyampaikan informasi terkini tentang kejadian yang terjadi di masyarakat, namun juga digunakan sebagai sarana komunikasi politik.</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627</Words>
  <Application>Microsoft Office PowerPoint</Application>
  <PresentationFormat>On-screen Show (4:3)</PresentationFormat>
  <Paragraphs>35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FUNGSI DAN SISTEM POLITIK</vt:lpstr>
      <vt:lpstr>PENGERTIAN SISTEM POLITIK</vt:lpstr>
      <vt:lpstr>Slide 3</vt:lpstr>
      <vt:lpstr>Slide 4</vt:lpstr>
      <vt:lpstr>Slide 5</vt:lpstr>
      <vt:lpstr>Slide 6</vt:lpstr>
      <vt:lpstr>Slide 7</vt:lpstr>
      <vt:lpstr>Peran Media Massa dalam Politik</vt:lpstr>
      <vt:lpstr>Slide 9</vt:lpstr>
      <vt:lpstr>Slide 10</vt:lpstr>
      <vt:lpstr>IKLAN</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FUNGSI DAN SISTEM POLITIK</dc:title>
  <dc:creator>BUNDA RATU</dc:creator>
  <cp:lastModifiedBy>BUNDA RATU</cp:lastModifiedBy>
  <cp:revision>2</cp:revision>
  <dcterms:created xsi:type="dcterms:W3CDTF">2020-08-05T07:35:52Z</dcterms:created>
  <dcterms:modified xsi:type="dcterms:W3CDTF">2020-08-31T03:08:26Z</dcterms:modified>
</cp:coreProperties>
</file>