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6A7E60-83F3-4C8B-BDF4-92BFEBD11DA6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ADC0BF-72DC-4274-B7B2-B792583FA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err="1" smtClean="0"/>
              <a:t>Tenik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Najih</a:t>
            </a:r>
            <a:r>
              <a:rPr lang="en-US" dirty="0" smtClean="0"/>
              <a:t> </a:t>
            </a:r>
            <a:r>
              <a:rPr lang="en-US" dirty="0" err="1" smtClean="0"/>
              <a:t>Farihanto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ataan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mempertaruhkan</a:t>
            </a:r>
            <a:r>
              <a:rPr lang="en-US" dirty="0" smtClean="0"/>
              <a:t> </a:t>
            </a:r>
            <a:r>
              <a:rPr lang="en-US" dirty="0" err="1" smtClean="0"/>
              <a:t>kehormatanya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mengihas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faktanya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kpercayaa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dibinanya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red-herring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kemenangan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Mengelakan</a:t>
            </a:r>
            <a:r>
              <a:rPr lang="en-US" dirty="0" smtClean="0"/>
              <a:t> </a:t>
            </a:r>
            <a:r>
              <a:rPr lang="en-US" dirty="0" err="1" smtClean="0"/>
              <a:t>argumentasinya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sedikit-demi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dikuasainya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senjata</a:t>
            </a:r>
            <a:r>
              <a:rPr lang="en-US" dirty="0" smtClean="0"/>
              <a:t> </a:t>
            </a:r>
            <a:r>
              <a:rPr lang="en-US" dirty="0" err="1" smtClean="0"/>
              <a:t>ampuh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menyerang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terdesak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A- </a:t>
            </a:r>
            <a:r>
              <a:rPr lang="en-US" dirty="0" err="1" smtClean="0"/>
              <a:t>Atentions</a:t>
            </a:r>
            <a:r>
              <a:rPr lang="en-US" dirty="0" smtClean="0"/>
              <a:t> (</a:t>
            </a:r>
            <a:r>
              <a:rPr lang="en-US" dirty="0" err="1" smtClean="0"/>
              <a:t>perhatian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I- Interest (</a:t>
            </a:r>
            <a:r>
              <a:rPr lang="en-US" dirty="0" err="1" smtClean="0"/>
              <a:t>minat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D- Desire (</a:t>
            </a:r>
            <a:r>
              <a:rPr lang="en-US" dirty="0" err="1" smtClean="0"/>
              <a:t>Hasrat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D-Decision (</a:t>
            </a:r>
            <a:r>
              <a:rPr lang="en-US" dirty="0" err="1" smtClean="0"/>
              <a:t>Keputusan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A- Actions (</a:t>
            </a:r>
            <a:r>
              <a:rPr lang="en-US" dirty="0" err="1" smtClean="0"/>
              <a:t>Kegiatan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(</a:t>
            </a:r>
            <a:r>
              <a:rPr lang="en-US" dirty="0" err="1" smtClean="0"/>
              <a:t>atentions</a:t>
            </a:r>
            <a:r>
              <a:rPr lang="en-US" dirty="0" smtClean="0"/>
              <a:t>) </a:t>
            </a:r>
            <a:r>
              <a:rPr lang="en-US" dirty="0" err="1" smtClean="0"/>
              <a:t>khalayak.Didukung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penamilan</a:t>
            </a:r>
            <a:r>
              <a:rPr lang="en-US" dirty="0" smtClean="0"/>
              <a:t> yang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. </a:t>
            </a:r>
            <a:r>
              <a:rPr lang="en-US" dirty="0" err="1" smtClean="0"/>
              <a:t>Cht</a:t>
            </a:r>
            <a:r>
              <a:rPr lang="en-US" dirty="0" smtClean="0"/>
              <a:t>: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cerah,senyum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Utarakan</a:t>
            </a:r>
            <a:r>
              <a:rPr lang="en-US" dirty="0" smtClean="0"/>
              <a:t> hal2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mengundang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(interest)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“</a:t>
            </a:r>
            <a:r>
              <a:rPr lang="en-US" i="1" dirty="0" smtClean="0"/>
              <a:t>know your audience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(</a:t>
            </a:r>
            <a:r>
              <a:rPr lang="en-US" i="1" dirty="0" smtClean="0"/>
              <a:t>desire</a:t>
            </a:r>
            <a:r>
              <a:rPr lang="en-US" dirty="0" smtClean="0"/>
              <a:t>)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ajakan</a:t>
            </a:r>
            <a:r>
              <a:rPr lang="en-US" dirty="0" smtClean="0"/>
              <a:t>, </a:t>
            </a:r>
            <a:r>
              <a:rPr lang="en-US" dirty="0" err="1" smtClean="0"/>
              <a:t>bujukan</a:t>
            </a:r>
            <a:r>
              <a:rPr lang="en-US" dirty="0" smtClean="0"/>
              <a:t>, </a:t>
            </a:r>
            <a:r>
              <a:rPr lang="en-US" dirty="0" err="1" smtClean="0"/>
              <a:t>rayuan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i="1" dirty="0" smtClean="0"/>
              <a:t>Emotional appeal</a:t>
            </a:r>
            <a:r>
              <a:rPr lang="en-US" dirty="0" smtClean="0"/>
              <a:t> (</a:t>
            </a:r>
            <a:r>
              <a:rPr lang="en-US" dirty="0" err="1" smtClean="0"/>
              <a:t>imbauan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) agar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(</a:t>
            </a:r>
            <a:r>
              <a:rPr lang="en-US" i="1" dirty="0" smtClean="0"/>
              <a:t>decision</a:t>
            </a:r>
            <a:r>
              <a:rPr lang="en-US" dirty="0" smtClean="0"/>
              <a:t>) </a:t>
            </a:r>
            <a:r>
              <a:rPr lang="en-US" dirty="0" err="1" smtClean="0"/>
              <a:t>unt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diketahu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sata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bertahun-tahun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Cth</a:t>
            </a:r>
            <a:r>
              <a:rPr lang="en-US" dirty="0" smtClean="0"/>
              <a:t>: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sosialisaski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/>
              <a:t>Siap</a:t>
            </a:r>
            <a:r>
              <a:rPr lang="en-US" sz="4400" dirty="0" smtClean="0"/>
              <a:t> </a:t>
            </a:r>
            <a:r>
              <a:rPr lang="en-US" sz="4400" dirty="0" err="1" smtClean="0"/>
              <a:t>melaksanakan</a:t>
            </a:r>
            <a:r>
              <a:rPr lang="en-US" sz="4400" dirty="0" smtClean="0"/>
              <a:t>???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</a:t>
            </a:r>
            <a:r>
              <a:rPr lang="en-US" i="1" dirty="0" err="1" smtClean="0"/>
              <a:t>persuasio</a:t>
            </a:r>
            <a:r>
              <a:rPr lang="en-US" i="1" dirty="0" smtClean="0"/>
              <a:t>.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persuadere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i="1" dirty="0" err="1" smtClean="0"/>
              <a:t>membujuk</a:t>
            </a:r>
            <a:r>
              <a:rPr lang="en-US" i="1" dirty="0" smtClean="0"/>
              <a:t>, </a:t>
            </a:r>
            <a:r>
              <a:rPr lang="en-US" i="1" dirty="0" err="1" smtClean="0"/>
              <a:t>mengajak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merayu</a:t>
            </a:r>
            <a:r>
              <a:rPr lang="en-US" i="1" dirty="0" smtClean="0"/>
              <a:t>.</a:t>
            </a:r>
          </a:p>
          <a:p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pedapat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Persuasif</a:t>
            </a:r>
            <a:r>
              <a:rPr lang="en-US" dirty="0" smtClean="0"/>
              <a:t> ≠ </a:t>
            </a:r>
            <a:r>
              <a:rPr lang="en-US" dirty="0" err="1" smtClean="0"/>
              <a:t>Koersi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Persuasif</a:t>
            </a:r>
            <a:r>
              <a:rPr lang="en-US" dirty="0"/>
              <a:t> </a:t>
            </a:r>
            <a:r>
              <a:rPr lang="en-US" dirty="0" err="1" smtClean="0"/>
              <a:t>dilakuakn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luwes</a:t>
            </a:r>
            <a:r>
              <a:rPr lang="en-US" dirty="0" smtClean="0"/>
              <a:t>, </a:t>
            </a:r>
            <a:r>
              <a:rPr lang="en-US" dirty="0" err="1" smtClean="0"/>
              <a:t>halus</a:t>
            </a:r>
            <a:r>
              <a:rPr lang="en-US" dirty="0" smtClean="0"/>
              <a:t>, yang </a:t>
            </a:r>
            <a:r>
              <a:rPr lang="en-US" dirty="0" err="1" smtClean="0"/>
              <a:t>mengandung</a:t>
            </a:r>
            <a:r>
              <a:rPr lang="en-US" dirty="0" smtClean="0"/>
              <a:t> sifat2 </a:t>
            </a:r>
            <a:r>
              <a:rPr lang="en-US" dirty="0" err="1" smtClean="0"/>
              <a:t>manusiawi</a:t>
            </a:r>
            <a:r>
              <a:rPr lang="en-US" dirty="0" smtClean="0"/>
              <a:t>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, </a:t>
            </a:r>
            <a:r>
              <a:rPr lang="en-US" dirty="0" err="1" smtClean="0"/>
              <a:t>kerelaan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perasaaan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Koersi</a:t>
            </a:r>
            <a:r>
              <a:rPr lang="en-US" dirty="0" smtClean="0"/>
              <a:t>,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sangsi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. </a:t>
            </a:r>
            <a:r>
              <a:rPr lang="en-US" dirty="0" err="1" smtClean="0"/>
              <a:t>Perintah</a:t>
            </a:r>
            <a:r>
              <a:rPr lang="en-US" dirty="0" smtClean="0"/>
              <a:t>, </a:t>
            </a:r>
            <a:r>
              <a:rPr lang="en-US" dirty="0" err="1" smtClean="0"/>
              <a:t>suap</a:t>
            </a:r>
            <a:r>
              <a:rPr lang="en-US" dirty="0" smtClean="0"/>
              <a:t>, </a:t>
            </a:r>
            <a:r>
              <a:rPr lang="en-US" dirty="0" err="1" smtClean="0"/>
              <a:t>pemerasan</a:t>
            </a:r>
            <a:r>
              <a:rPr lang="en-US" dirty="0" smtClean="0"/>
              <a:t>, </a:t>
            </a:r>
            <a:r>
              <a:rPr lang="en-US" dirty="0" err="1" smtClean="0"/>
              <a:t>boikot</a:t>
            </a:r>
            <a:r>
              <a:rPr lang="en-US" dirty="0" smtClean="0"/>
              <a:t> yang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keterpaksaan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.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 </a:t>
            </a:r>
            <a:r>
              <a:rPr lang="en-US" dirty="0" err="1" smtClean="0"/>
              <a:t>komunikator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err="1" smtClean="0"/>
              <a:t>pesan</a:t>
            </a:r>
            <a:r>
              <a:rPr lang="en-US" dirty="0" smtClean="0"/>
              <a:t>, </a:t>
            </a:r>
          </a:p>
          <a:p>
            <a:pPr algn="ctr">
              <a:buNone/>
            </a:pPr>
            <a:r>
              <a:rPr lang="en-US" dirty="0" smtClean="0"/>
              <a:t>media </a:t>
            </a:r>
          </a:p>
          <a:p>
            <a:pPr algn="ctr">
              <a:buNone/>
            </a:pP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Teknik2 </a:t>
            </a:r>
            <a:r>
              <a:rPr lang="en-US" dirty="0" err="1" smtClean="0"/>
              <a:t>persuasif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tataan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red-herring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menumpangkan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r>
              <a:rPr lang="en-US" dirty="0" err="1" smtClean="0"/>
              <a:t>Cth</a:t>
            </a:r>
            <a:r>
              <a:rPr lang="en-US" dirty="0" smtClean="0"/>
              <a:t>: film </a:t>
            </a:r>
            <a:r>
              <a:rPr lang="en-US" dirty="0" err="1" smtClean="0"/>
              <a:t>tendangan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Irfan</a:t>
            </a:r>
            <a:r>
              <a:rPr lang="en-US" dirty="0" smtClean="0"/>
              <a:t> </a:t>
            </a:r>
            <a:r>
              <a:rPr lang="en-US" dirty="0" err="1" smtClean="0"/>
              <a:t>Bachdim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tau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Artis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ntegrasi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menyangkutkan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komunikatif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verbal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nirverbal</a:t>
            </a:r>
            <a:r>
              <a:rPr lang="en-US" dirty="0" smtClean="0"/>
              <a:t>,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“</a:t>
            </a:r>
            <a:r>
              <a:rPr lang="en-US" dirty="0" err="1" smtClean="0"/>
              <a:t>senasib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Cth</a:t>
            </a:r>
            <a:r>
              <a:rPr lang="en-US" dirty="0" smtClean="0"/>
              <a:t>: </a:t>
            </a:r>
            <a:r>
              <a:rPr lang="en-US" dirty="0" err="1" smtClean="0"/>
              <a:t>penggunakan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kita</a:t>
            </a:r>
            <a:r>
              <a:rPr lang="en-US" dirty="0" smtClean="0"/>
              <a:t>” </a:t>
            </a:r>
            <a:r>
              <a:rPr lang="en-US" dirty="0" err="1" smtClean="0"/>
              <a:t>bukan</a:t>
            </a:r>
            <a:r>
              <a:rPr lang="en-US" dirty="0" smtClean="0"/>
              <a:t> “</a:t>
            </a:r>
            <a:r>
              <a:rPr lang="en-US" dirty="0" err="1" smtClean="0"/>
              <a:t>saya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Kami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 Kita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diperjuangakn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hny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anjaran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mengiming-imingi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fear arousing</a:t>
            </a:r>
            <a:r>
              <a:rPr lang="en-US" dirty="0" smtClean="0"/>
              <a:t> (</a:t>
            </a:r>
            <a:r>
              <a:rPr lang="en-US" dirty="0" err="1" smtClean="0"/>
              <a:t>pembangkit</a:t>
            </a:r>
            <a:r>
              <a:rPr lang="en-US" dirty="0" smtClean="0"/>
              <a:t> rasa </a:t>
            </a:r>
            <a:r>
              <a:rPr lang="en-US" dirty="0" err="1" smtClean="0"/>
              <a:t>takut</a:t>
            </a:r>
            <a:r>
              <a:rPr lang="en-US" dirty="0" smtClean="0"/>
              <a:t>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konsekuansi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kegairahan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i="1" dirty="0" smtClean="0"/>
              <a:t>fear arousing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Cth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ganjaran</a:t>
            </a:r>
            <a:r>
              <a:rPr lang="en-US" dirty="0" smtClean="0"/>
              <a:t>: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betapa</a:t>
            </a:r>
            <a:r>
              <a:rPr lang="en-US" dirty="0" smtClean="0"/>
              <a:t> </a:t>
            </a:r>
            <a:r>
              <a:rPr lang="en-US" dirty="0" err="1" smtClean="0"/>
              <a:t>bahagianya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Cth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fear arousing </a:t>
            </a:r>
            <a:r>
              <a:rPr lang="en-US" dirty="0" smtClean="0"/>
              <a:t>: </a:t>
            </a:r>
            <a:r>
              <a:rPr lang="en-US" dirty="0" err="1" smtClean="0"/>
              <a:t>kampanye</a:t>
            </a:r>
            <a:r>
              <a:rPr lang="en-US" dirty="0" smtClean="0"/>
              <a:t> anti </a:t>
            </a:r>
            <a:r>
              <a:rPr lang="en-US" dirty="0" err="1" smtClean="0"/>
              <a:t>rokok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bahaya-bahaya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 (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organ </a:t>
            </a:r>
            <a:r>
              <a:rPr lang="en-US" dirty="0" err="1" smtClean="0"/>
              <a:t>tubuh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415</TotalTime>
  <Words>543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Tenik Komunikasi Persuasif </vt:lpstr>
      <vt:lpstr>Komunikasi Persuasif</vt:lpstr>
      <vt:lpstr>Persuasif ≠ Koersi</vt:lpstr>
      <vt:lpstr>Perencanaan kom. Persuasif</vt:lpstr>
      <vt:lpstr>Teknik2 persuasif</vt:lpstr>
      <vt:lpstr>Teknik asosiasi</vt:lpstr>
      <vt:lpstr>Teknik Integrasi</vt:lpstr>
      <vt:lpstr>Teknik Ganjaran</vt:lpstr>
      <vt:lpstr>Teknik Ganjaran</vt:lpstr>
      <vt:lpstr>Teknik Tataan</vt:lpstr>
      <vt:lpstr>Teknik red-herring</vt:lpstr>
      <vt:lpstr>Tahap Persuasif</vt:lpstr>
      <vt:lpstr>Tahap Persuasif</vt:lpstr>
      <vt:lpstr>Tahap Persuasif</vt:lpstr>
      <vt:lpstr>PowerPoint Presentation</vt:lpstr>
      <vt:lpstr>PowerPoint Presentation</vt:lpstr>
    </vt:vector>
  </TitlesOfParts>
  <Company>DarkOS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Tenik Komunikasi Persuasif</dc:title>
  <dc:creator>DarkUser</dc:creator>
  <cp:lastModifiedBy>ismail - [2010]</cp:lastModifiedBy>
  <cp:revision>9</cp:revision>
  <dcterms:created xsi:type="dcterms:W3CDTF">2012-02-22T23:06:46Z</dcterms:created>
  <dcterms:modified xsi:type="dcterms:W3CDTF">2019-05-04T00:16:25Z</dcterms:modified>
</cp:coreProperties>
</file>