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60" r:id="rId5"/>
    <p:sldId id="259" r:id="rId6"/>
    <p:sldId id="267" r:id="rId7"/>
    <p:sldId id="281" r:id="rId8"/>
    <p:sldId id="264" r:id="rId9"/>
    <p:sldId id="265" r:id="rId10"/>
    <p:sldId id="282" r:id="rId11"/>
    <p:sldId id="266" r:id="rId12"/>
    <p:sldId id="262" r:id="rId13"/>
    <p:sldId id="263" r:id="rId14"/>
    <p:sldId id="261"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3" r:id="rId29"/>
    <p:sldId id="284" r:id="rId30"/>
    <p:sldId id="285" r:id="rId31"/>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6" d="100"/>
          <a:sy n="56" d="100"/>
        </p:scale>
        <p:origin x="102" y="13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F9272A-63B6-48C7-B902-AF1DB6CBBD5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6EEEFDD-67B9-441B-A2D0-03EF6AC14778}">
      <dgm:prSet phldrT="[Text]"/>
      <dgm:spPr/>
      <dgm:t>
        <a:bodyPr/>
        <a:lstStyle/>
        <a:p>
          <a:r>
            <a:rPr lang="id-ID" dirty="0" smtClean="0"/>
            <a:t>Defenisi Dimensi Konvergensi Media</a:t>
          </a:r>
          <a:endParaRPr lang="en-US" dirty="0"/>
        </a:p>
      </dgm:t>
    </dgm:pt>
    <dgm:pt modelId="{1833BE3E-F526-4683-9604-3AA8153B154F}" type="parTrans" cxnId="{1C62D2F9-8211-4DBF-94CA-4A5C432711F3}">
      <dgm:prSet/>
      <dgm:spPr/>
      <dgm:t>
        <a:bodyPr/>
        <a:lstStyle/>
        <a:p>
          <a:endParaRPr lang="en-US"/>
        </a:p>
      </dgm:t>
    </dgm:pt>
    <dgm:pt modelId="{BB1CFCCE-B9EE-446D-AD89-AA2BA1ED4BF5}" type="sibTrans" cxnId="{1C62D2F9-8211-4DBF-94CA-4A5C432711F3}">
      <dgm:prSet/>
      <dgm:spPr/>
      <dgm:t>
        <a:bodyPr/>
        <a:lstStyle/>
        <a:p>
          <a:endParaRPr lang="en-US"/>
        </a:p>
      </dgm:t>
    </dgm:pt>
    <dgm:pt modelId="{B33B942A-87A1-4E92-8485-8EFC4A89C4A3}">
      <dgm:prSet phldrT="[Text]"/>
      <dgm:spPr/>
      <dgm:t>
        <a:bodyPr/>
        <a:lstStyle/>
        <a:p>
          <a:r>
            <a:rPr lang="id-ID" dirty="0" smtClean="0"/>
            <a:t>Dampak Konvergensi Media</a:t>
          </a:r>
          <a:endParaRPr lang="en-US" dirty="0"/>
        </a:p>
      </dgm:t>
    </dgm:pt>
    <dgm:pt modelId="{83F2196C-3229-4EAA-B149-FFF5027A794C}" type="parTrans" cxnId="{26B14831-0735-4823-828F-24F7CF661333}">
      <dgm:prSet/>
      <dgm:spPr/>
      <dgm:t>
        <a:bodyPr/>
        <a:lstStyle/>
        <a:p>
          <a:endParaRPr lang="en-US"/>
        </a:p>
      </dgm:t>
    </dgm:pt>
    <dgm:pt modelId="{1D336D80-7FE9-4395-8FEB-9601ABFAA484}" type="sibTrans" cxnId="{26B14831-0735-4823-828F-24F7CF661333}">
      <dgm:prSet/>
      <dgm:spPr/>
      <dgm:t>
        <a:bodyPr/>
        <a:lstStyle/>
        <a:p>
          <a:endParaRPr lang="en-US"/>
        </a:p>
      </dgm:t>
    </dgm:pt>
    <dgm:pt modelId="{00DFA7D8-7893-4315-8F37-66E81D050A90}">
      <dgm:prSet phldrT="[Text]"/>
      <dgm:spPr/>
      <dgm:t>
        <a:bodyPr/>
        <a:lstStyle/>
        <a:p>
          <a:r>
            <a:rPr lang="id-ID" dirty="0" smtClean="0"/>
            <a:t>Tokoh Konvergensi Media</a:t>
          </a:r>
          <a:endParaRPr lang="en-US" dirty="0"/>
        </a:p>
      </dgm:t>
    </dgm:pt>
    <dgm:pt modelId="{F8EDDAA6-67C4-4BD1-877E-B65E78622AE4}" type="parTrans" cxnId="{6300481F-6B0B-4103-BC11-7F383E9631B9}">
      <dgm:prSet/>
      <dgm:spPr/>
      <dgm:t>
        <a:bodyPr/>
        <a:lstStyle/>
        <a:p>
          <a:endParaRPr lang="en-US"/>
        </a:p>
      </dgm:t>
    </dgm:pt>
    <dgm:pt modelId="{6F02794C-0D23-47FB-AE88-1463301C8412}" type="sibTrans" cxnId="{6300481F-6B0B-4103-BC11-7F383E9631B9}">
      <dgm:prSet/>
      <dgm:spPr/>
      <dgm:t>
        <a:bodyPr/>
        <a:lstStyle/>
        <a:p>
          <a:endParaRPr lang="en-US"/>
        </a:p>
      </dgm:t>
    </dgm:pt>
    <dgm:pt modelId="{E014E65A-4B36-47BA-AD80-041C2BAFB5C4}">
      <dgm:prSet/>
      <dgm:spPr/>
      <dgm:t>
        <a:bodyPr/>
        <a:lstStyle/>
        <a:p>
          <a:r>
            <a:rPr lang="id-ID" dirty="0" smtClean="0"/>
            <a:t>Dimensi Konvergensi Media</a:t>
          </a:r>
          <a:endParaRPr lang="en-US" dirty="0"/>
        </a:p>
      </dgm:t>
    </dgm:pt>
    <dgm:pt modelId="{C6910737-67C3-43CD-ADB3-B6EAFAF3C97A}" type="parTrans" cxnId="{788BD573-6326-4DC4-A52F-E2E4C844C3B9}">
      <dgm:prSet/>
      <dgm:spPr/>
      <dgm:t>
        <a:bodyPr/>
        <a:lstStyle/>
        <a:p>
          <a:endParaRPr lang="en-US"/>
        </a:p>
      </dgm:t>
    </dgm:pt>
    <dgm:pt modelId="{A0921405-8403-41F1-A499-0DF756A4D0F9}" type="sibTrans" cxnId="{788BD573-6326-4DC4-A52F-E2E4C844C3B9}">
      <dgm:prSet/>
      <dgm:spPr/>
      <dgm:t>
        <a:bodyPr/>
        <a:lstStyle/>
        <a:p>
          <a:endParaRPr lang="en-US"/>
        </a:p>
      </dgm:t>
    </dgm:pt>
    <dgm:pt modelId="{B9815972-6BBE-4638-8FF0-F924656D0BA4}" type="pres">
      <dgm:prSet presAssocID="{3AF9272A-63B6-48C7-B902-AF1DB6CBBD59}" presName="linear" presStyleCnt="0">
        <dgm:presLayoutVars>
          <dgm:dir/>
          <dgm:animLvl val="lvl"/>
          <dgm:resizeHandles val="exact"/>
        </dgm:presLayoutVars>
      </dgm:prSet>
      <dgm:spPr/>
    </dgm:pt>
    <dgm:pt modelId="{D2AA1F5F-9223-4134-BF3E-36F1C7B424F4}" type="pres">
      <dgm:prSet presAssocID="{E6EEEFDD-67B9-441B-A2D0-03EF6AC14778}" presName="parentLin" presStyleCnt="0"/>
      <dgm:spPr/>
    </dgm:pt>
    <dgm:pt modelId="{E3D3B905-2122-43F8-A731-026297813B0F}" type="pres">
      <dgm:prSet presAssocID="{E6EEEFDD-67B9-441B-A2D0-03EF6AC14778}" presName="parentLeftMargin" presStyleLbl="node1" presStyleIdx="0" presStyleCnt="4"/>
      <dgm:spPr/>
    </dgm:pt>
    <dgm:pt modelId="{61FBAC01-DFA5-4CBB-92D5-822C3C4FDC49}" type="pres">
      <dgm:prSet presAssocID="{E6EEEFDD-67B9-441B-A2D0-03EF6AC14778}" presName="parentText" presStyleLbl="node1" presStyleIdx="0" presStyleCnt="4" custLinFactNeighborY="1771">
        <dgm:presLayoutVars>
          <dgm:chMax val="0"/>
          <dgm:bulletEnabled val="1"/>
        </dgm:presLayoutVars>
      </dgm:prSet>
      <dgm:spPr/>
      <dgm:t>
        <a:bodyPr/>
        <a:lstStyle/>
        <a:p>
          <a:endParaRPr lang="en-US"/>
        </a:p>
      </dgm:t>
    </dgm:pt>
    <dgm:pt modelId="{4756771B-D301-4626-A30E-EB0A9978AFBF}" type="pres">
      <dgm:prSet presAssocID="{E6EEEFDD-67B9-441B-A2D0-03EF6AC14778}" presName="negativeSpace" presStyleCnt="0"/>
      <dgm:spPr/>
    </dgm:pt>
    <dgm:pt modelId="{17CB4E30-58A0-42E6-AF03-E01353C40268}" type="pres">
      <dgm:prSet presAssocID="{E6EEEFDD-67B9-441B-A2D0-03EF6AC14778}" presName="childText" presStyleLbl="conFgAcc1" presStyleIdx="0" presStyleCnt="4">
        <dgm:presLayoutVars>
          <dgm:bulletEnabled val="1"/>
        </dgm:presLayoutVars>
      </dgm:prSet>
      <dgm:spPr/>
    </dgm:pt>
    <dgm:pt modelId="{6B1882E0-DE78-4DBF-8771-B891A4E50A9B}" type="pres">
      <dgm:prSet presAssocID="{BB1CFCCE-B9EE-446D-AD89-AA2BA1ED4BF5}" presName="spaceBetweenRectangles" presStyleCnt="0"/>
      <dgm:spPr/>
    </dgm:pt>
    <dgm:pt modelId="{9E5DDADA-5D0F-4559-ADAF-042DBFCFCF62}" type="pres">
      <dgm:prSet presAssocID="{E014E65A-4B36-47BA-AD80-041C2BAFB5C4}" presName="parentLin" presStyleCnt="0"/>
      <dgm:spPr/>
    </dgm:pt>
    <dgm:pt modelId="{77EEF798-1D1A-4F15-A662-ED255D1E6076}" type="pres">
      <dgm:prSet presAssocID="{E014E65A-4B36-47BA-AD80-041C2BAFB5C4}" presName="parentLeftMargin" presStyleLbl="node1" presStyleIdx="0" presStyleCnt="4"/>
      <dgm:spPr/>
    </dgm:pt>
    <dgm:pt modelId="{D1935E33-599E-4C16-8E95-BB25FF3DFBAB}" type="pres">
      <dgm:prSet presAssocID="{E014E65A-4B36-47BA-AD80-041C2BAFB5C4}" presName="parentText" presStyleLbl="node1" presStyleIdx="1" presStyleCnt="4">
        <dgm:presLayoutVars>
          <dgm:chMax val="0"/>
          <dgm:bulletEnabled val="1"/>
        </dgm:presLayoutVars>
      </dgm:prSet>
      <dgm:spPr/>
    </dgm:pt>
    <dgm:pt modelId="{10371C3E-7A77-4DE3-ADB4-93D88B7AE4BA}" type="pres">
      <dgm:prSet presAssocID="{E014E65A-4B36-47BA-AD80-041C2BAFB5C4}" presName="negativeSpace" presStyleCnt="0"/>
      <dgm:spPr/>
    </dgm:pt>
    <dgm:pt modelId="{C16B7E01-A34C-470D-AD5C-BA6925989B79}" type="pres">
      <dgm:prSet presAssocID="{E014E65A-4B36-47BA-AD80-041C2BAFB5C4}" presName="childText" presStyleLbl="conFgAcc1" presStyleIdx="1" presStyleCnt="4">
        <dgm:presLayoutVars>
          <dgm:bulletEnabled val="1"/>
        </dgm:presLayoutVars>
      </dgm:prSet>
      <dgm:spPr/>
    </dgm:pt>
    <dgm:pt modelId="{DAFD6BB4-A6AB-46CC-995F-2854CDD8200A}" type="pres">
      <dgm:prSet presAssocID="{A0921405-8403-41F1-A499-0DF756A4D0F9}" presName="spaceBetweenRectangles" presStyleCnt="0"/>
      <dgm:spPr/>
    </dgm:pt>
    <dgm:pt modelId="{87D15D66-179F-4F25-9B10-BE69660C8106}" type="pres">
      <dgm:prSet presAssocID="{B33B942A-87A1-4E92-8485-8EFC4A89C4A3}" presName="parentLin" presStyleCnt="0"/>
      <dgm:spPr/>
    </dgm:pt>
    <dgm:pt modelId="{AE1C1014-F7D2-4A54-89EF-02E1508E2677}" type="pres">
      <dgm:prSet presAssocID="{B33B942A-87A1-4E92-8485-8EFC4A89C4A3}" presName="parentLeftMargin" presStyleLbl="node1" presStyleIdx="1" presStyleCnt="4"/>
      <dgm:spPr/>
    </dgm:pt>
    <dgm:pt modelId="{234C00C6-C178-4764-BD6A-859B23541757}" type="pres">
      <dgm:prSet presAssocID="{B33B942A-87A1-4E92-8485-8EFC4A89C4A3}" presName="parentText" presStyleLbl="node1" presStyleIdx="2" presStyleCnt="4">
        <dgm:presLayoutVars>
          <dgm:chMax val="0"/>
          <dgm:bulletEnabled val="1"/>
        </dgm:presLayoutVars>
      </dgm:prSet>
      <dgm:spPr/>
      <dgm:t>
        <a:bodyPr/>
        <a:lstStyle/>
        <a:p>
          <a:endParaRPr lang="en-US"/>
        </a:p>
      </dgm:t>
    </dgm:pt>
    <dgm:pt modelId="{216FDA68-0C39-4A72-9A59-B36997177C14}" type="pres">
      <dgm:prSet presAssocID="{B33B942A-87A1-4E92-8485-8EFC4A89C4A3}" presName="negativeSpace" presStyleCnt="0"/>
      <dgm:spPr/>
    </dgm:pt>
    <dgm:pt modelId="{45C8B6A7-238E-42B7-83C8-9F86B8056B57}" type="pres">
      <dgm:prSet presAssocID="{B33B942A-87A1-4E92-8485-8EFC4A89C4A3}" presName="childText" presStyleLbl="conFgAcc1" presStyleIdx="2" presStyleCnt="4">
        <dgm:presLayoutVars>
          <dgm:bulletEnabled val="1"/>
        </dgm:presLayoutVars>
      </dgm:prSet>
      <dgm:spPr/>
    </dgm:pt>
    <dgm:pt modelId="{AF6CCD6A-74D5-4BB1-84AE-52EA26D6E2CF}" type="pres">
      <dgm:prSet presAssocID="{1D336D80-7FE9-4395-8FEB-9601ABFAA484}" presName="spaceBetweenRectangles" presStyleCnt="0"/>
      <dgm:spPr/>
    </dgm:pt>
    <dgm:pt modelId="{8BCE1B02-70F2-48F1-A803-0AA72077AEA6}" type="pres">
      <dgm:prSet presAssocID="{00DFA7D8-7893-4315-8F37-66E81D050A90}" presName="parentLin" presStyleCnt="0"/>
      <dgm:spPr/>
    </dgm:pt>
    <dgm:pt modelId="{DC8DC637-AF46-46F6-961A-C80CF5C01EE9}" type="pres">
      <dgm:prSet presAssocID="{00DFA7D8-7893-4315-8F37-66E81D050A90}" presName="parentLeftMargin" presStyleLbl="node1" presStyleIdx="2" presStyleCnt="4"/>
      <dgm:spPr/>
    </dgm:pt>
    <dgm:pt modelId="{4B1A42BD-B2FA-4EE8-8E05-A30883F9394E}" type="pres">
      <dgm:prSet presAssocID="{00DFA7D8-7893-4315-8F37-66E81D050A90}" presName="parentText" presStyleLbl="node1" presStyleIdx="3" presStyleCnt="4">
        <dgm:presLayoutVars>
          <dgm:chMax val="0"/>
          <dgm:bulletEnabled val="1"/>
        </dgm:presLayoutVars>
      </dgm:prSet>
      <dgm:spPr/>
      <dgm:t>
        <a:bodyPr/>
        <a:lstStyle/>
        <a:p>
          <a:endParaRPr lang="en-US"/>
        </a:p>
      </dgm:t>
    </dgm:pt>
    <dgm:pt modelId="{F5C067A8-3E33-4B3A-BBEF-879D386EB288}" type="pres">
      <dgm:prSet presAssocID="{00DFA7D8-7893-4315-8F37-66E81D050A90}" presName="negativeSpace" presStyleCnt="0"/>
      <dgm:spPr/>
    </dgm:pt>
    <dgm:pt modelId="{CD1E10B5-A489-4A1C-AB84-E6DE3EF7F9C1}" type="pres">
      <dgm:prSet presAssocID="{00DFA7D8-7893-4315-8F37-66E81D050A90}" presName="childText" presStyleLbl="conFgAcc1" presStyleIdx="3" presStyleCnt="4">
        <dgm:presLayoutVars>
          <dgm:bulletEnabled val="1"/>
        </dgm:presLayoutVars>
      </dgm:prSet>
      <dgm:spPr/>
    </dgm:pt>
  </dgm:ptLst>
  <dgm:cxnLst>
    <dgm:cxn modelId="{03241D6A-8AA1-438F-9266-F443A876B0DA}" type="presOf" srcId="{E6EEEFDD-67B9-441B-A2D0-03EF6AC14778}" destId="{61FBAC01-DFA5-4CBB-92D5-822C3C4FDC49}" srcOrd="1" destOrd="0" presId="urn:microsoft.com/office/officeart/2005/8/layout/list1"/>
    <dgm:cxn modelId="{ACA3173D-3FA7-4286-BA0C-C6EB74B8A36C}" type="presOf" srcId="{00DFA7D8-7893-4315-8F37-66E81D050A90}" destId="{DC8DC637-AF46-46F6-961A-C80CF5C01EE9}" srcOrd="0" destOrd="0" presId="urn:microsoft.com/office/officeart/2005/8/layout/list1"/>
    <dgm:cxn modelId="{77318D2E-CF88-4F19-AC87-32B7A49FE44B}" type="presOf" srcId="{E014E65A-4B36-47BA-AD80-041C2BAFB5C4}" destId="{D1935E33-599E-4C16-8E95-BB25FF3DFBAB}" srcOrd="1" destOrd="0" presId="urn:microsoft.com/office/officeart/2005/8/layout/list1"/>
    <dgm:cxn modelId="{CE11C477-3EB1-49CA-94CF-930E13454EE7}" type="presOf" srcId="{3AF9272A-63B6-48C7-B902-AF1DB6CBBD59}" destId="{B9815972-6BBE-4638-8FF0-F924656D0BA4}" srcOrd="0" destOrd="0" presId="urn:microsoft.com/office/officeart/2005/8/layout/list1"/>
    <dgm:cxn modelId="{AF8F05AD-1C82-4BB7-AC8B-71415B89C886}" type="presOf" srcId="{E014E65A-4B36-47BA-AD80-041C2BAFB5C4}" destId="{77EEF798-1D1A-4F15-A662-ED255D1E6076}" srcOrd="0" destOrd="0" presId="urn:microsoft.com/office/officeart/2005/8/layout/list1"/>
    <dgm:cxn modelId="{788BD573-6326-4DC4-A52F-E2E4C844C3B9}" srcId="{3AF9272A-63B6-48C7-B902-AF1DB6CBBD59}" destId="{E014E65A-4B36-47BA-AD80-041C2BAFB5C4}" srcOrd="1" destOrd="0" parTransId="{C6910737-67C3-43CD-ADB3-B6EAFAF3C97A}" sibTransId="{A0921405-8403-41F1-A499-0DF756A4D0F9}"/>
    <dgm:cxn modelId="{5AC7F557-A95C-41C1-8D9C-1F94EBEA2EEE}" type="presOf" srcId="{00DFA7D8-7893-4315-8F37-66E81D050A90}" destId="{4B1A42BD-B2FA-4EE8-8E05-A30883F9394E}" srcOrd="1" destOrd="0" presId="urn:microsoft.com/office/officeart/2005/8/layout/list1"/>
    <dgm:cxn modelId="{F93A1C7F-A5FF-4CB8-B56F-75DAE543076C}" type="presOf" srcId="{B33B942A-87A1-4E92-8485-8EFC4A89C4A3}" destId="{AE1C1014-F7D2-4A54-89EF-02E1508E2677}" srcOrd="0" destOrd="0" presId="urn:microsoft.com/office/officeart/2005/8/layout/list1"/>
    <dgm:cxn modelId="{1C62D2F9-8211-4DBF-94CA-4A5C432711F3}" srcId="{3AF9272A-63B6-48C7-B902-AF1DB6CBBD59}" destId="{E6EEEFDD-67B9-441B-A2D0-03EF6AC14778}" srcOrd="0" destOrd="0" parTransId="{1833BE3E-F526-4683-9604-3AA8153B154F}" sibTransId="{BB1CFCCE-B9EE-446D-AD89-AA2BA1ED4BF5}"/>
    <dgm:cxn modelId="{26B14831-0735-4823-828F-24F7CF661333}" srcId="{3AF9272A-63B6-48C7-B902-AF1DB6CBBD59}" destId="{B33B942A-87A1-4E92-8485-8EFC4A89C4A3}" srcOrd="2" destOrd="0" parTransId="{83F2196C-3229-4EAA-B149-FFF5027A794C}" sibTransId="{1D336D80-7FE9-4395-8FEB-9601ABFAA484}"/>
    <dgm:cxn modelId="{F4EDD524-CB03-4E98-91B1-D665E2607C83}" type="presOf" srcId="{E6EEEFDD-67B9-441B-A2D0-03EF6AC14778}" destId="{E3D3B905-2122-43F8-A731-026297813B0F}" srcOrd="0" destOrd="0" presId="urn:microsoft.com/office/officeart/2005/8/layout/list1"/>
    <dgm:cxn modelId="{C14C3309-FD1B-46C4-97C2-11E096028B94}" type="presOf" srcId="{B33B942A-87A1-4E92-8485-8EFC4A89C4A3}" destId="{234C00C6-C178-4764-BD6A-859B23541757}" srcOrd="1" destOrd="0" presId="urn:microsoft.com/office/officeart/2005/8/layout/list1"/>
    <dgm:cxn modelId="{6300481F-6B0B-4103-BC11-7F383E9631B9}" srcId="{3AF9272A-63B6-48C7-B902-AF1DB6CBBD59}" destId="{00DFA7D8-7893-4315-8F37-66E81D050A90}" srcOrd="3" destOrd="0" parTransId="{F8EDDAA6-67C4-4BD1-877E-B65E78622AE4}" sibTransId="{6F02794C-0D23-47FB-AE88-1463301C8412}"/>
    <dgm:cxn modelId="{456E4569-3492-4057-A440-F0363E2EBD04}" type="presParOf" srcId="{B9815972-6BBE-4638-8FF0-F924656D0BA4}" destId="{D2AA1F5F-9223-4134-BF3E-36F1C7B424F4}" srcOrd="0" destOrd="0" presId="urn:microsoft.com/office/officeart/2005/8/layout/list1"/>
    <dgm:cxn modelId="{02ADAC41-154F-4E83-B8A4-E0B191E3D53B}" type="presParOf" srcId="{D2AA1F5F-9223-4134-BF3E-36F1C7B424F4}" destId="{E3D3B905-2122-43F8-A731-026297813B0F}" srcOrd="0" destOrd="0" presId="urn:microsoft.com/office/officeart/2005/8/layout/list1"/>
    <dgm:cxn modelId="{013A13A4-84C6-4119-8411-506DFDED57C5}" type="presParOf" srcId="{D2AA1F5F-9223-4134-BF3E-36F1C7B424F4}" destId="{61FBAC01-DFA5-4CBB-92D5-822C3C4FDC49}" srcOrd="1" destOrd="0" presId="urn:microsoft.com/office/officeart/2005/8/layout/list1"/>
    <dgm:cxn modelId="{CBE157F9-59AC-4EDE-918F-E43BF53F8D61}" type="presParOf" srcId="{B9815972-6BBE-4638-8FF0-F924656D0BA4}" destId="{4756771B-D301-4626-A30E-EB0A9978AFBF}" srcOrd="1" destOrd="0" presId="urn:microsoft.com/office/officeart/2005/8/layout/list1"/>
    <dgm:cxn modelId="{31CDC595-C798-4C18-9FD2-CB2365CAB148}" type="presParOf" srcId="{B9815972-6BBE-4638-8FF0-F924656D0BA4}" destId="{17CB4E30-58A0-42E6-AF03-E01353C40268}" srcOrd="2" destOrd="0" presId="urn:microsoft.com/office/officeart/2005/8/layout/list1"/>
    <dgm:cxn modelId="{EC36BE88-1262-4860-A23B-4DF8BDD1B5B4}" type="presParOf" srcId="{B9815972-6BBE-4638-8FF0-F924656D0BA4}" destId="{6B1882E0-DE78-4DBF-8771-B891A4E50A9B}" srcOrd="3" destOrd="0" presId="urn:microsoft.com/office/officeart/2005/8/layout/list1"/>
    <dgm:cxn modelId="{7981551F-0282-40A7-A597-565BB417A97D}" type="presParOf" srcId="{B9815972-6BBE-4638-8FF0-F924656D0BA4}" destId="{9E5DDADA-5D0F-4559-ADAF-042DBFCFCF62}" srcOrd="4" destOrd="0" presId="urn:microsoft.com/office/officeart/2005/8/layout/list1"/>
    <dgm:cxn modelId="{1AB9DDB7-2AC9-4A3C-821D-C4A792BB80CB}" type="presParOf" srcId="{9E5DDADA-5D0F-4559-ADAF-042DBFCFCF62}" destId="{77EEF798-1D1A-4F15-A662-ED255D1E6076}" srcOrd="0" destOrd="0" presId="urn:microsoft.com/office/officeart/2005/8/layout/list1"/>
    <dgm:cxn modelId="{66A35502-729F-4B81-B437-8C45EF43DC19}" type="presParOf" srcId="{9E5DDADA-5D0F-4559-ADAF-042DBFCFCF62}" destId="{D1935E33-599E-4C16-8E95-BB25FF3DFBAB}" srcOrd="1" destOrd="0" presId="urn:microsoft.com/office/officeart/2005/8/layout/list1"/>
    <dgm:cxn modelId="{9720F77B-A0E2-4001-9235-D2594E6BF506}" type="presParOf" srcId="{B9815972-6BBE-4638-8FF0-F924656D0BA4}" destId="{10371C3E-7A77-4DE3-ADB4-93D88B7AE4BA}" srcOrd="5" destOrd="0" presId="urn:microsoft.com/office/officeart/2005/8/layout/list1"/>
    <dgm:cxn modelId="{64429C57-A308-4987-8387-5228DA4E8088}" type="presParOf" srcId="{B9815972-6BBE-4638-8FF0-F924656D0BA4}" destId="{C16B7E01-A34C-470D-AD5C-BA6925989B79}" srcOrd="6" destOrd="0" presId="urn:microsoft.com/office/officeart/2005/8/layout/list1"/>
    <dgm:cxn modelId="{354E2518-13BB-4BA2-83FC-42DB5A0F0B8E}" type="presParOf" srcId="{B9815972-6BBE-4638-8FF0-F924656D0BA4}" destId="{DAFD6BB4-A6AB-46CC-995F-2854CDD8200A}" srcOrd="7" destOrd="0" presId="urn:microsoft.com/office/officeart/2005/8/layout/list1"/>
    <dgm:cxn modelId="{7E43EA3E-8CA8-4FC6-B344-EB75C06BE4EE}" type="presParOf" srcId="{B9815972-6BBE-4638-8FF0-F924656D0BA4}" destId="{87D15D66-179F-4F25-9B10-BE69660C8106}" srcOrd="8" destOrd="0" presId="urn:microsoft.com/office/officeart/2005/8/layout/list1"/>
    <dgm:cxn modelId="{932224A2-D01E-470B-843C-E638570EAE0D}" type="presParOf" srcId="{87D15D66-179F-4F25-9B10-BE69660C8106}" destId="{AE1C1014-F7D2-4A54-89EF-02E1508E2677}" srcOrd="0" destOrd="0" presId="urn:microsoft.com/office/officeart/2005/8/layout/list1"/>
    <dgm:cxn modelId="{5C0CB70E-70EE-4E38-97A2-34548B3AA1C7}" type="presParOf" srcId="{87D15D66-179F-4F25-9B10-BE69660C8106}" destId="{234C00C6-C178-4764-BD6A-859B23541757}" srcOrd="1" destOrd="0" presId="urn:microsoft.com/office/officeart/2005/8/layout/list1"/>
    <dgm:cxn modelId="{0971E179-4455-4B1B-A06E-C92888F8A632}" type="presParOf" srcId="{B9815972-6BBE-4638-8FF0-F924656D0BA4}" destId="{216FDA68-0C39-4A72-9A59-B36997177C14}" srcOrd="9" destOrd="0" presId="urn:microsoft.com/office/officeart/2005/8/layout/list1"/>
    <dgm:cxn modelId="{059F722F-184A-4B54-AF8C-95E8DA2F1F8C}" type="presParOf" srcId="{B9815972-6BBE-4638-8FF0-F924656D0BA4}" destId="{45C8B6A7-238E-42B7-83C8-9F86B8056B57}" srcOrd="10" destOrd="0" presId="urn:microsoft.com/office/officeart/2005/8/layout/list1"/>
    <dgm:cxn modelId="{3F85D3F4-9E5C-4173-96ED-137A4951E967}" type="presParOf" srcId="{B9815972-6BBE-4638-8FF0-F924656D0BA4}" destId="{AF6CCD6A-74D5-4BB1-84AE-52EA26D6E2CF}" srcOrd="11" destOrd="0" presId="urn:microsoft.com/office/officeart/2005/8/layout/list1"/>
    <dgm:cxn modelId="{C6A0ED08-65BE-4554-B25B-B4F158622AC4}" type="presParOf" srcId="{B9815972-6BBE-4638-8FF0-F924656D0BA4}" destId="{8BCE1B02-70F2-48F1-A803-0AA72077AEA6}" srcOrd="12" destOrd="0" presId="urn:microsoft.com/office/officeart/2005/8/layout/list1"/>
    <dgm:cxn modelId="{CDCAA409-2A64-48AD-BC7B-D933DC28E9BF}" type="presParOf" srcId="{8BCE1B02-70F2-48F1-A803-0AA72077AEA6}" destId="{DC8DC637-AF46-46F6-961A-C80CF5C01EE9}" srcOrd="0" destOrd="0" presId="urn:microsoft.com/office/officeart/2005/8/layout/list1"/>
    <dgm:cxn modelId="{B50032FD-5EFB-43A3-881F-E3AB1B982162}" type="presParOf" srcId="{8BCE1B02-70F2-48F1-A803-0AA72077AEA6}" destId="{4B1A42BD-B2FA-4EE8-8E05-A30883F9394E}" srcOrd="1" destOrd="0" presId="urn:microsoft.com/office/officeart/2005/8/layout/list1"/>
    <dgm:cxn modelId="{04599B8E-6AC9-46CF-BDE0-EAF7BCF68B2F}" type="presParOf" srcId="{B9815972-6BBE-4638-8FF0-F924656D0BA4}" destId="{F5C067A8-3E33-4B3A-BBEF-879D386EB288}" srcOrd="13" destOrd="0" presId="urn:microsoft.com/office/officeart/2005/8/layout/list1"/>
    <dgm:cxn modelId="{C5F5E7C7-3A77-4DC0-BF6C-59B7D7644885}" type="presParOf" srcId="{B9815972-6BBE-4638-8FF0-F924656D0BA4}" destId="{CD1E10B5-A489-4A1C-AB84-E6DE3EF7F9C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95AFA1-2B5D-4229-BEF6-BD60C6C08E7C}" type="doc">
      <dgm:prSet loTypeId="urn:microsoft.com/office/officeart/2005/8/layout/hProcess4" loCatId="process" qsTypeId="urn:microsoft.com/office/officeart/2005/8/quickstyle/simple2" qsCatId="simple" csTypeId="urn:microsoft.com/office/officeart/2005/8/colors/accent1_2" csCatId="accent1" phldr="1"/>
      <dgm:spPr/>
      <dgm:t>
        <a:bodyPr/>
        <a:lstStyle/>
        <a:p>
          <a:endParaRPr lang="en-US"/>
        </a:p>
      </dgm:t>
    </dgm:pt>
    <dgm:pt modelId="{954A1F99-D9CB-45EA-94C0-78FF2D90DCBF}">
      <dgm:prSet phldrT="[Text]"/>
      <dgm:spPr/>
      <dgm:t>
        <a:bodyPr/>
        <a:lstStyle/>
        <a:p>
          <a:r>
            <a:rPr lang="id-ID" dirty="0" smtClean="0"/>
            <a:t>Abad 20</a:t>
          </a:r>
          <a:endParaRPr lang="en-US" dirty="0"/>
        </a:p>
      </dgm:t>
    </dgm:pt>
    <dgm:pt modelId="{A065DD0A-DE89-49C7-B52C-BE4944BD22E4}" type="parTrans" cxnId="{9108D433-6868-4EE7-891B-749F755B9DDC}">
      <dgm:prSet/>
      <dgm:spPr/>
      <dgm:t>
        <a:bodyPr/>
        <a:lstStyle/>
        <a:p>
          <a:endParaRPr lang="en-US"/>
        </a:p>
      </dgm:t>
    </dgm:pt>
    <dgm:pt modelId="{BBB0B1DF-17DF-4D82-B250-6DBBB2C9F6F0}" type="sibTrans" cxnId="{9108D433-6868-4EE7-891B-749F755B9DDC}">
      <dgm:prSet/>
      <dgm:spPr/>
      <dgm:t>
        <a:bodyPr/>
        <a:lstStyle/>
        <a:p>
          <a:endParaRPr lang="en-US"/>
        </a:p>
      </dgm:t>
    </dgm:pt>
    <dgm:pt modelId="{DBF42E00-A195-4CC1-AD33-30CB4BC579EB}">
      <dgm:prSet phldrT="[Text]"/>
      <dgm:spPr/>
      <dgm:t>
        <a:bodyPr/>
        <a:lstStyle/>
        <a:p>
          <a:r>
            <a:rPr lang="id-ID" dirty="0" smtClean="0"/>
            <a:t>Muncuknya komunikasi digital pada abad 20 untuk mengantarkan teks, audio dan video pada koneknsi kabel, wirelesss atau fiber opyic</a:t>
          </a:r>
          <a:endParaRPr lang="en-US" dirty="0"/>
        </a:p>
      </dgm:t>
    </dgm:pt>
    <dgm:pt modelId="{29C84B1D-838C-4610-A03A-D7CDF58B5DEC}" type="parTrans" cxnId="{ADBD58A0-7BAB-4D00-ABA4-A9E32F73C766}">
      <dgm:prSet/>
      <dgm:spPr/>
      <dgm:t>
        <a:bodyPr/>
        <a:lstStyle/>
        <a:p>
          <a:endParaRPr lang="en-US"/>
        </a:p>
      </dgm:t>
    </dgm:pt>
    <dgm:pt modelId="{DFD4F402-AC88-409D-A995-AD6956DB759E}" type="sibTrans" cxnId="{ADBD58A0-7BAB-4D00-ABA4-A9E32F73C766}">
      <dgm:prSet/>
      <dgm:spPr/>
      <dgm:t>
        <a:bodyPr/>
        <a:lstStyle/>
        <a:p>
          <a:endParaRPr lang="en-US"/>
        </a:p>
      </dgm:t>
    </dgm:pt>
    <dgm:pt modelId="{950018A4-ACD2-4B58-BA43-654D743ECAC7}">
      <dgm:prSet phldrT="[Text]" phldr="1"/>
      <dgm:spPr/>
      <dgm:t>
        <a:bodyPr/>
        <a:lstStyle/>
        <a:p>
          <a:endParaRPr lang="en-US"/>
        </a:p>
      </dgm:t>
    </dgm:pt>
    <dgm:pt modelId="{97DAF28D-3F0A-43FB-920F-26D6C0A2C8DE}" type="parTrans" cxnId="{3A42352A-F4EC-4951-BABD-2BF656C30236}">
      <dgm:prSet/>
      <dgm:spPr/>
      <dgm:t>
        <a:bodyPr/>
        <a:lstStyle/>
        <a:p>
          <a:endParaRPr lang="en-US"/>
        </a:p>
      </dgm:t>
    </dgm:pt>
    <dgm:pt modelId="{BDA913A1-98BE-4EB3-A94C-C5A5E51BA0FF}" type="sibTrans" cxnId="{3A42352A-F4EC-4951-BABD-2BF656C30236}">
      <dgm:prSet/>
      <dgm:spPr/>
      <dgm:t>
        <a:bodyPr/>
        <a:lstStyle/>
        <a:p>
          <a:endParaRPr lang="en-US"/>
        </a:p>
      </dgm:t>
    </dgm:pt>
    <dgm:pt modelId="{24B27723-05F9-46D3-872B-1E7B58C01914}">
      <dgm:prSet phldrT="[Text]"/>
      <dgm:spPr/>
      <dgm:t>
        <a:bodyPr/>
        <a:lstStyle/>
        <a:p>
          <a:r>
            <a:rPr lang="id-ID" dirty="0" smtClean="0"/>
            <a:t>Pada saat yang sama, hal ini mengisnpirasi sebuah organisasi media untuk mengeksplorasi pengiriman multimedia informasi</a:t>
          </a:r>
          <a:endParaRPr lang="en-US" dirty="0"/>
        </a:p>
      </dgm:t>
    </dgm:pt>
    <dgm:pt modelId="{A977FAEA-E639-47E8-9C72-1CD878AC67BF}" type="parTrans" cxnId="{BFB401EF-8B15-491B-A7AC-12C0B8813026}">
      <dgm:prSet/>
      <dgm:spPr/>
      <dgm:t>
        <a:bodyPr/>
        <a:lstStyle/>
        <a:p>
          <a:endParaRPr lang="en-US"/>
        </a:p>
      </dgm:t>
    </dgm:pt>
    <dgm:pt modelId="{EA7033E3-2088-4D76-A0EA-7BE781F5A3FF}" type="sibTrans" cxnId="{BFB401EF-8B15-491B-A7AC-12C0B8813026}">
      <dgm:prSet/>
      <dgm:spPr/>
      <dgm:t>
        <a:bodyPr/>
        <a:lstStyle/>
        <a:p>
          <a:endParaRPr lang="en-US"/>
        </a:p>
      </dgm:t>
    </dgm:pt>
    <dgm:pt modelId="{938F36AD-978B-414F-8A06-42BAE967F946}">
      <dgm:prSet phldrT="[Text]"/>
      <dgm:spPr/>
      <dgm:t>
        <a:bodyPr/>
        <a:lstStyle/>
        <a:p>
          <a:r>
            <a:rPr lang="id-ID" dirty="0" smtClean="0"/>
            <a:t>1997</a:t>
          </a:r>
          <a:endParaRPr lang="en-US" dirty="0"/>
        </a:p>
      </dgm:t>
    </dgm:pt>
    <dgm:pt modelId="{10CDE9AF-494B-4E88-A5C5-0D3CE4961D73}" type="parTrans" cxnId="{0B55E55B-2254-4AA0-AA41-9F6A3BEB26B0}">
      <dgm:prSet/>
      <dgm:spPr/>
      <dgm:t>
        <a:bodyPr/>
        <a:lstStyle/>
        <a:p>
          <a:endParaRPr lang="en-US"/>
        </a:p>
      </dgm:t>
    </dgm:pt>
    <dgm:pt modelId="{C465471A-CFE3-4F47-B8ED-18C649525B3A}" type="sibTrans" cxnId="{0B55E55B-2254-4AA0-AA41-9F6A3BEB26B0}">
      <dgm:prSet/>
      <dgm:spPr/>
      <dgm:t>
        <a:bodyPr/>
        <a:lstStyle/>
        <a:p>
          <a:endParaRPr lang="en-US"/>
        </a:p>
      </dgm:t>
    </dgm:pt>
    <dgm:pt modelId="{E23D57BC-8922-442E-8B0A-BED6937E3E74}">
      <dgm:prSet phldrT="[Text]"/>
      <dgm:spPr/>
      <dgm:t>
        <a:bodyPr/>
        <a:lstStyle/>
        <a:p>
          <a:r>
            <a:rPr lang="id-ID" dirty="0" smtClean="0"/>
            <a:t>Konvergensi digitasl media berita disebut mediamosphosis oleh Roger Fidler </a:t>
          </a:r>
          <a:endParaRPr lang="en-US" dirty="0"/>
        </a:p>
      </dgm:t>
    </dgm:pt>
    <dgm:pt modelId="{75C20F71-952A-4DC6-9F9E-8628F978022A}" type="parTrans" cxnId="{AC4534D8-77B0-495B-8271-73ED1018EBD8}">
      <dgm:prSet/>
      <dgm:spPr/>
      <dgm:t>
        <a:bodyPr/>
        <a:lstStyle/>
        <a:p>
          <a:endParaRPr lang="en-US"/>
        </a:p>
      </dgm:t>
    </dgm:pt>
    <dgm:pt modelId="{BD70EA52-720E-4EDC-A616-1715E91578B6}" type="sibTrans" cxnId="{AC4534D8-77B0-495B-8271-73ED1018EBD8}">
      <dgm:prSet/>
      <dgm:spPr/>
      <dgm:t>
        <a:bodyPr/>
        <a:lstStyle/>
        <a:p>
          <a:endParaRPr lang="en-US"/>
        </a:p>
      </dgm:t>
    </dgm:pt>
    <dgm:pt modelId="{BE0F168D-56A7-4E39-8C04-0BC2D524554E}" type="pres">
      <dgm:prSet presAssocID="{D295AFA1-2B5D-4229-BEF6-BD60C6C08E7C}" presName="Name0" presStyleCnt="0">
        <dgm:presLayoutVars>
          <dgm:dir/>
          <dgm:animLvl val="lvl"/>
          <dgm:resizeHandles val="exact"/>
        </dgm:presLayoutVars>
      </dgm:prSet>
      <dgm:spPr/>
    </dgm:pt>
    <dgm:pt modelId="{C22DD431-3F73-49A9-A52F-98E3BDEB6096}" type="pres">
      <dgm:prSet presAssocID="{D295AFA1-2B5D-4229-BEF6-BD60C6C08E7C}" presName="tSp" presStyleCnt="0"/>
      <dgm:spPr/>
    </dgm:pt>
    <dgm:pt modelId="{E4FA9DF2-71FB-4A44-B8AC-D1306645DBAB}" type="pres">
      <dgm:prSet presAssocID="{D295AFA1-2B5D-4229-BEF6-BD60C6C08E7C}" presName="bSp" presStyleCnt="0"/>
      <dgm:spPr/>
    </dgm:pt>
    <dgm:pt modelId="{A45FBB27-875A-496B-8E64-DFDDA10D3B2E}" type="pres">
      <dgm:prSet presAssocID="{D295AFA1-2B5D-4229-BEF6-BD60C6C08E7C}" presName="process" presStyleCnt="0"/>
      <dgm:spPr/>
    </dgm:pt>
    <dgm:pt modelId="{2A066EBB-AA5F-411A-BFBB-7C797B433FCE}" type="pres">
      <dgm:prSet presAssocID="{954A1F99-D9CB-45EA-94C0-78FF2D90DCBF}" presName="composite1" presStyleCnt="0"/>
      <dgm:spPr/>
    </dgm:pt>
    <dgm:pt modelId="{F5B40A27-A80E-4F25-AAA4-08913931EC53}" type="pres">
      <dgm:prSet presAssocID="{954A1F99-D9CB-45EA-94C0-78FF2D90DCBF}" presName="dummyNode1" presStyleLbl="node1" presStyleIdx="0" presStyleCnt="3"/>
      <dgm:spPr/>
    </dgm:pt>
    <dgm:pt modelId="{B35ADA06-B800-463E-B900-A72CE08D8422}" type="pres">
      <dgm:prSet presAssocID="{954A1F99-D9CB-45EA-94C0-78FF2D90DCBF}" presName="childNode1" presStyleLbl="bgAcc1" presStyleIdx="0" presStyleCnt="3">
        <dgm:presLayoutVars>
          <dgm:bulletEnabled val="1"/>
        </dgm:presLayoutVars>
      </dgm:prSet>
      <dgm:spPr/>
      <dgm:t>
        <a:bodyPr/>
        <a:lstStyle/>
        <a:p>
          <a:endParaRPr lang="en-US"/>
        </a:p>
      </dgm:t>
    </dgm:pt>
    <dgm:pt modelId="{3E5E50FC-1E8D-48DD-9328-E345043D1583}" type="pres">
      <dgm:prSet presAssocID="{954A1F99-D9CB-45EA-94C0-78FF2D90DCBF}" presName="childNode1tx" presStyleLbl="bgAcc1" presStyleIdx="0" presStyleCnt="3">
        <dgm:presLayoutVars>
          <dgm:bulletEnabled val="1"/>
        </dgm:presLayoutVars>
      </dgm:prSet>
      <dgm:spPr/>
      <dgm:t>
        <a:bodyPr/>
        <a:lstStyle/>
        <a:p>
          <a:endParaRPr lang="en-US"/>
        </a:p>
      </dgm:t>
    </dgm:pt>
    <dgm:pt modelId="{65D24F45-0430-4B3B-A709-0ABCF39A0105}" type="pres">
      <dgm:prSet presAssocID="{954A1F99-D9CB-45EA-94C0-78FF2D90DCBF}" presName="parentNode1" presStyleLbl="node1" presStyleIdx="0" presStyleCnt="3">
        <dgm:presLayoutVars>
          <dgm:chMax val="1"/>
          <dgm:bulletEnabled val="1"/>
        </dgm:presLayoutVars>
      </dgm:prSet>
      <dgm:spPr/>
    </dgm:pt>
    <dgm:pt modelId="{AB8D46B5-4926-42B2-8573-FD53375FD7CE}" type="pres">
      <dgm:prSet presAssocID="{954A1F99-D9CB-45EA-94C0-78FF2D90DCBF}" presName="connSite1" presStyleCnt="0"/>
      <dgm:spPr/>
    </dgm:pt>
    <dgm:pt modelId="{06FBD1BB-A7D8-4954-8D38-F0C22CCB2AD0}" type="pres">
      <dgm:prSet presAssocID="{BBB0B1DF-17DF-4D82-B250-6DBBB2C9F6F0}" presName="Name9" presStyleLbl="sibTrans2D1" presStyleIdx="0" presStyleCnt="2"/>
      <dgm:spPr/>
    </dgm:pt>
    <dgm:pt modelId="{3D4D9DFD-DDA0-4B0C-A6E1-20F94A267308}" type="pres">
      <dgm:prSet presAssocID="{950018A4-ACD2-4B58-BA43-654D743ECAC7}" presName="composite2" presStyleCnt="0"/>
      <dgm:spPr/>
    </dgm:pt>
    <dgm:pt modelId="{755A4794-7707-4132-96B6-E9E035670DC9}" type="pres">
      <dgm:prSet presAssocID="{950018A4-ACD2-4B58-BA43-654D743ECAC7}" presName="dummyNode2" presStyleLbl="node1" presStyleIdx="0" presStyleCnt="3"/>
      <dgm:spPr/>
    </dgm:pt>
    <dgm:pt modelId="{80350397-4A12-458D-AD89-B0DBFF83C92F}" type="pres">
      <dgm:prSet presAssocID="{950018A4-ACD2-4B58-BA43-654D743ECAC7}" presName="childNode2" presStyleLbl="bgAcc1" presStyleIdx="1" presStyleCnt="3">
        <dgm:presLayoutVars>
          <dgm:bulletEnabled val="1"/>
        </dgm:presLayoutVars>
      </dgm:prSet>
      <dgm:spPr/>
      <dgm:t>
        <a:bodyPr/>
        <a:lstStyle/>
        <a:p>
          <a:endParaRPr lang="en-US"/>
        </a:p>
      </dgm:t>
    </dgm:pt>
    <dgm:pt modelId="{14E10082-4C1D-4D0A-BE7F-B7717B3557A4}" type="pres">
      <dgm:prSet presAssocID="{950018A4-ACD2-4B58-BA43-654D743ECAC7}" presName="childNode2tx" presStyleLbl="bgAcc1" presStyleIdx="1" presStyleCnt="3">
        <dgm:presLayoutVars>
          <dgm:bulletEnabled val="1"/>
        </dgm:presLayoutVars>
      </dgm:prSet>
      <dgm:spPr/>
      <dgm:t>
        <a:bodyPr/>
        <a:lstStyle/>
        <a:p>
          <a:endParaRPr lang="en-US"/>
        </a:p>
      </dgm:t>
    </dgm:pt>
    <dgm:pt modelId="{555B46A7-9C70-47DD-BEA6-8A156A22E525}" type="pres">
      <dgm:prSet presAssocID="{950018A4-ACD2-4B58-BA43-654D743ECAC7}" presName="parentNode2" presStyleLbl="node1" presStyleIdx="1" presStyleCnt="3">
        <dgm:presLayoutVars>
          <dgm:chMax val="0"/>
          <dgm:bulletEnabled val="1"/>
        </dgm:presLayoutVars>
      </dgm:prSet>
      <dgm:spPr/>
    </dgm:pt>
    <dgm:pt modelId="{42B0C042-47F3-4380-B6E7-B7D2DBFC05E2}" type="pres">
      <dgm:prSet presAssocID="{950018A4-ACD2-4B58-BA43-654D743ECAC7}" presName="connSite2" presStyleCnt="0"/>
      <dgm:spPr/>
    </dgm:pt>
    <dgm:pt modelId="{4F7E3201-316C-4AE1-A8D1-82305DF276CE}" type="pres">
      <dgm:prSet presAssocID="{BDA913A1-98BE-4EB3-A94C-C5A5E51BA0FF}" presName="Name18" presStyleLbl="sibTrans2D1" presStyleIdx="1" presStyleCnt="2"/>
      <dgm:spPr/>
    </dgm:pt>
    <dgm:pt modelId="{1BA332A1-00CE-4E35-84CC-B6A8A1198A84}" type="pres">
      <dgm:prSet presAssocID="{938F36AD-978B-414F-8A06-42BAE967F946}" presName="composite1" presStyleCnt="0"/>
      <dgm:spPr/>
    </dgm:pt>
    <dgm:pt modelId="{69A5E69B-C960-4BB7-A5A1-862FFE037860}" type="pres">
      <dgm:prSet presAssocID="{938F36AD-978B-414F-8A06-42BAE967F946}" presName="dummyNode1" presStyleLbl="node1" presStyleIdx="1" presStyleCnt="3"/>
      <dgm:spPr/>
    </dgm:pt>
    <dgm:pt modelId="{9F1F45EA-8ED7-4215-BD74-8911AF381C1F}" type="pres">
      <dgm:prSet presAssocID="{938F36AD-978B-414F-8A06-42BAE967F946}" presName="childNode1" presStyleLbl="bgAcc1" presStyleIdx="2" presStyleCnt="3">
        <dgm:presLayoutVars>
          <dgm:bulletEnabled val="1"/>
        </dgm:presLayoutVars>
      </dgm:prSet>
      <dgm:spPr/>
      <dgm:t>
        <a:bodyPr/>
        <a:lstStyle/>
        <a:p>
          <a:endParaRPr lang="en-US"/>
        </a:p>
      </dgm:t>
    </dgm:pt>
    <dgm:pt modelId="{10687233-1B28-48D1-9343-94BB75B97532}" type="pres">
      <dgm:prSet presAssocID="{938F36AD-978B-414F-8A06-42BAE967F946}" presName="childNode1tx" presStyleLbl="bgAcc1" presStyleIdx="2" presStyleCnt="3">
        <dgm:presLayoutVars>
          <dgm:bulletEnabled val="1"/>
        </dgm:presLayoutVars>
      </dgm:prSet>
      <dgm:spPr/>
      <dgm:t>
        <a:bodyPr/>
        <a:lstStyle/>
        <a:p>
          <a:endParaRPr lang="en-US"/>
        </a:p>
      </dgm:t>
    </dgm:pt>
    <dgm:pt modelId="{FAC6288B-4C10-497C-BFA5-AD8ACB122FF7}" type="pres">
      <dgm:prSet presAssocID="{938F36AD-978B-414F-8A06-42BAE967F946}" presName="parentNode1" presStyleLbl="node1" presStyleIdx="2" presStyleCnt="3">
        <dgm:presLayoutVars>
          <dgm:chMax val="1"/>
          <dgm:bulletEnabled val="1"/>
        </dgm:presLayoutVars>
      </dgm:prSet>
      <dgm:spPr/>
    </dgm:pt>
    <dgm:pt modelId="{D539879E-A3D5-4821-9DD3-5A336E71C820}" type="pres">
      <dgm:prSet presAssocID="{938F36AD-978B-414F-8A06-42BAE967F946}" presName="connSite1" presStyleCnt="0"/>
      <dgm:spPr/>
    </dgm:pt>
  </dgm:ptLst>
  <dgm:cxnLst>
    <dgm:cxn modelId="{77B272A3-19B9-4418-B1C5-A47001C63F62}" type="presOf" srcId="{DBF42E00-A195-4CC1-AD33-30CB4BC579EB}" destId="{B35ADA06-B800-463E-B900-A72CE08D8422}" srcOrd="0" destOrd="0" presId="urn:microsoft.com/office/officeart/2005/8/layout/hProcess4"/>
    <dgm:cxn modelId="{C14B1AC6-6606-46FE-AF88-53A0BFBAFB95}" type="presOf" srcId="{D295AFA1-2B5D-4229-BEF6-BD60C6C08E7C}" destId="{BE0F168D-56A7-4E39-8C04-0BC2D524554E}" srcOrd="0" destOrd="0" presId="urn:microsoft.com/office/officeart/2005/8/layout/hProcess4"/>
    <dgm:cxn modelId="{84FF0727-7CCF-442B-9193-8D5B04DF5772}" type="presOf" srcId="{24B27723-05F9-46D3-872B-1E7B58C01914}" destId="{80350397-4A12-458D-AD89-B0DBFF83C92F}" srcOrd="0" destOrd="0" presId="urn:microsoft.com/office/officeart/2005/8/layout/hProcess4"/>
    <dgm:cxn modelId="{80E22663-E18A-4787-9BCF-A8DCB361AC95}" type="presOf" srcId="{DBF42E00-A195-4CC1-AD33-30CB4BC579EB}" destId="{3E5E50FC-1E8D-48DD-9328-E345043D1583}" srcOrd="1" destOrd="0" presId="urn:microsoft.com/office/officeart/2005/8/layout/hProcess4"/>
    <dgm:cxn modelId="{0B55E55B-2254-4AA0-AA41-9F6A3BEB26B0}" srcId="{D295AFA1-2B5D-4229-BEF6-BD60C6C08E7C}" destId="{938F36AD-978B-414F-8A06-42BAE967F946}" srcOrd="2" destOrd="0" parTransId="{10CDE9AF-494B-4E88-A5C5-0D3CE4961D73}" sibTransId="{C465471A-CFE3-4F47-B8ED-18C649525B3A}"/>
    <dgm:cxn modelId="{646E5037-220B-47D8-AC6C-A74410B4B013}" type="presOf" srcId="{BBB0B1DF-17DF-4D82-B250-6DBBB2C9F6F0}" destId="{06FBD1BB-A7D8-4954-8D38-F0C22CCB2AD0}" srcOrd="0" destOrd="0" presId="urn:microsoft.com/office/officeart/2005/8/layout/hProcess4"/>
    <dgm:cxn modelId="{6A7126E3-471F-468E-B7F2-60E1EFD60F30}" type="presOf" srcId="{950018A4-ACD2-4B58-BA43-654D743ECAC7}" destId="{555B46A7-9C70-47DD-BEA6-8A156A22E525}" srcOrd="0" destOrd="0" presId="urn:microsoft.com/office/officeart/2005/8/layout/hProcess4"/>
    <dgm:cxn modelId="{32FD0502-9420-48E0-8939-8E96A15FE7ED}" type="presOf" srcId="{24B27723-05F9-46D3-872B-1E7B58C01914}" destId="{14E10082-4C1D-4D0A-BE7F-B7717B3557A4}" srcOrd="1" destOrd="0" presId="urn:microsoft.com/office/officeart/2005/8/layout/hProcess4"/>
    <dgm:cxn modelId="{BFB401EF-8B15-491B-A7AC-12C0B8813026}" srcId="{950018A4-ACD2-4B58-BA43-654D743ECAC7}" destId="{24B27723-05F9-46D3-872B-1E7B58C01914}" srcOrd="0" destOrd="0" parTransId="{A977FAEA-E639-47E8-9C72-1CD878AC67BF}" sibTransId="{EA7033E3-2088-4D76-A0EA-7BE781F5A3FF}"/>
    <dgm:cxn modelId="{833588D6-513F-430F-8DB0-A1DA5453CF49}" type="presOf" srcId="{E23D57BC-8922-442E-8B0A-BED6937E3E74}" destId="{9F1F45EA-8ED7-4215-BD74-8911AF381C1F}" srcOrd="0" destOrd="0" presId="urn:microsoft.com/office/officeart/2005/8/layout/hProcess4"/>
    <dgm:cxn modelId="{F1017395-63AC-4E62-A922-B41EB4732602}" type="presOf" srcId="{954A1F99-D9CB-45EA-94C0-78FF2D90DCBF}" destId="{65D24F45-0430-4B3B-A709-0ABCF39A0105}" srcOrd="0" destOrd="0" presId="urn:microsoft.com/office/officeart/2005/8/layout/hProcess4"/>
    <dgm:cxn modelId="{C254A7F8-6B74-4E87-9D9A-AE3F0B9E3334}" type="presOf" srcId="{E23D57BC-8922-442E-8B0A-BED6937E3E74}" destId="{10687233-1B28-48D1-9343-94BB75B97532}" srcOrd="1" destOrd="0" presId="urn:microsoft.com/office/officeart/2005/8/layout/hProcess4"/>
    <dgm:cxn modelId="{254D56E0-2EDC-461F-B2CB-D46EE790C098}" type="presOf" srcId="{BDA913A1-98BE-4EB3-A94C-C5A5E51BA0FF}" destId="{4F7E3201-316C-4AE1-A8D1-82305DF276CE}" srcOrd="0" destOrd="0" presId="urn:microsoft.com/office/officeart/2005/8/layout/hProcess4"/>
    <dgm:cxn modelId="{49B526B2-A030-4630-AF13-507A2D464F65}" type="presOf" srcId="{938F36AD-978B-414F-8A06-42BAE967F946}" destId="{FAC6288B-4C10-497C-BFA5-AD8ACB122FF7}" srcOrd="0" destOrd="0" presId="urn:microsoft.com/office/officeart/2005/8/layout/hProcess4"/>
    <dgm:cxn modelId="{ADBD58A0-7BAB-4D00-ABA4-A9E32F73C766}" srcId="{954A1F99-D9CB-45EA-94C0-78FF2D90DCBF}" destId="{DBF42E00-A195-4CC1-AD33-30CB4BC579EB}" srcOrd="0" destOrd="0" parTransId="{29C84B1D-838C-4610-A03A-D7CDF58B5DEC}" sibTransId="{DFD4F402-AC88-409D-A995-AD6956DB759E}"/>
    <dgm:cxn modelId="{3A42352A-F4EC-4951-BABD-2BF656C30236}" srcId="{D295AFA1-2B5D-4229-BEF6-BD60C6C08E7C}" destId="{950018A4-ACD2-4B58-BA43-654D743ECAC7}" srcOrd="1" destOrd="0" parTransId="{97DAF28D-3F0A-43FB-920F-26D6C0A2C8DE}" sibTransId="{BDA913A1-98BE-4EB3-A94C-C5A5E51BA0FF}"/>
    <dgm:cxn modelId="{9108D433-6868-4EE7-891B-749F755B9DDC}" srcId="{D295AFA1-2B5D-4229-BEF6-BD60C6C08E7C}" destId="{954A1F99-D9CB-45EA-94C0-78FF2D90DCBF}" srcOrd="0" destOrd="0" parTransId="{A065DD0A-DE89-49C7-B52C-BE4944BD22E4}" sibTransId="{BBB0B1DF-17DF-4D82-B250-6DBBB2C9F6F0}"/>
    <dgm:cxn modelId="{AC4534D8-77B0-495B-8271-73ED1018EBD8}" srcId="{938F36AD-978B-414F-8A06-42BAE967F946}" destId="{E23D57BC-8922-442E-8B0A-BED6937E3E74}" srcOrd="0" destOrd="0" parTransId="{75C20F71-952A-4DC6-9F9E-8628F978022A}" sibTransId="{BD70EA52-720E-4EDC-A616-1715E91578B6}"/>
    <dgm:cxn modelId="{B2494B56-732E-4769-B858-E1755DC97EC7}" type="presParOf" srcId="{BE0F168D-56A7-4E39-8C04-0BC2D524554E}" destId="{C22DD431-3F73-49A9-A52F-98E3BDEB6096}" srcOrd="0" destOrd="0" presId="urn:microsoft.com/office/officeart/2005/8/layout/hProcess4"/>
    <dgm:cxn modelId="{D13C5E1A-1FFB-45B4-921E-9C00707E45AC}" type="presParOf" srcId="{BE0F168D-56A7-4E39-8C04-0BC2D524554E}" destId="{E4FA9DF2-71FB-4A44-B8AC-D1306645DBAB}" srcOrd="1" destOrd="0" presId="urn:microsoft.com/office/officeart/2005/8/layout/hProcess4"/>
    <dgm:cxn modelId="{7772608D-B048-4933-BDA9-4E09B482536C}" type="presParOf" srcId="{BE0F168D-56A7-4E39-8C04-0BC2D524554E}" destId="{A45FBB27-875A-496B-8E64-DFDDA10D3B2E}" srcOrd="2" destOrd="0" presId="urn:microsoft.com/office/officeart/2005/8/layout/hProcess4"/>
    <dgm:cxn modelId="{10BA3B1A-5086-46A8-9848-698ADCDDB1EE}" type="presParOf" srcId="{A45FBB27-875A-496B-8E64-DFDDA10D3B2E}" destId="{2A066EBB-AA5F-411A-BFBB-7C797B433FCE}" srcOrd="0" destOrd="0" presId="urn:microsoft.com/office/officeart/2005/8/layout/hProcess4"/>
    <dgm:cxn modelId="{ED9EF8C6-D2F2-4DC2-93BB-4F49ECAD9FD5}" type="presParOf" srcId="{2A066EBB-AA5F-411A-BFBB-7C797B433FCE}" destId="{F5B40A27-A80E-4F25-AAA4-08913931EC53}" srcOrd="0" destOrd="0" presId="urn:microsoft.com/office/officeart/2005/8/layout/hProcess4"/>
    <dgm:cxn modelId="{1E9CA55D-2F9E-4B96-9CAA-E1590B19F81D}" type="presParOf" srcId="{2A066EBB-AA5F-411A-BFBB-7C797B433FCE}" destId="{B35ADA06-B800-463E-B900-A72CE08D8422}" srcOrd="1" destOrd="0" presId="urn:microsoft.com/office/officeart/2005/8/layout/hProcess4"/>
    <dgm:cxn modelId="{CBEFA28A-8F2F-4697-B092-AE9DA5C55813}" type="presParOf" srcId="{2A066EBB-AA5F-411A-BFBB-7C797B433FCE}" destId="{3E5E50FC-1E8D-48DD-9328-E345043D1583}" srcOrd="2" destOrd="0" presId="urn:microsoft.com/office/officeart/2005/8/layout/hProcess4"/>
    <dgm:cxn modelId="{78570BC1-9488-4A59-AA98-CCE233A97962}" type="presParOf" srcId="{2A066EBB-AA5F-411A-BFBB-7C797B433FCE}" destId="{65D24F45-0430-4B3B-A709-0ABCF39A0105}" srcOrd="3" destOrd="0" presId="urn:microsoft.com/office/officeart/2005/8/layout/hProcess4"/>
    <dgm:cxn modelId="{136A23E8-838D-4DFB-8B2F-B702544F3427}" type="presParOf" srcId="{2A066EBB-AA5F-411A-BFBB-7C797B433FCE}" destId="{AB8D46B5-4926-42B2-8573-FD53375FD7CE}" srcOrd="4" destOrd="0" presId="urn:microsoft.com/office/officeart/2005/8/layout/hProcess4"/>
    <dgm:cxn modelId="{5EC688E4-F53F-48D6-987E-A07E9DE86EEC}" type="presParOf" srcId="{A45FBB27-875A-496B-8E64-DFDDA10D3B2E}" destId="{06FBD1BB-A7D8-4954-8D38-F0C22CCB2AD0}" srcOrd="1" destOrd="0" presId="urn:microsoft.com/office/officeart/2005/8/layout/hProcess4"/>
    <dgm:cxn modelId="{FED53CBA-6754-4CC4-84CF-F27DD8A1F40E}" type="presParOf" srcId="{A45FBB27-875A-496B-8E64-DFDDA10D3B2E}" destId="{3D4D9DFD-DDA0-4B0C-A6E1-20F94A267308}" srcOrd="2" destOrd="0" presId="urn:microsoft.com/office/officeart/2005/8/layout/hProcess4"/>
    <dgm:cxn modelId="{62D07AB9-D5CA-49DF-854D-86BC7E22971F}" type="presParOf" srcId="{3D4D9DFD-DDA0-4B0C-A6E1-20F94A267308}" destId="{755A4794-7707-4132-96B6-E9E035670DC9}" srcOrd="0" destOrd="0" presId="urn:microsoft.com/office/officeart/2005/8/layout/hProcess4"/>
    <dgm:cxn modelId="{DADB86E7-540E-45A4-AE64-EAB642BFDA6E}" type="presParOf" srcId="{3D4D9DFD-DDA0-4B0C-A6E1-20F94A267308}" destId="{80350397-4A12-458D-AD89-B0DBFF83C92F}" srcOrd="1" destOrd="0" presId="urn:microsoft.com/office/officeart/2005/8/layout/hProcess4"/>
    <dgm:cxn modelId="{7096117B-7F9F-4D38-AC45-F264C5A81001}" type="presParOf" srcId="{3D4D9DFD-DDA0-4B0C-A6E1-20F94A267308}" destId="{14E10082-4C1D-4D0A-BE7F-B7717B3557A4}" srcOrd="2" destOrd="0" presId="urn:microsoft.com/office/officeart/2005/8/layout/hProcess4"/>
    <dgm:cxn modelId="{8BC07B97-275A-4474-8FC4-5AE6E7C0B56B}" type="presParOf" srcId="{3D4D9DFD-DDA0-4B0C-A6E1-20F94A267308}" destId="{555B46A7-9C70-47DD-BEA6-8A156A22E525}" srcOrd="3" destOrd="0" presId="urn:microsoft.com/office/officeart/2005/8/layout/hProcess4"/>
    <dgm:cxn modelId="{CA49A384-A8E5-491B-A355-835F7785C0BF}" type="presParOf" srcId="{3D4D9DFD-DDA0-4B0C-A6E1-20F94A267308}" destId="{42B0C042-47F3-4380-B6E7-B7D2DBFC05E2}" srcOrd="4" destOrd="0" presId="urn:microsoft.com/office/officeart/2005/8/layout/hProcess4"/>
    <dgm:cxn modelId="{0F2E660A-730D-4F26-A719-CD1E78751F7B}" type="presParOf" srcId="{A45FBB27-875A-496B-8E64-DFDDA10D3B2E}" destId="{4F7E3201-316C-4AE1-A8D1-82305DF276CE}" srcOrd="3" destOrd="0" presId="urn:microsoft.com/office/officeart/2005/8/layout/hProcess4"/>
    <dgm:cxn modelId="{D56B8D74-2E94-4975-87E9-37C09F3B8439}" type="presParOf" srcId="{A45FBB27-875A-496B-8E64-DFDDA10D3B2E}" destId="{1BA332A1-00CE-4E35-84CC-B6A8A1198A84}" srcOrd="4" destOrd="0" presId="urn:microsoft.com/office/officeart/2005/8/layout/hProcess4"/>
    <dgm:cxn modelId="{03ECB60C-826D-41C3-891F-470BD52F248C}" type="presParOf" srcId="{1BA332A1-00CE-4E35-84CC-B6A8A1198A84}" destId="{69A5E69B-C960-4BB7-A5A1-862FFE037860}" srcOrd="0" destOrd="0" presId="urn:microsoft.com/office/officeart/2005/8/layout/hProcess4"/>
    <dgm:cxn modelId="{5BF92CBB-B197-4C69-95F0-18C6D5CEB3FB}" type="presParOf" srcId="{1BA332A1-00CE-4E35-84CC-B6A8A1198A84}" destId="{9F1F45EA-8ED7-4215-BD74-8911AF381C1F}" srcOrd="1" destOrd="0" presId="urn:microsoft.com/office/officeart/2005/8/layout/hProcess4"/>
    <dgm:cxn modelId="{C15ADCCB-94BF-47EC-9E2F-F494611C9901}" type="presParOf" srcId="{1BA332A1-00CE-4E35-84CC-B6A8A1198A84}" destId="{10687233-1B28-48D1-9343-94BB75B97532}" srcOrd="2" destOrd="0" presId="urn:microsoft.com/office/officeart/2005/8/layout/hProcess4"/>
    <dgm:cxn modelId="{A709BA52-5B7A-40C3-AB86-23A6BEA26138}" type="presParOf" srcId="{1BA332A1-00CE-4E35-84CC-B6A8A1198A84}" destId="{FAC6288B-4C10-497C-BFA5-AD8ACB122FF7}" srcOrd="3" destOrd="0" presId="urn:microsoft.com/office/officeart/2005/8/layout/hProcess4"/>
    <dgm:cxn modelId="{AE33CCBA-45E8-4719-9CB4-4956C9D70276}" type="presParOf" srcId="{1BA332A1-00CE-4E35-84CC-B6A8A1198A84}" destId="{D539879E-A3D5-4821-9DD3-5A336E71C820}"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84FE5D-A0E3-46C8-AFED-26E74D16E90C}"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400B813E-5B0C-430F-9B08-7C5533DC0F17}">
      <dgm:prSet phldrT="[Text]"/>
      <dgm:spPr/>
      <dgm:t>
        <a:bodyPr/>
        <a:lstStyle/>
        <a:p>
          <a:r>
            <a:rPr lang="id-ID" dirty="0" smtClean="0"/>
            <a:t>Konvergensi Digital</a:t>
          </a:r>
          <a:endParaRPr lang="en-US" dirty="0"/>
        </a:p>
      </dgm:t>
    </dgm:pt>
    <dgm:pt modelId="{32A6CDAD-89E5-48DA-A499-ED367319E11E}" type="parTrans" cxnId="{FE45B05A-3164-4B7C-8640-7805366DA4F5}">
      <dgm:prSet/>
      <dgm:spPr/>
      <dgm:t>
        <a:bodyPr/>
        <a:lstStyle/>
        <a:p>
          <a:endParaRPr lang="en-US"/>
        </a:p>
      </dgm:t>
    </dgm:pt>
    <dgm:pt modelId="{FD5E105E-52AD-4661-88DA-666EB2562050}" type="sibTrans" cxnId="{FE45B05A-3164-4B7C-8640-7805366DA4F5}">
      <dgm:prSet/>
      <dgm:spPr/>
      <dgm:t>
        <a:bodyPr/>
        <a:lstStyle/>
        <a:p>
          <a:endParaRPr lang="en-US"/>
        </a:p>
      </dgm:t>
    </dgm:pt>
    <dgm:pt modelId="{F8A45002-F25F-4EB1-A214-0C9EF5C055EC}">
      <dgm:prSet phldrT="[Text]"/>
      <dgm:spPr/>
      <dgm:t>
        <a:bodyPr/>
        <a:lstStyle/>
        <a:p>
          <a:r>
            <a:rPr lang="id-ID" b="0" i="0" dirty="0" smtClean="0"/>
            <a:t>merujuk pada perubahan yang mendalam dalam struktur media karena munculnya teknologi digital sebagai metode dominan untuk menghadirkan (representing), menyimpan (storing), dan mengkomunikasikan (communicating) inform</a:t>
          </a:r>
          <a:endParaRPr lang="en-US" dirty="0"/>
        </a:p>
      </dgm:t>
    </dgm:pt>
    <dgm:pt modelId="{7A512891-DEEB-4C44-867B-5E0DA926FA38}" type="parTrans" cxnId="{DFC62A0A-CA60-46CA-8EAB-DC4BFB99D81E}">
      <dgm:prSet/>
      <dgm:spPr/>
      <dgm:t>
        <a:bodyPr/>
        <a:lstStyle/>
        <a:p>
          <a:endParaRPr lang="en-US"/>
        </a:p>
      </dgm:t>
    </dgm:pt>
    <dgm:pt modelId="{BA422FE4-958B-4A79-A015-CFF0616E8A5A}" type="sibTrans" cxnId="{DFC62A0A-CA60-46CA-8EAB-DC4BFB99D81E}">
      <dgm:prSet/>
      <dgm:spPr/>
      <dgm:t>
        <a:bodyPr/>
        <a:lstStyle/>
        <a:p>
          <a:endParaRPr lang="en-US"/>
        </a:p>
      </dgm:t>
    </dgm:pt>
    <dgm:pt modelId="{6DF0414F-18FB-4D6F-BB84-C83CD5864569}">
      <dgm:prSet phldrT="[Text]"/>
      <dgm:spPr/>
      <dgm:t>
        <a:bodyPr/>
        <a:lstStyle/>
        <a:p>
          <a:r>
            <a:rPr lang="id-ID" dirty="0" smtClean="0"/>
            <a:t>Di massa lalu</a:t>
          </a:r>
        </a:p>
        <a:p>
          <a:endParaRPr lang="en-US" dirty="0"/>
        </a:p>
      </dgm:t>
    </dgm:pt>
    <dgm:pt modelId="{79447F5A-8ED3-41BA-B1EB-88E3852D9657}" type="parTrans" cxnId="{87BFBDDA-E069-4B1B-8F3C-EB54FF83FF2E}">
      <dgm:prSet/>
      <dgm:spPr/>
      <dgm:t>
        <a:bodyPr/>
        <a:lstStyle/>
        <a:p>
          <a:endParaRPr lang="en-US"/>
        </a:p>
      </dgm:t>
    </dgm:pt>
    <dgm:pt modelId="{033F1E7D-A51A-47B6-96F0-04039B093DCC}" type="sibTrans" cxnId="{87BFBDDA-E069-4B1B-8F3C-EB54FF83FF2E}">
      <dgm:prSet/>
      <dgm:spPr/>
      <dgm:t>
        <a:bodyPr/>
        <a:lstStyle/>
        <a:p>
          <a:endParaRPr lang="en-US"/>
        </a:p>
      </dgm:t>
    </dgm:pt>
    <dgm:pt modelId="{AC166753-E010-4C87-B972-A3185183D49D}">
      <dgm:prSet phldrT="[Text]"/>
      <dgm:spPr/>
      <dgm:t>
        <a:bodyPr/>
        <a:lstStyle/>
        <a:p>
          <a:r>
            <a:rPr lang="id-ID" b="0" i="0" dirty="0" smtClean="0"/>
            <a:t>Teknologi informasi dan komunikasi tersegmentasi ke dalam ekonomi dan sistem teknik yang terpisah dengan kemampuan minimal untuk interoperabilit</a:t>
          </a:r>
          <a:endParaRPr lang="en-US" dirty="0"/>
        </a:p>
      </dgm:t>
    </dgm:pt>
    <dgm:pt modelId="{16F95FF0-CEEA-4D19-BB49-52B8C47F57A2}" type="parTrans" cxnId="{68A34287-05E3-4C1E-A0BF-C9F4F5F8CA94}">
      <dgm:prSet/>
      <dgm:spPr/>
      <dgm:t>
        <a:bodyPr/>
        <a:lstStyle/>
        <a:p>
          <a:endParaRPr lang="en-US"/>
        </a:p>
      </dgm:t>
    </dgm:pt>
    <dgm:pt modelId="{D108C607-104B-4771-8A59-6600858967CF}" type="sibTrans" cxnId="{68A34287-05E3-4C1E-A0BF-C9F4F5F8CA94}">
      <dgm:prSet/>
      <dgm:spPr/>
      <dgm:t>
        <a:bodyPr/>
        <a:lstStyle/>
        <a:p>
          <a:endParaRPr lang="en-US"/>
        </a:p>
      </dgm:t>
    </dgm:pt>
    <dgm:pt modelId="{F3460730-7F01-4AAD-82DD-708DE040E964}" type="pres">
      <dgm:prSet presAssocID="{9984FE5D-A0E3-46C8-AFED-26E74D16E90C}" presName="Name0" presStyleCnt="0">
        <dgm:presLayoutVars>
          <dgm:dir/>
          <dgm:animLvl val="lvl"/>
          <dgm:resizeHandles/>
        </dgm:presLayoutVars>
      </dgm:prSet>
      <dgm:spPr/>
    </dgm:pt>
    <dgm:pt modelId="{D3CDE081-6606-4F16-8F5F-5405FAB9DFC8}" type="pres">
      <dgm:prSet presAssocID="{400B813E-5B0C-430F-9B08-7C5533DC0F17}" presName="linNode" presStyleCnt="0"/>
      <dgm:spPr/>
    </dgm:pt>
    <dgm:pt modelId="{D6AE54CA-C65D-4FA6-ABAF-23A295300AB3}" type="pres">
      <dgm:prSet presAssocID="{400B813E-5B0C-430F-9B08-7C5533DC0F17}" presName="parentShp" presStyleLbl="node1" presStyleIdx="0" presStyleCnt="2">
        <dgm:presLayoutVars>
          <dgm:bulletEnabled val="1"/>
        </dgm:presLayoutVars>
      </dgm:prSet>
      <dgm:spPr/>
      <dgm:t>
        <a:bodyPr/>
        <a:lstStyle/>
        <a:p>
          <a:endParaRPr lang="en-US"/>
        </a:p>
      </dgm:t>
    </dgm:pt>
    <dgm:pt modelId="{8F05F274-82F0-454E-9925-7D59360627CD}" type="pres">
      <dgm:prSet presAssocID="{400B813E-5B0C-430F-9B08-7C5533DC0F17}" presName="childShp" presStyleLbl="bgAccFollowNode1" presStyleIdx="0" presStyleCnt="2">
        <dgm:presLayoutVars>
          <dgm:bulletEnabled val="1"/>
        </dgm:presLayoutVars>
      </dgm:prSet>
      <dgm:spPr/>
      <dgm:t>
        <a:bodyPr/>
        <a:lstStyle/>
        <a:p>
          <a:endParaRPr lang="en-US"/>
        </a:p>
      </dgm:t>
    </dgm:pt>
    <dgm:pt modelId="{66E1E142-5896-4070-BDB9-8485EB7E6386}" type="pres">
      <dgm:prSet presAssocID="{FD5E105E-52AD-4661-88DA-666EB2562050}" presName="spacing" presStyleCnt="0"/>
      <dgm:spPr/>
    </dgm:pt>
    <dgm:pt modelId="{40A98FDB-E531-4FB0-8043-F1AA83236884}" type="pres">
      <dgm:prSet presAssocID="{6DF0414F-18FB-4D6F-BB84-C83CD5864569}" presName="linNode" presStyleCnt="0"/>
      <dgm:spPr/>
    </dgm:pt>
    <dgm:pt modelId="{BF7C02CC-1D1A-4EFA-B036-776F68DA5F77}" type="pres">
      <dgm:prSet presAssocID="{6DF0414F-18FB-4D6F-BB84-C83CD5864569}" presName="parentShp" presStyleLbl="node1" presStyleIdx="1" presStyleCnt="2" custLinFactNeighborX="-1465" custLinFactNeighborY="5024">
        <dgm:presLayoutVars>
          <dgm:bulletEnabled val="1"/>
        </dgm:presLayoutVars>
      </dgm:prSet>
      <dgm:spPr/>
      <dgm:t>
        <a:bodyPr/>
        <a:lstStyle/>
        <a:p>
          <a:endParaRPr lang="en-US"/>
        </a:p>
      </dgm:t>
    </dgm:pt>
    <dgm:pt modelId="{51470A67-2392-4706-8BD0-EBEBC670D4DE}" type="pres">
      <dgm:prSet presAssocID="{6DF0414F-18FB-4D6F-BB84-C83CD5864569}" presName="childShp" presStyleLbl="bgAccFollowNode1" presStyleIdx="1" presStyleCnt="2">
        <dgm:presLayoutVars>
          <dgm:bulletEnabled val="1"/>
        </dgm:presLayoutVars>
      </dgm:prSet>
      <dgm:spPr/>
      <dgm:t>
        <a:bodyPr/>
        <a:lstStyle/>
        <a:p>
          <a:endParaRPr lang="en-US"/>
        </a:p>
      </dgm:t>
    </dgm:pt>
  </dgm:ptLst>
  <dgm:cxnLst>
    <dgm:cxn modelId="{7BAD3209-D29B-433C-88B6-3BAAD65C350F}" type="presOf" srcId="{F8A45002-F25F-4EB1-A214-0C9EF5C055EC}" destId="{8F05F274-82F0-454E-9925-7D59360627CD}" srcOrd="0" destOrd="0" presId="urn:microsoft.com/office/officeart/2005/8/layout/vList6"/>
    <dgm:cxn modelId="{FE45B05A-3164-4B7C-8640-7805366DA4F5}" srcId="{9984FE5D-A0E3-46C8-AFED-26E74D16E90C}" destId="{400B813E-5B0C-430F-9B08-7C5533DC0F17}" srcOrd="0" destOrd="0" parTransId="{32A6CDAD-89E5-48DA-A499-ED367319E11E}" sibTransId="{FD5E105E-52AD-4661-88DA-666EB2562050}"/>
    <dgm:cxn modelId="{DFC62A0A-CA60-46CA-8EAB-DC4BFB99D81E}" srcId="{400B813E-5B0C-430F-9B08-7C5533DC0F17}" destId="{F8A45002-F25F-4EB1-A214-0C9EF5C055EC}" srcOrd="0" destOrd="0" parTransId="{7A512891-DEEB-4C44-867B-5E0DA926FA38}" sibTransId="{BA422FE4-958B-4A79-A015-CFF0616E8A5A}"/>
    <dgm:cxn modelId="{87BFBDDA-E069-4B1B-8F3C-EB54FF83FF2E}" srcId="{9984FE5D-A0E3-46C8-AFED-26E74D16E90C}" destId="{6DF0414F-18FB-4D6F-BB84-C83CD5864569}" srcOrd="1" destOrd="0" parTransId="{79447F5A-8ED3-41BA-B1EB-88E3852D9657}" sibTransId="{033F1E7D-A51A-47B6-96F0-04039B093DCC}"/>
    <dgm:cxn modelId="{68A34287-05E3-4C1E-A0BF-C9F4F5F8CA94}" srcId="{6DF0414F-18FB-4D6F-BB84-C83CD5864569}" destId="{AC166753-E010-4C87-B972-A3185183D49D}" srcOrd="0" destOrd="0" parTransId="{16F95FF0-CEEA-4D19-BB49-52B8C47F57A2}" sibTransId="{D108C607-104B-4771-8A59-6600858967CF}"/>
    <dgm:cxn modelId="{37FDF711-DF4A-463F-A8B9-06ABF90DFAD3}" type="presOf" srcId="{AC166753-E010-4C87-B972-A3185183D49D}" destId="{51470A67-2392-4706-8BD0-EBEBC670D4DE}" srcOrd="0" destOrd="0" presId="urn:microsoft.com/office/officeart/2005/8/layout/vList6"/>
    <dgm:cxn modelId="{3B7662EF-FC28-43FA-AE15-D00A2CCFCC3C}" type="presOf" srcId="{400B813E-5B0C-430F-9B08-7C5533DC0F17}" destId="{D6AE54CA-C65D-4FA6-ABAF-23A295300AB3}" srcOrd="0" destOrd="0" presId="urn:microsoft.com/office/officeart/2005/8/layout/vList6"/>
    <dgm:cxn modelId="{F3A2DFB9-1638-480C-82A7-73E26D2FD71A}" type="presOf" srcId="{9984FE5D-A0E3-46C8-AFED-26E74D16E90C}" destId="{F3460730-7F01-4AAD-82DD-708DE040E964}" srcOrd="0" destOrd="0" presId="urn:microsoft.com/office/officeart/2005/8/layout/vList6"/>
    <dgm:cxn modelId="{C75800F8-48E0-4040-BF13-3CC0EA6CC472}" type="presOf" srcId="{6DF0414F-18FB-4D6F-BB84-C83CD5864569}" destId="{BF7C02CC-1D1A-4EFA-B036-776F68DA5F77}" srcOrd="0" destOrd="0" presId="urn:microsoft.com/office/officeart/2005/8/layout/vList6"/>
    <dgm:cxn modelId="{81055066-B245-4817-89B3-CDF86EA9A41E}" type="presParOf" srcId="{F3460730-7F01-4AAD-82DD-708DE040E964}" destId="{D3CDE081-6606-4F16-8F5F-5405FAB9DFC8}" srcOrd="0" destOrd="0" presId="urn:microsoft.com/office/officeart/2005/8/layout/vList6"/>
    <dgm:cxn modelId="{69B95534-28A6-44B4-844C-A8BCA8E9ED42}" type="presParOf" srcId="{D3CDE081-6606-4F16-8F5F-5405FAB9DFC8}" destId="{D6AE54CA-C65D-4FA6-ABAF-23A295300AB3}" srcOrd="0" destOrd="0" presId="urn:microsoft.com/office/officeart/2005/8/layout/vList6"/>
    <dgm:cxn modelId="{F4C2E636-6FF0-4C81-A118-481799EB7885}" type="presParOf" srcId="{D3CDE081-6606-4F16-8F5F-5405FAB9DFC8}" destId="{8F05F274-82F0-454E-9925-7D59360627CD}" srcOrd="1" destOrd="0" presId="urn:microsoft.com/office/officeart/2005/8/layout/vList6"/>
    <dgm:cxn modelId="{F979EC69-1BF5-4C81-9316-E44309E7B892}" type="presParOf" srcId="{F3460730-7F01-4AAD-82DD-708DE040E964}" destId="{66E1E142-5896-4070-BDB9-8485EB7E6386}" srcOrd="1" destOrd="0" presId="urn:microsoft.com/office/officeart/2005/8/layout/vList6"/>
    <dgm:cxn modelId="{D33F0A38-B3D1-4875-9758-E114AFEF2633}" type="presParOf" srcId="{F3460730-7F01-4AAD-82DD-708DE040E964}" destId="{40A98FDB-E531-4FB0-8043-F1AA83236884}" srcOrd="2" destOrd="0" presId="urn:microsoft.com/office/officeart/2005/8/layout/vList6"/>
    <dgm:cxn modelId="{2A2A0B1B-0139-4F9B-AC9F-F0A93637D310}" type="presParOf" srcId="{40A98FDB-E531-4FB0-8043-F1AA83236884}" destId="{BF7C02CC-1D1A-4EFA-B036-776F68DA5F77}" srcOrd="0" destOrd="0" presId="urn:microsoft.com/office/officeart/2005/8/layout/vList6"/>
    <dgm:cxn modelId="{A7EF2191-D241-47EA-AF3A-032B984931D6}" type="presParOf" srcId="{40A98FDB-E531-4FB0-8043-F1AA83236884}" destId="{51470A67-2392-4706-8BD0-EBEBC670D4D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44043E-6012-49AF-A55F-F38E8DCB9A5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A2CFEB7-10D3-4594-9AF5-14807BCDD664}">
      <dgm:prSet phldrT="[Text]"/>
      <dgm:spPr/>
      <dgm:t>
        <a:bodyPr/>
        <a:lstStyle/>
        <a:p>
          <a:r>
            <a:rPr lang="id-ID" dirty="0" smtClean="0"/>
            <a:t>OWNER CONVERGENCE</a:t>
          </a:r>
          <a:endParaRPr lang="en-US" dirty="0"/>
        </a:p>
      </dgm:t>
    </dgm:pt>
    <dgm:pt modelId="{91EE1AA8-0B00-4DDF-B27E-0781A94987DB}" type="parTrans" cxnId="{48B5BB87-ECF1-41B6-B4CE-FDD46A522EC7}">
      <dgm:prSet/>
      <dgm:spPr/>
      <dgm:t>
        <a:bodyPr/>
        <a:lstStyle/>
        <a:p>
          <a:endParaRPr lang="en-US"/>
        </a:p>
      </dgm:t>
    </dgm:pt>
    <dgm:pt modelId="{1F121E03-AE1D-4A77-9E06-BFDBAB39D935}" type="sibTrans" cxnId="{48B5BB87-ECF1-41B6-B4CE-FDD46A522EC7}">
      <dgm:prSet/>
      <dgm:spPr/>
      <dgm:t>
        <a:bodyPr/>
        <a:lstStyle/>
        <a:p>
          <a:endParaRPr lang="en-US"/>
        </a:p>
      </dgm:t>
    </dgm:pt>
    <dgm:pt modelId="{D26DD393-75A8-4677-A8EB-5B5A842778F5}">
      <dgm:prSet phldrT="[Text]"/>
      <dgm:spPr/>
      <dgm:t>
        <a:bodyPr/>
        <a:lstStyle/>
        <a:p>
          <a:r>
            <a:rPr lang="id-ID" dirty="0" smtClean="0"/>
            <a:t>STRUCTURAL CONVERGENCE</a:t>
          </a:r>
          <a:endParaRPr lang="en-US" dirty="0"/>
        </a:p>
      </dgm:t>
    </dgm:pt>
    <dgm:pt modelId="{1B35C813-11A3-411F-8EEF-88FCEE387B0C}" type="parTrans" cxnId="{4B41E455-08D6-4C4B-81E7-83E5C60E451E}">
      <dgm:prSet/>
      <dgm:spPr/>
      <dgm:t>
        <a:bodyPr/>
        <a:lstStyle/>
        <a:p>
          <a:endParaRPr lang="en-US"/>
        </a:p>
      </dgm:t>
    </dgm:pt>
    <dgm:pt modelId="{F372FEEB-E7D4-429C-A57E-9904DCEAC83A}" type="sibTrans" cxnId="{4B41E455-08D6-4C4B-81E7-83E5C60E451E}">
      <dgm:prSet/>
      <dgm:spPr/>
      <dgm:t>
        <a:bodyPr/>
        <a:lstStyle/>
        <a:p>
          <a:endParaRPr lang="en-US"/>
        </a:p>
      </dgm:t>
    </dgm:pt>
    <dgm:pt modelId="{45155E58-68BF-46AD-9830-14055D20D44C}">
      <dgm:prSet phldrT="[Text]"/>
      <dgm:spPr/>
      <dgm:t>
        <a:bodyPr/>
        <a:lstStyle/>
        <a:p>
          <a:r>
            <a:rPr lang="id-ID" dirty="0" smtClean="0"/>
            <a:t>TACTICAL CONVERGENCE</a:t>
          </a:r>
          <a:endParaRPr lang="en-US" dirty="0"/>
        </a:p>
      </dgm:t>
    </dgm:pt>
    <dgm:pt modelId="{7676D172-1055-4455-AA9C-EA284127D441}" type="sibTrans" cxnId="{DCDDA17D-818A-4443-88A6-726DC9B07330}">
      <dgm:prSet/>
      <dgm:spPr/>
      <dgm:t>
        <a:bodyPr/>
        <a:lstStyle/>
        <a:p>
          <a:endParaRPr lang="en-US"/>
        </a:p>
      </dgm:t>
    </dgm:pt>
    <dgm:pt modelId="{1F6340BF-A83C-4A1A-8C7C-E33415F6FF1A}" type="parTrans" cxnId="{DCDDA17D-818A-4443-88A6-726DC9B07330}">
      <dgm:prSet/>
      <dgm:spPr/>
      <dgm:t>
        <a:bodyPr/>
        <a:lstStyle/>
        <a:p>
          <a:endParaRPr lang="en-US"/>
        </a:p>
      </dgm:t>
    </dgm:pt>
    <dgm:pt modelId="{918179E4-B1E3-4C15-AE3E-B25C6271F9A3}">
      <dgm:prSet/>
      <dgm:spPr/>
      <dgm:t>
        <a:bodyPr/>
        <a:lstStyle/>
        <a:p>
          <a:r>
            <a:rPr lang="id-ID" dirty="0" smtClean="0"/>
            <a:t>INFORMATION GAHTERING CONVERGENCE</a:t>
          </a:r>
          <a:endParaRPr lang="en-US" dirty="0"/>
        </a:p>
      </dgm:t>
    </dgm:pt>
    <dgm:pt modelId="{D162B70D-98B5-479C-A3AB-3E946A29737F}" type="parTrans" cxnId="{1DF627EC-7EF6-4F83-AD22-2B2A97CCF6CA}">
      <dgm:prSet/>
      <dgm:spPr/>
      <dgm:t>
        <a:bodyPr/>
        <a:lstStyle/>
        <a:p>
          <a:endParaRPr lang="en-US"/>
        </a:p>
      </dgm:t>
    </dgm:pt>
    <dgm:pt modelId="{D4F39700-AB0D-429C-959E-A25FA3D3E0E6}" type="sibTrans" cxnId="{1DF627EC-7EF6-4F83-AD22-2B2A97CCF6CA}">
      <dgm:prSet/>
      <dgm:spPr/>
      <dgm:t>
        <a:bodyPr/>
        <a:lstStyle/>
        <a:p>
          <a:endParaRPr lang="en-US"/>
        </a:p>
      </dgm:t>
    </dgm:pt>
    <dgm:pt modelId="{98D1F430-7C97-4030-82BB-0387DB08DE3A}">
      <dgm:prSet/>
      <dgm:spPr/>
      <dgm:t>
        <a:bodyPr/>
        <a:lstStyle/>
        <a:p>
          <a:r>
            <a:rPr lang="id-ID" dirty="0" smtClean="0"/>
            <a:t>STORYTELLING CONVERGENCE</a:t>
          </a:r>
          <a:endParaRPr lang="en-US" dirty="0"/>
        </a:p>
      </dgm:t>
    </dgm:pt>
    <dgm:pt modelId="{5FFDA714-E037-43BC-B5BE-BB9DC4862154}" type="parTrans" cxnId="{1458CFED-DB28-4A5E-8D71-9057536D2204}">
      <dgm:prSet/>
      <dgm:spPr/>
      <dgm:t>
        <a:bodyPr/>
        <a:lstStyle/>
        <a:p>
          <a:endParaRPr lang="en-US"/>
        </a:p>
      </dgm:t>
    </dgm:pt>
    <dgm:pt modelId="{85EA38EE-8DA1-4DE7-A573-F65FF3B91C1B}" type="sibTrans" cxnId="{1458CFED-DB28-4A5E-8D71-9057536D2204}">
      <dgm:prSet/>
      <dgm:spPr/>
      <dgm:t>
        <a:bodyPr/>
        <a:lstStyle/>
        <a:p>
          <a:endParaRPr lang="en-US"/>
        </a:p>
      </dgm:t>
    </dgm:pt>
    <dgm:pt modelId="{E762C628-23C3-4AFE-ABBF-252C589BBE2C}" type="pres">
      <dgm:prSet presAssocID="{A044043E-6012-49AF-A55F-F38E8DCB9A51}" presName="Name0" presStyleCnt="0">
        <dgm:presLayoutVars>
          <dgm:chMax val="7"/>
          <dgm:chPref val="7"/>
          <dgm:dir/>
        </dgm:presLayoutVars>
      </dgm:prSet>
      <dgm:spPr/>
    </dgm:pt>
    <dgm:pt modelId="{3B68D56D-A3F1-4561-B0EF-9A0063B7A78C}" type="pres">
      <dgm:prSet presAssocID="{A044043E-6012-49AF-A55F-F38E8DCB9A51}" presName="Name1" presStyleCnt="0"/>
      <dgm:spPr/>
    </dgm:pt>
    <dgm:pt modelId="{3BC74AF8-56AE-4BE3-9342-9B00E20BB301}" type="pres">
      <dgm:prSet presAssocID="{A044043E-6012-49AF-A55F-F38E8DCB9A51}" presName="cycle" presStyleCnt="0"/>
      <dgm:spPr/>
    </dgm:pt>
    <dgm:pt modelId="{8F8DF618-5CDD-49CF-885C-269D7CC35514}" type="pres">
      <dgm:prSet presAssocID="{A044043E-6012-49AF-A55F-F38E8DCB9A51}" presName="srcNode" presStyleLbl="node1" presStyleIdx="0" presStyleCnt="5"/>
      <dgm:spPr/>
    </dgm:pt>
    <dgm:pt modelId="{6D7EC07A-EC05-42FA-A59C-816F70021F2B}" type="pres">
      <dgm:prSet presAssocID="{A044043E-6012-49AF-A55F-F38E8DCB9A51}" presName="conn" presStyleLbl="parChTrans1D2" presStyleIdx="0" presStyleCnt="1"/>
      <dgm:spPr/>
    </dgm:pt>
    <dgm:pt modelId="{9E89F565-1BD8-45A8-AC77-037A8245A902}" type="pres">
      <dgm:prSet presAssocID="{A044043E-6012-49AF-A55F-F38E8DCB9A51}" presName="extraNode" presStyleLbl="node1" presStyleIdx="0" presStyleCnt="5"/>
      <dgm:spPr/>
    </dgm:pt>
    <dgm:pt modelId="{DD372E18-A418-45D3-82D1-678086E77BFE}" type="pres">
      <dgm:prSet presAssocID="{A044043E-6012-49AF-A55F-F38E8DCB9A51}" presName="dstNode" presStyleLbl="node1" presStyleIdx="0" presStyleCnt="5"/>
      <dgm:spPr/>
    </dgm:pt>
    <dgm:pt modelId="{A09C7EE0-2364-4267-BD80-5DFB63EF40B0}" type="pres">
      <dgm:prSet presAssocID="{FA2CFEB7-10D3-4594-9AF5-14807BCDD664}" presName="text_1" presStyleLbl="node1" presStyleIdx="0" presStyleCnt="5">
        <dgm:presLayoutVars>
          <dgm:bulletEnabled val="1"/>
        </dgm:presLayoutVars>
      </dgm:prSet>
      <dgm:spPr/>
      <dgm:t>
        <a:bodyPr/>
        <a:lstStyle/>
        <a:p>
          <a:endParaRPr lang="en-US"/>
        </a:p>
      </dgm:t>
    </dgm:pt>
    <dgm:pt modelId="{391A3AF9-6360-4D51-9402-08A6DC8CC73F}" type="pres">
      <dgm:prSet presAssocID="{FA2CFEB7-10D3-4594-9AF5-14807BCDD664}" presName="accent_1" presStyleCnt="0"/>
      <dgm:spPr/>
    </dgm:pt>
    <dgm:pt modelId="{7672BD6D-9440-4970-9A67-11ED2E95A2FF}" type="pres">
      <dgm:prSet presAssocID="{FA2CFEB7-10D3-4594-9AF5-14807BCDD664}" presName="accentRepeatNode" presStyleLbl="solidFgAcc1" presStyleIdx="0" presStyleCnt="5"/>
      <dgm:spPr/>
    </dgm:pt>
    <dgm:pt modelId="{02A0E3B7-E9F5-4DDA-843B-29E141E3BBE7}" type="pres">
      <dgm:prSet presAssocID="{45155E58-68BF-46AD-9830-14055D20D44C}" presName="text_2" presStyleLbl="node1" presStyleIdx="1" presStyleCnt="5">
        <dgm:presLayoutVars>
          <dgm:bulletEnabled val="1"/>
        </dgm:presLayoutVars>
      </dgm:prSet>
      <dgm:spPr/>
      <dgm:t>
        <a:bodyPr/>
        <a:lstStyle/>
        <a:p>
          <a:endParaRPr lang="en-US"/>
        </a:p>
      </dgm:t>
    </dgm:pt>
    <dgm:pt modelId="{78B4FDDE-9475-4DFC-AC15-E76F9A02CBEA}" type="pres">
      <dgm:prSet presAssocID="{45155E58-68BF-46AD-9830-14055D20D44C}" presName="accent_2" presStyleCnt="0"/>
      <dgm:spPr/>
    </dgm:pt>
    <dgm:pt modelId="{610EAC9F-0F33-47FD-8FC2-84A91EBA17B1}" type="pres">
      <dgm:prSet presAssocID="{45155E58-68BF-46AD-9830-14055D20D44C}" presName="accentRepeatNode" presStyleLbl="solidFgAcc1" presStyleIdx="1" presStyleCnt="5"/>
      <dgm:spPr/>
    </dgm:pt>
    <dgm:pt modelId="{D0750620-B7DF-40D9-B2A7-D98285F2A85D}" type="pres">
      <dgm:prSet presAssocID="{D26DD393-75A8-4677-A8EB-5B5A842778F5}" presName="text_3" presStyleLbl="node1" presStyleIdx="2" presStyleCnt="5" custLinFactNeighborX="185">
        <dgm:presLayoutVars>
          <dgm:bulletEnabled val="1"/>
        </dgm:presLayoutVars>
      </dgm:prSet>
      <dgm:spPr/>
    </dgm:pt>
    <dgm:pt modelId="{982A9F9E-234B-4772-8D25-E9E75C16C095}" type="pres">
      <dgm:prSet presAssocID="{D26DD393-75A8-4677-A8EB-5B5A842778F5}" presName="accent_3" presStyleCnt="0"/>
      <dgm:spPr/>
    </dgm:pt>
    <dgm:pt modelId="{2E26212E-BD90-4287-9675-1DAEF78616B9}" type="pres">
      <dgm:prSet presAssocID="{D26DD393-75A8-4677-A8EB-5B5A842778F5}" presName="accentRepeatNode" presStyleLbl="solidFgAcc1" presStyleIdx="2" presStyleCnt="5"/>
      <dgm:spPr/>
    </dgm:pt>
    <dgm:pt modelId="{95F64098-913B-49D7-8004-146C5D0362E4}" type="pres">
      <dgm:prSet presAssocID="{918179E4-B1E3-4C15-AE3E-B25C6271F9A3}" presName="text_4" presStyleLbl="node1" presStyleIdx="3" presStyleCnt="5">
        <dgm:presLayoutVars>
          <dgm:bulletEnabled val="1"/>
        </dgm:presLayoutVars>
      </dgm:prSet>
      <dgm:spPr/>
      <dgm:t>
        <a:bodyPr/>
        <a:lstStyle/>
        <a:p>
          <a:endParaRPr lang="en-US"/>
        </a:p>
      </dgm:t>
    </dgm:pt>
    <dgm:pt modelId="{458F0770-9546-4312-B232-4A1C37287E90}" type="pres">
      <dgm:prSet presAssocID="{918179E4-B1E3-4C15-AE3E-B25C6271F9A3}" presName="accent_4" presStyleCnt="0"/>
      <dgm:spPr/>
    </dgm:pt>
    <dgm:pt modelId="{9F0DD94D-E989-47A2-809C-2EB3DC11B1BC}" type="pres">
      <dgm:prSet presAssocID="{918179E4-B1E3-4C15-AE3E-B25C6271F9A3}" presName="accentRepeatNode" presStyleLbl="solidFgAcc1" presStyleIdx="3" presStyleCnt="5"/>
      <dgm:spPr/>
    </dgm:pt>
    <dgm:pt modelId="{8A62AE8D-15D8-4DD4-B7F8-50D5E19F337F}" type="pres">
      <dgm:prSet presAssocID="{98D1F430-7C97-4030-82BB-0387DB08DE3A}" presName="text_5" presStyleLbl="node1" presStyleIdx="4" presStyleCnt="5">
        <dgm:presLayoutVars>
          <dgm:bulletEnabled val="1"/>
        </dgm:presLayoutVars>
      </dgm:prSet>
      <dgm:spPr/>
    </dgm:pt>
    <dgm:pt modelId="{D0B085A9-959F-4E5B-816E-3C0C6BCBBBAB}" type="pres">
      <dgm:prSet presAssocID="{98D1F430-7C97-4030-82BB-0387DB08DE3A}" presName="accent_5" presStyleCnt="0"/>
      <dgm:spPr/>
    </dgm:pt>
    <dgm:pt modelId="{232178CA-DCC9-415F-A278-64A18C74D056}" type="pres">
      <dgm:prSet presAssocID="{98D1F430-7C97-4030-82BB-0387DB08DE3A}" presName="accentRepeatNode" presStyleLbl="solidFgAcc1" presStyleIdx="4" presStyleCnt="5"/>
      <dgm:spPr/>
    </dgm:pt>
  </dgm:ptLst>
  <dgm:cxnLst>
    <dgm:cxn modelId="{DE74F382-2083-41B6-88C7-58AFA724A6EF}" type="presOf" srcId="{A044043E-6012-49AF-A55F-F38E8DCB9A51}" destId="{E762C628-23C3-4AFE-ABBF-252C589BBE2C}" srcOrd="0" destOrd="0" presId="urn:microsoft.com/office/officeart/2008/layout/VerticalCurvedList"/>
    <dgm:cxn modelId="{DCDDA17D-818A-4443-88A6-726DC9B07330}" srcId="{A044043E-6012-49AF-A55F-F38E8DCB9A51}" destId="{45155E58-68BF-46AD-9830-14055D20D44C}" srcOrd="1" destOrd="0" parTransId="{1F6340BF-A83C-4A1A-8C7C-E33415F6FF1A}" sibTransId="{7676D172-1055-4455-AA9C-EA284127D441}"/>
    <dgm:cxn modelId="{DD532358-6721-48D4-8F06-F6039C70500A}" type="presOf" srcId="{D26DD393-75A8-4677-A8EB-5B5A842778F5}" destId="{D0750620-B7DF-40D9-B2A7-D98285F2A85D}" srcOrd="0" destOrd="0" presId="urn:microsoft.com/office/officeart/2008/layout/VerticalCurvedList"/>
    <dgm:cxn modelId="{BA054B87-D5D8-4685-A0DF-2B27160ACBDC}" type="presOf" srcId="{1F121E03-AE1D-4A77-9E06-BFDBAB39D935}" destId="{6D7EC07A-EC05-42FA-A59C-816F70021F2B}" srcOrd="0" destOrd="0" presId="urn:microsoft.com/office/officeart/2008/layout/VerticalCurvedList"/>
    <dgm:cxn modelId="{48B5BB87-ECF1-41B6-B4CE-FDD46A522EC7}" srcId="{A044043E-6012-49AF-A55F-F38E8DCB9A51}" destId="{FA2CFEB7-10D3-4594-9AF5-14807BCDD664}" srcOrd="0" destOrd="0" parTransId="{91EE1AA8-0B00-4DDF-B27E-0781A94987DB}" sibTransId="{1F121E03-AE1D-4A77-9E06-BFDBAB39D935}"/>
    <dgm:cxn modelId="{4B41E455-08D6-4C4B-81E7-83E5C60E451E}" srcId="{A044043E-6012-49AF-A55F-F38E8DCB9A51}" destId="{D26DD393-75A8-4677-A8EB-5B5A842778F5}" srcOrd="2" destOrd="0" parTransId="{1B35C813-11A3-411F-8EEF-88FCEE387B0C}" sibTransId="{F372FEEB-E7D4-429C-A57E-9904DCEAC83A}"/>
    <dgm:cxn modelId="{4A860073-8392-4148-B3C6-113F61428036}" type="presOf" srcId="{45155E58-68BF-46AD-9830-14055D20D44C}" destId="{02A0E3B7-E9F5-4DDA-843B-29E141E3BBE7}" srcOrd="0" destOrd="0" presId="urn:microsoft.com/office/officeart/2008/layout/VerticalCurvedList"/>
    <dgm:cxn modelId="{1DF627EC-7EF6-4F83-AD22-2B2A97CCF6CA}" srcId="{A044043E-6012-49AF-A55F-F38E8DCB9A51}" destId="{918179E4-B1E3-4C15-AE3E-B25C6271F9A3}" srcOrd="3" destOrd="0" parTransId="{D162B70D-98B5-479C-A3AB-3E946A29737F}" sibTransId="{D4F39700-AB0D-429C-959E-A25FA3D3E0E6}"/>
    <dgm:cxn modelId="{8697471F-8AC8-4968-9AE6-8258BBA0611B}" type="presOf" srcId="{918179E4-B1E3-4C15-AE3E-B25C6271F9A3}" destId="{95F64098-913B-49D7-8004-146C5D0362E4}" srcOrd="0" destOrd="0" presId="urn:microsoft.com/office/officeart/2008/layout/VerticalCurvedList"/>
    <dgm:cxn modelId="{1458CFED-DB28-4A5E-8D71-9057536D2204}" srcId="{A044043E-6012-49AF-A55F-F38E8DCB9A51}" destId="{98D1F430-7C97-4030-82BB-0387DB08DE3A}" srcOrd="4" destOrd="0" parTransId="{5FFDA714-E037-43BC-B5BE-BB9DC4862154}" sibTransId="{85EA38EE-8DA1-4DE7-A573-F65FF3B91C1B}"/>
    <dgm:cxn modelId="{77C3C970-FC4D-474D-B151-B72C93D18B50}" type="presOf" srcId="{98D1F430-7C97-4030-82BB-0387DB08DE3A}" destId="{8A62AE8D-15D8-4DD4-B7F8-50D5E19F337F}" srcOrd="0" destOrd="0" presId="urn:microsoft.com/office/officeart/2008/layout/VerticalCurvedList"/>
    <dgm:cxn modelId="{1D3F182D-5BE3-4D5C-A2BB-803728042761}" type="presOf" srcId="{FA2CFEB7-10D3-4594-9AF5-14807BCDD664}" destId="{A09C7EE0-2364-4267-BD80-5DFB63EF40B0}" srcOrd="0" destOrd="0" presId="urn:microsoft.com/office/officeart/2008/layout/VerticalCurvedList"/>
    <dgm:cxn modelId="{DF85378A-643A-4CED-A2C2-2837AA714895}" type="presParOf" srcId="{E762C628-23C3-4AFE-ABBF-252C589BBE2C}" destId="{3B68D56D-A3F1-4561-B0EF-9A0063B7A78C}" srcOrd="0" destOrd="0" presId="urn:microsoft.com/office/officeart/2008/layout/VerticalCurvedList"/>
    <dgm:cxn modelId="{1C457387-0504-41DE-B50E-7DB73A813816}" type="presParOf" srcId="{3B68D56D-A3F1-4561-B0EF-9A0063B7A78C}" destId="{3BC74AF8-56AE-4BE3-9342-9B00E20BB301}" srcOrd="0" destOrd="0" presId="urn:microsoft.com/office/officeart/2008/layout/VerticalCurvedList"/>
    <dgm:cxn modelId="{B72F678F-1283-4FA6-BBE2-18A0768E0B5F}" type="presParOf" srcId="{3BC74AF8-56AE-4BE3-9342-9B00E20BB301}" destId="{8F8DF618-5CDD-49CF-885C-269D7CC35514}" srcOrd="0" destOrd="0" presId="urn:microsoft.com/office/officeart/2008/layout/VerticalCurvedList"/>
    <dgm:cxn modelId="{CB5041A9-3378-4767-AC0D-6D50F91630C1}" type="presParOf" srcId="{3BC74AF8-56AE-4BE3-9342-9B00E20BB301}" destId="{6D7EC07A-EC05-42FA-A59C-816F70021F2B}" srcOrd="1" destOrd="0" presId="urn:microsoft.com/office/officeart/2008/layout/VerticalCurvedList"/>
    <dgm:cxn modelId="{336E9C29-5E49-4F9A-9B48-267D91D08AEE}" type="presParOf" srcId="{3BC74AF8-56AE-4BE3-9342-9B00E20BB301}" destId="{9E89F565-1BD8-45A8-AC77-037A8245A902}" srcOrd="2" destOrd="0" presId="urn:microsoft.com/office/officeart/2008/layout/VerticalCurvedList"/>
    <dgm:cxn modelId="{E80ACBBF-9176-406F-A645-CBCAAD148677}" type="presParOf" srcId="{3BC74AF8-56AE-4BE3-9342-9B00E20BB301}" destId="{DD372E18-A418-45D3-82D1-678086E77BFE}" srcOrd="3" destOrd="0" presId="urn:microsoft.com/office/officeart/2008/layout/VerticalCurvedList"/>
    <dgm:cxn modelId="{0E42289B-E174-4B32-8D7B-B25799871E25}" type="presParOf" srcId="{3B68D56D-A3F1-4561-B0EF-9A0063B7A78C}" destId="{A09C7EE0-2364-4267-BD80-5DFB63EF40B0}" srcOrd="1" destOrd="0" presId="urn:microsoft.com/office/officeart/2008/layout/VerticalCurvedList"/>
    <dgm:cxn modelId="{07C78BA9-A068-47B5-82FF-73B3E1EF910C}" type="presParOf" srcId="{3B68D56D-A3F1-4561-B0EF-9A0063B7A78C}" destId="{391A3AF9-6360-4D51-9402-08A6DC8CC73F}" srcOrd="2" destOrd="0" presId="urn:microsoft.com/office/officeart/2008/layout/VerticalCurvedList"/>
    <dgm:cxn modelId="{0799CAB0-644E-43F2-AB03-EAB36DDB115A}" type="presParOf" srcId="{391A3AF9-6360-4D51-9402-08A6DC8CC73F}" destId="{7672BD6D-9440-4970-9A67-11ED2E95A2FF}" srcOrd="0" destOrd="0" presId="urn:microsoft.com/office/officeart/2008/layout/VerticalCurvedList"/>
    <dgm:cxn modelId="{41C582AA-AF5B-4932-9E55-3F94CE64F29E}" type="presParOf" srcId="{3B68D56D-A3F1-4561-B0EF-9A0063B7A78C}" destId="{02A0E3B7-E9F5-4DDA-843B-29E141E3BBE7}" srcOrd="3" destOrd="0" presId="urn:microsoft.com/office/officeart/2008/layout/VerticalCurvedList"/>
    <dgm:cxn modelId="{D9A3301D-C057-4F6F-89F4-1BE8C038F96E}" type="presParOf" srcId="{3B68D56D-A3F1-4561-B0EF-9A0063B7A78C}" destId="{78B4FDDE-9475-4DFC-AC15-E76F9A02CBEA}" srcOrd="4" destOrd="0" presId="urn:microsoft.com/office/officeart/2008/layout/VerticalCurvedList"/>
    <dgm:cxn modelId="{8759970F-49B9-4653-9A73-AE11365360D6}" type="presParOf" srcId="{78B4FDDE-9475-4DFC-AC15-E76F9A02CBEA}" destId="{610EAC9F-0F33-47FD-8FC2-84A91EBA17B1}" srcOrd="0" destOrd="0" presId="urn:microsoft.com/office/officeart/2008/layout/VerticalCurvedList"/>
    <dgm:cxn modelId="{01D0C997-93D0-4F8F-81B2-8DDA31436A2F}" type="presParOf" srcId="{3B68D56D-A3F1-4561-B0EF-9A0063B7A78C}" destId="{D0750620-B7DF-40D9-B2A7-D98285F2A85D}" srcOrd="5" destOrd="0" presId="urn:microsoft.com/office/officeart/2008/layout/VerticalCurvedList"/>
    <dgm:cxn modelId="{96CA1695-8195-45C0-8FCC-10A5DA8EEA6E}" type="presParOf" srcId="{3B68D56D-A3F1-4561-B0EF-9A0063B7A78C}" destId="{982A9F9E-234B-4772-8D25-E9E75C16C095}" srcOrd="6" destOrd="0" presId="urn:microsoft.com/office/officeart/2008/layout/VerticalCurvedList"/>
    <dgm:cxn modelId="{37E85723-4765-49E6-82AF-D60E43D65615}" type="presParOf" srcId="{982A9F9E-234B-4772-8D25-E9E75C16C095}" destId="{2E26212E-BD90-4287-9675-1DAEF78616B9}" srcOrd="0" destOrd="0" presId="urn:microsoft.com/office/officeart/2008/layout/VerticalCurvedList"/>
    <dgm:cxn modelId="{D638BC61-FE5E-448E-A841-6BF0165242D0}" type="presParOf" srcId="{3B68D56D-A3F1-4561-B0EF-9A0063B7A78C}" destId="{95F64098-913B-49D7-8004-146C5D0362E4}" srcOrd="7" destOrd="0" presId="urn:microsoft.com/office/officeart/2008/layout/VerticalCurvedList"/>
    <dgm:cxn modelId="{32B77558-FD24-4B42-AA49-ECDBD0531500}" type="presParOf" srcId="{3B68D56D-A3F1-4561-B0EF-9A0063B7A78C}" destId="{458F0770-9546-4312-B232-4A1C37287E90}" srcOrd="8" destOrd="0" presId="urn:microsoft.com/office/officeart/2008/layout/VerticalCurvedList"/>
    <dgm:cxn modelId="{66239C61-3FA3-407F-80C5-D51EFDD2532F}" type="presParOf" srcId="{458F0770-9546-4312-B232-4A1C37287E90}" destId="{9F0DD94D-E989-47A2-809C-2EB3DC11B1BC}" srcOrd="0" destOrd="0" presId="urn:microsoft.com/office/officeart/2008/layout/VerticalCurvedList"/>
    <dgm:cxn modelId="{D8A20569-1C0F-4869-9D55-981C3E3FC1FE}" type="presParOf" srcId="{3B68D56D-A3F1-4561-B0EF-9A0063B7A78C}" destId="{8A62AE8D-15D8-4DD4-B7F8-50D5E19F337F}" srcOrd="9" destOrd="0" presId="urn:microsoft.com/office/officeart/2008/layout/VerticalCurvedList"/>
    <dgm:cxn modelId="{147F92D1-8E7B-4023-9AC4-48C0BA7BC49A}" type="presParOf" srcId="{3B68D56D-A3F1-4561-B0EF-9A0063B7A78C}" destId="{D0B085A9-959F-4E5B-816E-3C0C6BCBBBAB}" srcOrd="10" destOrd="0" presId="urn:microsoft.com/office/officeart/2008/layout/VerticalCurvedList"/>
    <dgm:cxn modelId="{818C7FE1-65C3-4D8B-B654-E1164ED86154}" type="presParOf" srcId="{D0B085A9-959F-4E5B-816E-3C0C6BCBBBAB}" destId="{232178CA-DCC9-415F-A278-64A18C74D05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B4E30-58A0-42E6-AF03-E01353C40268}">
      <dsp:nvSpPr>
        <dsp:cNvPr id="0" name=""/>
        <dsp:cNvSpPr/>
      </dsp:nvSpPr>
      <dsp:spPr>
        <a:xfrm>
          <a:off x="0" y="477632"/>
          <a:ext cx="8280789" cy="680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FBAC01-DFA5-4CBB-92D5-822C3C4FDC49}">
      <dsp:nvSpPr>
        <dsp:cNvPr id="0" name=""/>
        <dsp:cNvSpPr/>
      </dsp:nvSpPr>
      <dsp:spPr>
        <a:xfrm>
          <a:off x="414039" y="93228"/>
          <a:ext cx="5796552" cy="7970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096" tIns="0" rIns="219096" bIns="0" numCol="1" spcCol="1270" anchor="ctr" anchorCtr="0">
          <a:noAutofit/>
        </a:bodyPr>
        <a:lstStyle/>
        <a:p>
          <a:pPr lvl="0" algn="l" defTabSz="1200150">
            <a:lnSpc>
              <a:spcPct val="90000"/>
            </a:lnSpc>
            <a:spcBef>
              <a:spcPct val="0"/>
            </a:spcBef>
            <a:spcAft>
              <a:spcPct val="35000"/>
            </a:spcAft>
          </a:pPr>
          <a:r>
            <a:rPr lang="id-ID" sz="2700" kern="1200" dirty="0" smtClean="0"/>
            <a:t>Defenisi Dimensi Konvergensi Media</a:t>
          </a:r>
          <a:endParaRPr lang="en-US" sz="2700" kern="1200" dirty="0"/>
        </a:p>
      </dsp:txBody>
      <dsp:txXfrm>
        <a:off x="452947" y="132136"/>
        <a:ext cx="5718736" cy="719224"/>
      </dsp:txXfrm>
    </dsp:sp>
    <dsp:sp modelId="{C16B7E01-A34C-470D-AD5C-BA6925989B79}">
      <dsp:nvSpPr>
        <dsp:cNvPr id="0" name=""/>
        <dsp:cNvSpPr/>
      </dsp:nvSpPr>
      <dsp:spPr>
        <a:xfrm>
          <a:off x="0" y="1702352"/>
          <a:ext cx="8280789" cy="680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935E33-599E-4C16-8E95-BB25FF3DFBAB}">
      <dsp:nvSpPr>
        <dsp:cNvPr id="0" name=""/>
        <dsp:cNvSpPr/>
      </dsp:nvSpPr>
      <dsp:spPr>
        <a:xfrm>
          <a:off x="414039" y="1303832"/>
          <a:ext cx="5796552" cy="7970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096" tIns="0" rIns="219096" bIns="0" numCol="1" spcCol="1270" anchor="ctr" anchorCtr="0">
          <a:noAutofit/>
        </a:bodyPr>
        <a:lstStyle/>
        <a:p>
          <a:pPr lvl="0" algn="l" defTabSz="1200150">
            <a:lnSpc>
              <a:spcPct val="90000"/>
            </a:lnSpc>
            <a:spcBef>
              <a:spcPct val="0"/>
            </a:spcBef>
            <a:spcAft>
              <a:spcPct val="35000"/>
            </a:spcAft>
          </a:pPr>
          <a:r>
            <a:rPr lang="id-ID" sz="2700" kern="1200" dirty="0" smtClean="0"/>
            <a:t>Dimensi Konvergensi Media</a:t>
          </a:r>
          <a:endParaRPr lang="en-US" sz="2700" kern="1200" dirty="0"/>
        </a:p>
      </dsp:txBody>
      <dsp:txXfrm>
        <a:off x="452947" y="1342740"/>
        <a:ext cx="5718736" cy="719224"/>
      </dsp:txXfrm>
    </dsp:sp>
    <dsp:sp modelId="{45C8B6A7-238E-42B7-83C8-9F86B8056B57}">
      <dsp:nvSpPr>
        <dsp:cNvPr id="0" name=""/>
        <dsp:cNvSpPr/>
      </dsp:nvSpPr>
      <dsp:spPr>
        <a:xfrm>
          <a:off x="0" y="2927072"/>
          <a:ext cx="8280789" cy="680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4C00C6-C178-4764-BD6A-859B23541757}">
      <dsp:nvSpPr>
        <dsp:cNvPr id="0" name=""/>
        <dsp:cNvSpPr/>
      </dsp:nvSpPr>
      <dsp:spPr>
        <a:xfrm>
          <a:off x="414039" y="2528552"/>
          <a:ext cx="5796552" cy="7970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096" tIns="0" rIns="219096" bIns="0" numCol="1" spcCol="1270" anchor="ctr" anchorCtr="0">
          <a:noAutofit/>
        </a:bodyPr>
        <a:lstStyle/>
        <a:p>
          <a:pPr lvl="0" algn="l" defTabSz="1200150">
            <a:lnSpc>
              <a:spcPct val="90000"/>
            </a:lnSpc>
            <a:spcBef>
              <a:spcPct val="0"/>
            </a:spcBef>
            <a:spcAft>
              <a:spcPct val="35000"/>
            </a:spcAft>
          </a:pPr>
          <a:r>
            <a:rPr lang="id-ID" sz="2700" kern="1200" dirty="0" smtClean="0"/>
            <a:t>Dampak Konvergensi Media</a:t>
          </a:r>
          <a:endParaRPr lang="en-US" sz="2700" kern="1200" dirty="0"/>
        </a:p>
      </dsp:txBody>
      <dsp:txXfrm>
        <a:off x="452947" y="2567460"/>
        <a:ext cx="5718736" cy="719224"/>
      </dsp:txXfrm>
    </dsp:sp>
    <dsp:sp modelId="{CD1E10B5-A489-4A1C-AB84-E6DE3EF7F9C1}">
      <dsp:nvSpPr>
        <dsp:cNvPr id="0" name=""/>
        <dsp:cNvSpPr/>
      </dsp:nvSpPr>
      <dsp:spPr>
        <a:xfrm>
          <a:off x="0" y="4151793"/>
          <a:ext cx="8280789" cy="6804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1A42BD-B2FA-4EE8-8E05-A30883F9394E}">
      <dsp:nvSpPr>
        <dsp:cNvPr id="0" name=""/>
        <dsp:cNvSpPr/>
      </dsp:nvSpPr>
      <dsp:spPr>
        <a:xfrm>
          <a:off x="414039" y="3753273"/>
          <a:ext cx="5796552" cy="79704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9096" tIns="0" rIns="219096" bIns="0" numCol="1" spcCol="1270" anchor="ctr" anchorCtr="0">
          <a:noAutofit/>
        </a:bodyPr>
        <a:lstStyle/>
        <a:p>
          <a:pPr lvl="0" algn="l" defTabSz="1200150">
            <a:lnSpc>
              <a:spcPct val="90000"/>
            </a:lnSpc>
            <a:spcBef>
              <a:spcPct val="0"/>
            </a:spcBef>
            <a:spcAft>
              <a:spcPct val="35000"/>
            </a:spcAft>
          </a:pPr>
          <a:r>
            <a:rPr lang="id-ID" sz="2700" kern="1200" dirty="0" smtClean="0"/>
            <a:t>Tokoh Konvergensi Media</a:t>
          </a:r>
          <a:endParaRPr lang="en-US" sz="2700" kern="1200" dirty="0"/>
        </a:p>
      </dsp:txBody>
      <dsp:txXfrm>
        <a:off x="452947" y="3792181"/>
        <a:ext cx="5718736" cy="7192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ADA06-B800-463E-B900-A72CE08D8422}">
      <dsp:nvSpPr>
        <dsp:cNvPr id="0" name=""/>
        <dsp:cNvSpPr/>
      </dsp:nvSpPr>
      <dsp:spPr>
        <a:xfrm>
          <a:off x="1994621" y="1135863"/>
          <a:ext cx="2646294" cy="2182639"/>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id-ID" sz="1700" kern="1200" dirty="0" smtClean="0"/>
            <a:t>Muncuknya komunikasi digital pada abad 20 untuk mengantarkan teks, audio dan video pada koneknsi kabel, wirelesss atau fiber opyic</a:t>
          </a:r>
          <a:endParaRPr lang="en-US" sz="1700" kern="1200" dirty="0"/>
        </a:p>
      </dsp:txBody>
      <dsp:txXfrm>
        <a:off x="2044850" y="1186092"/>
        <a:ext cx="2545836" cy="1614473"/>
      </dsp:txXfrm>
    </dsp:sp>
    <dsp:sp modelId="{06FBD1BB-A7D8-4954-8D38-F0C22CCB2AD0}">
      <dsp:nvSpPr>
        <dsp:cNvPr id="0" name=""/>
        <dsp:cNvSpPr/>
      </dsp:nvSpPr>
      <dsp:spPr>
        <a:xfrm>
          <a:off x="3399091" y="1358755"/>
          <a:ext cx="3357047" cy="3357047"/>
        </a:xfrm>
        <a:prstGeom prst="leftCircularArrow">
          <a:avLst>
            <a:gd name="adj1" fmla="val 4452"/>
            <a:gd name="adj2" fmla="val 565249"/>
            <a:gd name="adj3" fmla="val 2340760"/>
            <a:gd name="adj4" fmla="val 9024489"/>
            <a:gd name="adj5" fmla="val 519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65D24F45-0430-4B3B-A709-0ABCF39A0105}">
      <dsp:nvSpPr>
        <dsp:cNvPr id="0" name=""/>
        <dsp:cNvSpPr/>
      </dsp:nvSpPr>
      <dsp:spPr>
        <a:xfrm>
          <a:off x="2582687" y="2850794"/>
          <a:ext cx="2352262" cy="93541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60960" rIns="91440" bIns="60960" numCol="1" spcCol="1270" anchor="ctr" anchorCtr="0">
          <a:noAutofit/>
        </a:bodyPr>
        <a:lstStyle/>
        <a:p>
          <a:pPr lvl="0" algn="ctr" defTabSz="2133600">
            <a:lnSpc>
              <a:spcPct val="90000"/>
            </a:lnSpc>
            <a:spcBef>
              <a:spcPct val="0"/>
            </a:spcBef>
            <a:spcAft>
              <a:spcPct val="35000"/>
            </a:spcAft>
          </a:pPr>
          <a:r>
            <a:rPr lang="id-ID" sz="4800" kern="1200" dirty="0" smtClean="0"/>
            <a:t>Abad 20</a:t>
          </a:r>
          <a:endParaRPr lang="en-US" sz="4800" kern="1200" dirty="0"/>
        </a:p>
      </dsp:txBody>
      <dsp:txXfrm>
        <a:off x="2610084" y="2878191"/>
        <a:ext cx="2297468" cy="880623"/>
      </dsp:txXfrm>
    </dsp:sp>
    <dsp:sp modelId="{80350397-4A12-458D-AD89-B0DBFF83C92F}">
      <dsp:nvSpPr>
        <dsp:cNvPr id="0" name=""/>
        <dsp:cNvSpPr/>
      </dsp:nvSpPr>
      <dsp:spPr>
        <a:xfrm>
          <a:off x="5646628" y="1135863"/>
          <a:ext cx="2646294" cy="2182639"/>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id-ID" sz="1700" kern="1200" dirty="0" smtClean="0"/>
            <a:t>Pada saat yang sama, hal ini mengisnpirasi sebuah organisasi media untuk mengeksplorasi pengiriman multimedia informasi</a:t>
          </a:r>
          <a:endParaRPr lang="en-US" sz="1700" kern="1200" dirty="0"/>
        </a:p>
      </dsp:txBody>
      <dsp:txXfrm>
        <a:off x="5696857" y="1653801"/>
        <a:ext cx="2545836" cy="1614473"/>
      </dsp:txXfrm>
    </dsp:sp>
    <dsp:sp modelId="{4F7E3201-316C-4AE1-A8D1-82305DF276CE}">
      <dsp:nvSpPr>
        <dsp:cNvPr id="0" name=""/>
        <dsp:cNvSpPr/>
      </dsp:nvSpPr>
      <dsp:spPr>
        <a:xfrm>
          <a:off x="7029046" y="-347015"/>
          <a:ext cx="3695184" cy="3695184"/>
        </a:xfrm>
        <a:prstGeom prst="circularArrow">
          <a:avLst>
            <a:gd name="adj1" fmla="val 4045"/>
            <a:gd name="adj2" fmla="val 508447"/>
            <a:gd name="adj3" fmla="val 19316042"/>
            <a:gd name="adj4" fmla="val 12575511"/>
            <a:gd name="adj5" fmla="val 471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555B46A7-9C70-47DD-BEA6-8A156A22E525}">
      <dsp:nvSpPr>
        <dsp:cNvPr id="0" name=""/>
        <dsp:cNvSpPr/>
      </dsp:nvSpPr>
      <dsp:spPr>
        <a:xfrm>
          <a:off x="6234694" y="668155"/>
          <a:ext cx="2352262" cy="93541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60960" rIns="91440" bIns="60960" numCol="1" spcCol="1270" anchor="ctr" anchorCtr="0">
          <a:noAutofit/>
        </a:bodyPr>
        <a:lstStyle/>
        <a:p>
          <a:pPr lvl="0" algn="ctr" defTabSz="2133600">
            <a:lnSpc>
              <a:spcPct val="90000"/>
            </a:lnSpc>
            <a:spcBef>
              <a:spcPct val="0"/>
            </a:spcBef>
            <a:spcAft>
              <a:spcPct val="35000"/>
            </a:spcAft>
          </a:pPr>
          <a:endParaRPr lang="en-US" sz="4800" kern="1200"/>
        </a:p>
      </dsp:txBody>
      <dsp:txXfrm>
        <a:off x="6262091" y="695552"/>
        <a:ext cx="2297468" cy="880623"/>
      </dsp:txXfrm>
    </dsp:sp>
    <dsp:sp modelId="{9F1F45EA-8ED7-4215-BD74-8911AF381C1F}">
      <dsp:nvSpPr>
        <dsp:cNvPr id="0" name=""/>
        <dsp:cNvSpPr/>
      </dsp:nvSpPr>
      <dsp:spPr>
        <a:xfrm>
          <a:off x="9298635" y="1135863"/>
          <a:ext cx="2646294" cy="2182639"/>
        </a:xfrm>
        <a:prstGeom prst="roundRect">
          <a:avLst>
            <a:gd name="adj" fmla="val 10000"/>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32385" rIns="32385" bIns="32385" numCol="1" spcCol="1270" anchor="t" anchorCtr="0">
          <a:noAutofit/>
        </a:bodyPr>
        <a:lstStyle/>
        <a:p>
          <a:pPr marL="171450" lvl="1" indent="-171450" algn="l" defTabSz="755650">
            <a:lnSpc>
              <a:spcPct val="90000"/>
            </a:lnSpc>
            <a:spcBef>
              <a:spcPct val="0"/>
            </a:spcBef>
            <a:spcAft>
              <a:spcPct val="15000"/>
            </a:spcAft>
            <a:buChar char="••"/>
          </a:pPr>
          <a:r>
            <a:rPr lang="id-ID" sz="1700" kern="1200" dirty="0" smtClean="0"/>
            <a:t>Konvergensi digitasl media berita disebut mediamosphosis oleh Roger Fidler </a:t>
          </a:r>
          <a:endParaRPr lang="en-US" sz="1700" kern="1200" dirty="0"/>
        </a:p>
      </dsp:txBody>
      <dsp:txXfrm>
        <a:off x="9348864" y="1186092"/>
        <a:ext cx="2545836" cy="1614473"/>
      </dsp:txXfrm>
    </dsp:sp>
    <dsp:sp modelId="{FAC6288B-4C10-497C-BFA5-AD8ACB122FF7}">
      <dsp:nvSpPr>
        <dsp:cNvPr id="0" name=""/>
        <dsp:cNvSpPr/>
      </dsp:nvSpPr>
      <dsp:spPr>
        <a:xfrm>
          <a:off x="9886701" y="2850794"/>
          <a:ext cx="2352262" cy="935417"/>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60960" rIns="91440" bIns="60960" numCol="1" spcCol="1270" anchor="ctr" anchorCtr="0">
          <a:noAutofit/>
        </a:bodyPr>
        <a:lstStyle/>
        <a:p>
          <a:pPr lvl="0" algn="ctr" defTabSz="2133600">
            <a:lnSpc>
              <a:spcPct val="90000"/>
            </a:lnSpc>
            <a:spcBef>
              <a:spcPct val="0"/>
            </a:spcBef>
            <a:spcAft>
              <a:spcPct val="35000"/>
            </a:spcAft>
          </a:pPr>
          <a:r>
            <a:rPr lang="id-ID" sz="4800" kern="1200" dirty="0" smtClean="0"/>
            <a:t>1997</a:t>
          </a:r>
          <a:endParaRPr lang="en-US" sz="4800" kern="1200" dirty="0"/>
        </a:p>
      </dsp:txBody>
      <dsp:txXfrm>
        <a:off x="9914098" y="2878191"/>
        <a:ext cx="2297468" cy="8806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05F274-82F0-454E-9925-7D59360627CD}">
      <dsp:nvSpPr>
        <dsp:cNvPr id="0" name=""/>
        <dsp:cNvSpPr/>
      </dsp:nvSpPr>
      <dsp:spPr>
        <a:xfrm>
          <a:off x="3926744" y="616"/>
          <a:ext cx="5890116" cy="2403854"/>
        </a:xfrm>
        <a:prstGeom prst="rightArrow">
          <a:avLst>
            <a:gd name="adj1" fmla="val 75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id-ID" sz="1900" b="0" i="0" kern="1200" dirty="0" smtClean="0"/>
            <a:t>merujuk pada perubahan yang mendalam dalam struktur media karena munculnya teknologi digital sebagai metode dominan untuk menghadirkan (representing), menyimpan (storing), dan mengkomunikasikan (communicating) inform</a:t>
          </a:r>
          <a:endParaRPr lang="en-US" sz="1900" kern="1200" dirty="0"/>
        </a:p>
      </dsp:txBody>
      <dsp:txXfrm>
        <a:off x="3926744" y="301098"/>
        <a:ext cx="4988671" cy="1802890"/>
      </dsp:txXfrm>
    </dsp:sp>
    <dsp:sp modelId="{D6AE54CA-C65D-4FA6-ABAF-23A295300AB3}">
      <dsp:nvSpPr>
        <dsp:cNvPr id="0" name=""/>
        <dsp:cNvSpPr/>
      </dsp:nvSpPr>
      <dsp:spPr>
        <a:xfrm>
          <a:off x="0" y="616"/>
          <a:ext cx="3926744" cy="240385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id-ID" sz="4800" kern="1200" dirty="0" smtClean="0"/>
            <a:t>Konvergensi Digital</a:t>
          </a:r>
          <a:endParaRPr lang="en-US" sz="4800" kern="1200" dirty="0"/>
        </a:p>
      </dsp:txBody>
      <dsp:txXfrm>
        <a:off x="117346" y="117962"/>
        <a:ext cx="3692052" cy="2169162"/>
      </dsp:txXfrm>
    </dsp:sp>
    <dsp:sp modelId="{51470A67-2392-4706-8BD0-EBEBC670D4DE}">
      <dsp:nvSpPr>
        <dsp:cNvPr id="0" name=""/>
        <dsp:cNvSpPr/>
      </dsp:nvSpPr>
      <dsp:spPr>
        <a:xfrm>
          <a:off x="3926744" y="2644856"/>
          <a:ext cx="5890116" cy="2403854"/>
        </a:xfrm>
        <a:prstGeom prst="rightArrow">
          <a:avLst>
            <a:gd name="adj1" fmla="val 75000"/>
            <a:gd name="adj2" fmla="val 50000"/>
          </a:avLst>
        </a:prstGeom>
        <a:solidFill>
          <a:schemeClr val="accent1">
            <a:alpha val="90000"/>
            <a:tint val="40000"/>
            <a:hueOff val="0"/>
            <a:satOff val="0"/>
            <a:lumOff val="0"/>
            <a:alphaOff val="0"/>
          </a:schemeClr>
        </a:solidFill>
        <a:ln w="1587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65" tIns="12065" rIns="12065" bIns="12065" numCol="1" spcCol="1270" anchor="t" anchorCtr="0">
          <a:noAutofit/>
        </a:bodyPr>
        <a:lstStyle/>
        <a:p>
          <a:pPr marL="171450" lvl="1" indent="-171450" algn="l" defTabSz="844550">
            <a:lnSpc>
              <a:spcPct val="90000"/>
            </a:lnSpc>
            <a:spcBef>
              <a:spcPct val="0"/>
            </a:spcBef>
            <a:spcAft>
              <a:spcPct val="15000"/>
            </a:spcAft>
            <a:buChar char="••"/>
          </a:pPr>
          <a:r>
            <a:rPr lang="id-ID" sz="1900" b="0" i="0" kern="1200" dirty="0" smtClean="0"/>
            <a:t>Teknologi informasi dan komunikasi tersegmentasi ke dalam ekonomi dan sistem teknik yang terpisah dengan kemampuan minimal untuk interoperabilit</a:t>
          </a:r>
          <a:endParaRPr lang="en-US" sz="1900" kern="1200" dirty="0"/>
        </a:p>
      </dsp:txBody>
      <dsp:txXfrm>
        <a:off x="3926744" y="2945338"/>
        <a:ext cx="4988671" cy="1802890"/>
      </dsp:txXfrm>
    </dsp:sp>
    <dsp:sp modelId="{BF7C02CC-1D1A-4EFA-B036-776F68DA5F77}">
      <dsp:nvSpPr>
        <dsp:cNvPr id="0" name=""/>
        <dsp:cNvSpPr/>
      </dsp:nvSpPr>
      <dsp:spPr>
        <a:xfrm>
          <a:off x="0" y="2645473"/>
          <a:ext cx="3926744" cy="240385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id-ID" sz="4800" kern="1200" dirty="0" smtClean="0"/>
            <a:t>Di massa lalu</a:t>
          </a:r>
        </a:p>
        <a:p>
          <a:pPr lvl="0" algn="ctr" defTabSz="2133600">
            <a:lnSpc>
              <a:spcPct val="90000"/>
            </a:lnSpc>
            <a:spcBef>
              <a:spcPct val="0"/>
            </a:spcBef>
            <a:spcAft>
              <a:spcPct val="35000"/>
            </a:spcAft>
          </a:pPr>
          <a:endParaRPr lang="en-US" sz="4800" kern="1200" dirty="0"/>
        </a:p>
      </dsp:txBody>
      <dsp:txXfrm>
        <a:off x="117346" y="2762819"/>
        <a:ext cx="3692052" cy="21691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EC07A-EC05-42FA-A59C-816F70021F2B}">
      <dsp:nvSpPr>
        <dsp:cNvPr id="0" name=""/>
        <dsp:cNvSpPr/>
      </dsp:nvSpPr>
      <dsp:spPr>
        <a:xfrm>
          <a:off x="-5084493" y="-778924"/>
          <a:ext cx="6055087" cy="6055087"/>
        </a:xfrm>
        <a:prstGeom prst="blockArc">
          <a:avLst>
            <a:gd name="adj1" fmla="val 18900000"/>
            <a:gd name="adj2" fmla="val 2700000"/>
            <a:gd name="adj3" fmla="val 357"/>
          </a:avLst>
        </a:pr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09C7EE0-2364-4267-BD80-5DFB63EF40B0}">
      <dsp:nvSpPr>
        <dsp:cNvPr id="0" name=""/>
        <dsp:cNvSpPr/>
      </dsp:nvSpPr>
      <dsp:spPr>
        <a:xfrm>
          <a:off x="424572" y="280987"/>
          <a:ext cx="9899032" cy="56233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6353" tIns="73660" rIns="73660" bIns="73660" numCol="1" spcCol="1270" anchor="ctr" anchorCtr="0">
          <a:noAutofit/>
        </a:bodyPr>
        <a:lstStyle/>
        <a:p>
          <a:pPr lvl="0" algn="l" defTabSz="1289050">
            <a:lnSpc>
              <a:spcPct val="90000"/>
            </a:lnSpc>
            <a:spcBef>
              <a:spcPct val="0"/>
            </a:spcBef>
            <a:spcAft>
              <a:spcPct val="35000"/>
            </a:spcAft>
          </a:pPr>
          <a:r>
            <a:rPr lang="id-ID" sz="2900" kern="1200" dirty="0" smtClean="0"/>
            <a:t>OWNER CONVERGENCE</a:t>
          </a:r>
          <a:endParaRPr lang="en-US" sz="2900" kern="1200" dirty="0"/>
        </a:p>
      </dsp:txBody>
      <dsp:txXfrm>
        <a:off x="424572" y="280987"/>
        <a:ext cx="9899032" cy="562334"/>
      </dsp:txXfrm>
    </dsp:sp>
    <dsp:sp modelId="{7672BD6D-9440-4970-9A67-11ED2E95A2FF}">
      <dsp:nvSpPr>
        <dsp:cNvPr id="0" name=""/>
        <dsp:cNvSpPr/>
      </dsp:nvSpPr>
      <dsp:spPr>
        <a:xfrm>
          <a:off x="73112" y="210695"/>
          <a:ext cx="702918" cy="702918"/>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A0E3B7-E9F5-4DDA-843B-29E141E3BBE7}">
      <dsp:nvSpPr>
        <dsp:cNvPr id="0" name=""/>
        <dsp:cNvSpPr/>
      </dsp:nvSpPr>
      <dsp:spPr>
        <a:xfrm>
          <a:off x="827524" y="1124219"/>
          <a:ext cx="9496080" cy="56233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6353" tIns="73660" rIns="73660" bIns="73660" numCol="1" spcCol="1270" anchor="ctr" anchorCtr="0">
          <a:noAutofit/>
        </a:bodyPr>
        <a:lstStyle/>
        <a:p>
          <a:pPr lvl="0" algn="l" defTabSz="1289050">
            <a:lnSpc>
              <a:spcPct val="90000"/>
            </a:lnSpc>
            <a:spcBef>
              <a:spcPct val="0"/>
            </a:spcBef>
            <a:spcAft>
              <a:spcPct val="35000"/>
            </a:spcAft>
          </a:pPr>
          <a:r>
            <a:rPr lang="id-ID" sz="2900" kern="1200" dirty="0" smtClean="0"/>
            <a:t>TACTICAL CONVERGENCE</a:t>
          </a:r>
          <a:endParaRPr lang="en-US" sz="2900" kern="1200" dirty="0"/>
        </a:p>
      </dsp:txBody>
      <dsp:txXfrm>
        <a:off x="827524" y="1124219"/>
        <a:ext cx="9496080" cy="562334"/>
      </dsp:txXfrm>
    </dsp:sp>
    <dsp:sp modelId="{610EAC9F-0F33-47FD-8FC2-84A91EBA17B1}">
      <dsp:nvSpPr>
        <dsp:cNvPr id="0" name=""/>
        <dsp:cNvSpPr/>
      </dsp:nvSpPr>
      <dsp:spPr>
        <a:xfrm>
          <a:off x="476065" y="1053927"/>
          <a:ext cx="702918" cy="702918"/>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0750620-B7DF-40D9-B2A7-D98285F2A85D}">
      <dsp:nvSpPr>
        <dsp:cNvPr id="0" name=""/>
        <dsp:cNvSpPr/>
      </dsp:nvSpPr>
      <dsp:spPr>
        <a:xfrm>
          <a:off x="968537" y="1967451"/>
          <a:ext cx="9372406" cy="56233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6353" tIns="73660" rIns="73660" bIns="73660" numCol="1" spcCol="1270" anchor="ctr" anchorCtr="0">
          <a:noAutofit/>
        </a:bodyPr>
        <a:lstStyle/>
        <a:p>
          <a:pPr lvl="0" algn="l" defTabSz="1289050">
            <a:lnSpc>
              <a:spcPct val="90000"/>
            </a:lnSpc>
            <a:spcBef>
              <a:spcPct val="0"/>
            </a:spcBef>
            <a:spcAft>
              <a:spcPct val="35000"/>
            </a:spcAft>
          </a:pPr>
          <a:r>
            <a:rPr lang="id-ID" sz="2900" kern="1200" dirty="0" smtClean="0"/>
            <a:t>STRUCTURAL CONVERGENCE</a:t>
          </a:r>
          <a:endParaRPr lang="en-US" sz="2900" kern="1200" dirty="0"/>
        </a:p>
      </dsp:txBody>
      <dsp:txXfrm>
        <a:off x="968537" y="1967451"/>
        <a:ext cx="9372406" cy="562334"/>
      </dsp:txXfrm>
    </dsp:sp>
    <dsp:sp modelId="{2E26212E-BD90-4287-9675-1DAEF78616B9}">
      <dsp:nvSpPr>
        <dsp:cNvPr id="0" name=""/>
        <dsp:cNvSpPr/>
      </dsp:nvSpPr>
      <dsp:spPr>
        <a:xfrm>
          <a:off x="599739" y="1897159"/>
          <a:ext cx="702918" cy="702918"/>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F64098-913B-49D7-8004-146C5D0362E4}">
      <dsp:nvSpPr>
        <dsp:cNvPr id="0" name=""/>
        <dsp:cNvSpPr/>
      </dsp:nvSpPr>
      <dsp:spPr>
        <a:xfrm>
          <a:off x="827524" y="2810683"/>
          <a:ext cx="9496080" cy="56233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6353" tIns="73660" rIns="73660" bIns="73660" numCol="1" spcCol="1270" anchor="ctr" anchorCtr="0">
          <a:noAutofit/>
        </a:bodyPr>
        <a:lstStyle/>
        <a:p>
          <a:pPr lvl="0" algn="l" defTabSz="1289050">
            <a:lnSpc>
              <a:spcPct val="90000"/>
            </a:lnSpc>
            <a:spcBef>
              <a:spcPct val="0"/>
            </a:spcBef>
            <a:spcAft>
              <a:spcPct val="35000"/>
            </a:spcAft>
          </a:pPr>
          <a:r>
            <a:rPr lang="id-ID" sz="2900" kern="1200" dirty="0" smtClean="0"/>
            <a:t>INFORMATION GAHTERING CONVERGENCE</a:t>
          </a:r>
          <a:endParaRPr lang="en-US" sz="2900" kern="1200" dirty="0"/>
        </a:p>
      </dsp:txBody>
      <dsp:txXfrm>
        <a:off x="827524" y="2810683"/>
        <a:ext cx="9496080" cy="562334"/>
      </dsp:txXfrm>
    </dsp:sp>
    <dsp:sp modelId="{9F0DD94D-E989-47A2-809C-2EB3DC11B1BC}">
      <dsp:nvSpPr>
        <dsp:cNvPr id="0" name=""/>
        <dsp:cNvSpPr/>
      </dsp:nvSpPr>
      <dsp:spPr>
        <a:xfrm>
          <a:off x="476065" y="2740391"/>
          <a:ext cx="702918" cy="702918"/>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62AE8D-15D8-4DD4-B7F8-50D5E19F337F}">
      <dsp:nvSpPr>
        <dsp:cNvPr id="0" name=""/>
        <dsp:cNvSpPr/>
      </dsp:nvSpPr>
      <dsp:spPr>
        <a:xfrm>
          <a:off x="424572" y="3653915"/>
          <a:ext cx="9899032" cy="562334"/>
        </a:xfrm>
        <a:prstGeom prst="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6353" tIns="73660" rIns="73660" bIns="73660" numCol="1" spcCol="1270" anchor="ctr" anchorCtr="0">
          <a:noAutofit/>
        </a:bodyPr>
        <a:lstStyle/>
        <a:p>
          <a:pPr lvl="0" algn="l" defTabSz="1289050">
            <a:lnSpc>
              <a:spcPct val="90000"/>
            </a:lnSpc>
            <a:spcBef>
              <a:spcPct val="0"/>
            </a:spcBef>
            <a:spcAft>
              <a:spcPct val="35000"/>
            </a:spcAft>
          </a:pPr>
          <a:r>
            <a:rPr lang="id-ID" sz="2900" kern="1200" dirty="0" smtClean="0"/>
            <a:t>STORYTELLING CONVERGENCE</a:t>
          </a:r>
          <a:endParaRPr lang="en-US" sz="2900" kern="1200" dirty="0"/>
        </a:p>
      </dsp:txBody>
      <dsp:txXfrm>
        <a:off x="424572" y="3653915"/>
        <a:ext cx="9899032" cy="562334"/>
      </dsp:txXfrm>
    </dsp:sp>
    <dsp:sp modelId="{232178CA-DCC9-415F-A278-64A18C74D056}">
      <dsp:nvSpPr>
        <dsp:cNvPr id="0" name=""/>
        <dsp:cNvSpPr/>
      </dsp:nvSpPr>
      <dsp:spPr>
        <a:xfrm>
          <a:off x="73112" y="3583624"/>
          <a:ext cx="702918" cy="702918"/>
        </a:xfrm>
        <a:prstGeom prst="ellipse">
          <a:avLst/>
        </a:prstGeom>
        <a:solidFill>
          <a:schemeClr val="l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65A4C28-F245-4144-BE7D-2846E0074027}" type="datetimeFigureOut">
              <a:rPr lang="id-ID" smtClean="0"/>
              <a:t>30/10/2020</a:t>
            </a:fld>
            <a:endParaRPr lang="id-ID"/>
          </a:p>
        </p:txBody>
      </p:sp>
      <p:sp>
        <p:nvSpPr>
          <p:cNvPr id="5" name="Footer Placeholder 4"/>
          <p:cNvSpPr>
            <a:spLocks noGrp="1"/>
          </p:cNvSpPr>
          <p:nvPr>
            <p:ph type="ftr" sz="quarter" idx="11"/>
          </p:nvPr>
        </p:nvSpPr>
        <p:spPr>
          <a:xfrm>
            <a:off x="5332412" y="5883275"/>
            <a:ext cx="4324044" cy="365125"/>
          </a:xfrm>
        </p:spPr>
        <p:txBody>
          <a:bodyPr/>
          <a:lstStyle/>
          <a:p>
            <a:endParaRPr lang="id-ID"/>
          </a:p>
        </p:txBody>
      </p:sp>
      <p:sp>
        <p:nvSpPr>
          <p:cNvPr id="6" name="Slide Number Placeholder 5"/>
          <p:cNvSpPr>
            <a:spLocks noGrp="1"/>
          </p:cNvSpPr>
          <p:nvPr>
            <p:ph type="sldNum" sz="quarter" idx="12"/>
          </p:nvPr>
        </p:nvSpPr>
        <p:spPr/>
        <p:txBody>
          <a:bodyPr/>
          <a:lstStyle/>
          <a:p>
            <a:fld id="{E46BCA16-9C30-4172-8E7D-78E03D5633D2}" type="slidenum">
              <a:rPr lang="id-ID" smtClean="0"/>
              <a:t>‹#›</a:t>
            </a:fld>
            <a:endParaRPr lang="id-ID"/>
          </a:p>
        </p:txBody>
      </p:sp>
    </p:spTree>
    <p:extLst>
      <p:ext uri="{BB962C8B-B14F-4D97-AF65-F5344CB8AC3E}">
        <p14:creationId xmlns:p14="http://schemas.microsoft.com/office/powerpoint/2010/main" val="3382559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65A4C28-F245-4144-BE7D-2846E0074027}" type="datetimeFigureOut">
              <a:rPr lang="id-ID" smtClean="0"/>
              <a:t>30/10/2020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46BCA16-9C30-4172-8E7D-78E03D5633D2}" type="slidenum">
              <a:rPr lang="id-ID" smtClean="0"/>
              <a:t>‹#›</a:t>
            </a:fld>
            <a:endParaRPr lang="id-ID"/>
          </a:p>
        </p:txBody>
      </p:sp>
    </p:spTree>
    <p:extLst>
      <p:ext uri="{BB962C8B-B14F-4D97-AF65-F5344CB8AC3E}">
        <p14:creationId xmlns:p14="http://schemas.microsoft.com/office/powerpoint/2010/main" val="3466487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65A4C28-F245-4144-BE7D-2846E0074027}" type="datetimeFigureOut">
              <a:rPr lang="id-ID" smtClean="0"/>
              <a:t>30/10/2020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46BCA16-9C30-4172-8E7D-78E03D5633D2}" type="slidenum">
              <a:rPr lang="id-ID" smtClean="0"/>
              <a:t>‹#›</a:t>
            </a:fld>
            <a:endParaRPr lang="id-ID"/>
          </a:p>
        </p:txBody>
      </p:sp>
    </p:spTree>
    <p:extLst>
      <p:ext uri="{BB962C8B-B14F-4D97-AF65-F5344CB8AC3E}">
        <p14:creationId xmlns:p14="http://schemas.microsoft.com/office/powerpoint/2010/main" val="1376003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65A4C28-F245-4144-BE7D-2846E0074027}" type="datetimeFigureOut">
              <a:rPr lang="id-ID" smtClean="0"/>
              <a:t>30/10/2020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46BCA16-9C30-4172-8E7D-78E03D5633D2}" type="slidenum">
              <a:rPr lang="id-ID" smtClean="0"/>
              <a:t>‹#›</a:t>
            </a:fld>
            <a:endParaRPr lang="id-ID"/>
          </a:p>
        </p:txBody>
      </p:sp>
    </p:spTree>
    <p:extLst>
      <p:ext uri="{BB962C8B-B14F-4D97-AF65-F5344CB8AC3E}">
        <p14:creationId xmlns:p14="http://schemas.microsoft.com/office/powerpoint/2010/main" val="2104446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65A4C28-F245-4144-BE7D-2846E0074027}" type="datetimeFigureOut">
              <a:rPr lang="id-ID" smtClean="0"/>
              <a:t>30/10/2020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46BCA16-9C30-4172-8E7D-78E03D5633D2}" type="slidenum">
              <a:rPr lang="id-ID" smtClean="0"/>
              <a:t>‹#›</a:t>
            </a:fld>
            <a:endParaRPr lang="id-ID"/>
          </a:p>
        </p:txBody>
      </p:sp>
    </p:spTree>
    <p:extLst>
      <p:ext uri="{BB962C8B-B14F-4D97-AF65-F5344CB8AC3E}">
        <p14:creationId xmlns:p14="http://schemas.microsoft.com/office/powerpoint/2010/main" val="1236080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65A4C28-F245-4144-BE7D-2846E0074027}" type="datetimeFigureOut">
              <a:rPr lang="id-ID" smtClean="0"/>
              <a:t>30/10/2020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46BCA16-9C30-4172-8E7D-78E03D5633D2}" type="slidenum">
              <a:rPr lang="id-ID" smtClean="0"/>
              <a:t>‹#›</a:t>
            </a:fld>
            <a:endParaRPr lang="id-ID"/>
          </a:p>
        </p:txBody>
      </p:sp>
    </p:spTree>
    <p:extLst>
      <p:ext uri="{BB962C8B-B14F-4D97-AF65-F5344CB8AC3E}">
        <p14:creationId xmlns:p14="http://schemas.microsoft.com/office/powerpoint/2010/main" val="795214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65A4C28-F245-4144-BE7D-2846E0074027}" type="datetimeFigureOut">
              <a:rPr lang="id-ID" smtClean="0"/>
              <a:t>30/10/2020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46BCA16-9C30-4172-8E7D-78E03D5633D2}" type="slidenum">
              <a:rPr lang="id-ID" smtClean="0"/>
              <a:t>‹#›</a:t>
            </a:fld>
            <a:endParaRPr lang="id-ID"/>
          </a:p>
        </p:txBody>
      </p:sp>
    </p:spTree>
    <p:extLst>
      <p:ext uri="{BB962C8B-B14F-4D97-AF65-F5344CB8AC3E}">
        <p14:creationId xmlns:p14="http://schemas.microsoft.com/office/powerpoint/2010/main" val="2501434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5A4C28-F245-4144-BE7D-2846E0074027}" type="datetimeFigureOut">
              <a:rPr lang="id-ID" smtClean="0"/>
              <a:t>30/10/2020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46BCA16-9C30-4172-8E7D-78E03D5633D2}" type="slidenum">
              <a:rPr lang="id-ID" smtClean="0"/>
              <a:t>‹#›</a:t>
            </a:fld>
            <a:endParaRPr lang="id-ID"/>
          </a:p>
        </p:txBody>
      </p:sp>
    </p:spTree>
    <p:extLst>
      <p:ext uri="{BB962C8B-B14F-4D97-AF65-F5344CB8AC3E}">
        <p14:creationId xmlns:p14="http://schemas.microsoft.com/office/powerpoint/2010/main" val="2315833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5A4C28-F245-4144-BE7D-2846E0074027}" type="datetimeFigureOut">
              <a:rPr lang="id-ID" smtClean="0"/>
              <a:t>30/10/2020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46BCA16-9C30-4172-8E7D-78E03D5633D2}" type="slidenum">
              <a:rPr lang="id-ID" smtClean="0"/>
              <a:t>‹#›</a:t>
            </a:fld>
            <a:endParaRPr lang="id-ID"/>
          </a:p>
        </p:txBody>
      </p:sp>
    </p:spTree>
    <p:extLst>
      <p:ext uri="{BB962C8B-B14F-4D97-AF65-F5344CB8AC3E}">
        <p14:creationId xmlns:p14="http://schemas.microsoft.com/office/powerpoint/2010/main" val="1530645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lvl1pPr>
              <a:buClr>
                <a:schemeClr val="accent1">
                  <a:lumMod val="75000"/>
                </a:schemeClr>
              </a:buCl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65A4C28-F245-4144-BE7D-2846E0074027}" type="datetimeFigureOut">
              <a:rPr lang="id-ID" smtClean="0"/>
              <a:t>30/10/2020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a:xfrm>
            <a:off x="10951856" y="5867131"/>
            <a:ext cx="551167" cy="365125"/>
          </a:xfrm>
        </p:spPr>
        <p:txBody>
          <a:bodyPr/>
          <a:lstStyle/>
          <a:p>
            <a:fld id="{E46BCA16-9C30-4172-8E7D-78E03D5633D2}" type="slidenum">
              <a:rPr lang="id-ID" smtClean="0"/>
              <a:t>‹#›</a:t>
            </a:fld>
            <a:endParaRPr lang="id-ID"/>
          </a:p>
        </p:txBody>
      </p:sp>
    </p:spTree>
    <p:extLst>
      <p:ext uri="{BB962C8B-B14F-4D97-AF65-F5344CB8AC3E}">
        <p14:creationId xmlns:p14="http://schemas.microsoft.com/office/powerpoint/2010/main" val="3519037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65A4C28-F245-4144-BE7D-2846E0074027}" type="datetimeFigureOut">
              <a:rPr lang="id-ID" smtClean="0"/>
              <a:t>30/10/2020</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E46BCA16-9C30-4172-8E7D-78E03D5633D2}" type="slidenum">
              <a:rPr lang="id-ID" smtClean="0"/>
              <a:t>‹#›</a:t>
            </a:fld>
            <a:endParaRPr lang="id-ID"/>
          </a:p>
        </p:txBody>
      </p:sp>
    </p:spTree>
    <p:extLst>
      <p:ext uri="{BB962C8B-B14F-4D97-AF65-F5344CB8AC3E}">
        <p14:creationId xmlns:p14="http://schemas.microsoft.com/office/powerpoint/2010/main" val="295886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65A4C28-F245-4144-BE7D-2846E0074027}" type="datetimeFigureOut">
              <a:rPr lang="id-ID" smtClean="0"/>
              <a:t>30/10/2020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46BCA16-9C30-4172-8E7D-78E03D5633D2}" type="slidenum">
              <a:rPr lang="id-ID" smtClean="0"/>
              <a:t>‹#›</a:t>
            </a:fld>
            <a:endParaRPr lang="id-ID"/>
          </a:p>
        </p:txBody>
      </p:sp>
    </p:spTree>
    <p:extLst>
      <p:ext uri="{BB962C8B-B14F-4D97-AF65-F5344CB8AC3E}">
        <p14:creationId xmlns:p14="http://schemas.microsoft.com/office/powerpoint/2010/main" val="1672680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buClr>
                <a:schemeClr val="accent1">
                  <a:lumMod val="75000"/>
                </a:schemeClr>
              </a:buClr>
              <a:defRPr sz="1800"/>
            </a:lvl1pPr>
            <a:lvl2pPr>
              <a:buClr>
                <a:schemeClr val="accent1">
                  <a:lumMod val="75000"/>
                </a:schemeClr>
              </a:buClr>
              <a:defRPr sz="1600"/>
            </a:lvl2pPr>
            <a:lvl3pPr>
              <a:buClr>
                <a:schemeClr val="accent1">
                  <a:lumMod val="75000"/>
                </a:schemeClr>
              </a:buClr>
              <a:defRPr sz="1400"/>
            </a:lvl3pPr>
            <a:lvl4pPr>
              <a:buClr>
                <a:schemeClr val="accent1">
                  <a:lumMod val="75000"/>
                </a:schemeClr>
              </a:buClr>
              <a:defRPr sz="1200"/>
            </a:lvl4pPr>
            <a:lvl5pPr>
              <a:buClr>
                <a:schemeClr val="accent1">
                  <a:lumMod val="75000"/>
                </a:schemeClr>
              </a:buCl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65A4C28-F245-4144-BE7D-2846E0074027}" type="datetimeFigureOut">
              <a:rPr lang="id-ID" smtClean="0"/>
              <a:t>30/10/2020</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E46BCA16-9C30-4172-8E7D-78E03D5633D2}" type="slidenum">
              <a:rPr lang="id-ID" smtClean="0"/>
              <a:t>‹#›</a:t>
            </a:fld>
            <a:endParaRPr lang="id-ID"/>
          </a:p>
        </p:txBody>
      </p:sp>
    </p:spTree>
    <p:extLst>
      <p:ext uri="{BB962C8B-B14F-4D97-AF65-F5344CB8AC3E}">
        <p14:creationId xmlns:p14="http://schemas.microsoft.com/office/powerpoint/2010/main" val="3057888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65A4C28-F245-4144-BE7D-2846E0074027}" type="datetimeFigureOut">
              <a:rPr lang="id-ID" smtClean="0"/>
              <a:t>30/10/2020</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E46BCA16-9C30-4172-8E7D-78E03D5633D2}" type="slidenum">
              <a:rPr lang="id-ID" smtClean="0"/>
              <a:t>‹#›</a:t>
            </a:fld>
            <a:endParaRPr lang="id-ID"/>
          </a:p>
        </p:txBody>
      </p:sp>
    </p:spTree>
    <p:extLst>
      <p:ext uri="{BB962C8B-B14F-4D97-AF65-F5344CB8AC3E}">
        <p14:creationId xmlns:p14="http://schemas.microsoft.com/office/powerpoint/2010/main" val="3486039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5A4C28-F245-4144-BE7D-2846E0074027}" type="datetimeFigureOut">
              <a:rPr lang="id-ID" smtClean="0"/>
              <a:t>30/10/2020</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E46BCA16-9C30-4172-8E7D-78E03D5633D2}" type="slidenum">
              <a:rPr lang="id-ID" smtClean="0"/>
              <a:t>‹#›</a:t>
            </a:fld>
            <a:endParaRPr lang="id-ID"/>
          </a:p>
        </p:txBody>
      </p:sp>
    </p:spTree>
    <p:extLst>
      <p:ext uri="{BB962C8B-B14F-4D97-AF65-F5344CB8AC3E}">
        <p14:creationId xmlns:p14="http://schemas.microsoft.com/office/powerpoint/2010/main" val="3796020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65A4C28-F245-4144-BE7D-2846E0074027}" type="datetimeFigureOut">
              <a:rPr lang="id-ID" smtClean="0"/>
              <a:t>30/10/2020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46BCA16-9C30-4172-8E7D-78E03D5633D2}" type="slidenum">
              <a:rPr lang="id-ID" smtClean="0"/>
              <a:t>‹#›</a:t>
            </a:fld>
            <a:endParaRPr lang="id-ID"/>
          </a:p>
        </p:txBody>
      </p:sp>
    </p:spTree>
    <p:extLst>
      <p:ext uri="{BB962C8B-B14F-4D97-AF65-F5344CB8AC3E}">
        <p14:creationId xmlns:p14="http://schemas.microsoft.com/office/powerpoint/2010/main" val="650316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065A4C28-F245-4144-BE7D-2846E0074027}" type="datetimeFigureOut">
              <a:rPr lang="id-ID" smtClean="0"/>
              <a:t>30/10/2020</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E46BCA16-9C30-4172-8E7D-78E03D5633D2}" type="slidenum">
              <a:rPr lang="id-ID" smtClean="0"/>
              <a:t>‹#›</a:t>
            </a:fld>
            <a:endParaRPr lang="id-ID"/>
          </a:p>
        </p:txBody>
      </p:sp>
    </p:spTree>
    <p:extLst>
      <p:ext uri="{BB962C8B-B14F-4D97-AF65-F5344CB8AC3E}">
        <p14:creationId xmlns:p14="http://schemas.microsoft.com/office/powerpoint/2010/main" val="1145735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65A4C28-F245-4144-BE7D-2846E0074027}" type="datetimeFigureOut">
              <a:rPr lang="id-ID" smtClean="0"/>
              <a:t>30/10/2020</a:t>
            </a:fld>
            <a:endParaRPr lang="id-ID"/>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d-ID"/>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46BCA16-9C30-4172-8E7D-78E03D5633D2}" type="slidenum">
              <a:rPr lang="id-ID" smtClean="0"/>
              <a:t>‹#›</a:t>
            </a:fld>
            <a:endParaRPr lang="id-ID"/>
          </a:p>
        </p:txBody>
      </p:sp>
    </p:spTree>
    <p:extLst>
      <p:ext uri="{BB962C8B-B14F-4D97-AF65-F5344CB8AC3E}">
        <p14:creationId xmlns:p14="http://schemas.microsoft.com/office/powerpoint/2010/main" val="151019011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KONVERGENSI MEDIA</a:t>
            </a:r>
            <a:endParaRPr lang="id-ID" dirty="0"/>
          </a:p>
        </p:txBody>
      </p:sp>
      <p:sp>
        <p:nvSpPr>
          <p:cNvPr id="3" name="Subtitle 2"/>
          <p:cNvSpPr>
            <a:spLocks noGrp="1"/>
          </p:cNvSpPr>
          <p:nvPr>
            <p:ph type="subTitle" idx="1"/>
          </p:nvPr>
        </p:nvSpPr>
        <p:spPr/>
        <p:txBody>
          <a:bodyPr/>
          <a:lstStyle/>
          <a:p>
            <a:endParaRPr lang="id-ID"/>
          </a:p>
        </p:txBody>
      </p:sp>
    </p:spTree>
    <p:extLst>
      <p:ext uri="{BB962C8B-B14F-4D97-AF65-F5344CB8AC3E}">
        <p14:creationId xmlns:p14="http://schemas.microsoft.com/office/powerpoint/2010/main" val="1303603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6637" t="19182" r="10721" b="37212"/>
          <a:stretch/>
        </p:blipFill>
        <p:spPr>
          <a:xfrm>
            <a:off x="0" y="0"/>
            <a:ext cx="12191999" cy="6787800"/>
          </a:xfrm>
          <a:prstGeom prst="rect">
            <a:avLst/>
          </a:prstGeom>
        </p:spPr>
      </p:pic>
    </p:spTree>
    <p:extLst>
      <p:ext uri="{BB962C8B-B14F-4D97-AF65-F5344CB8AC3E}">
        <p14:creationId xmlns:p14="http://schemas.microsoft.com/office/powerpoint/2010/main" val="1037687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232" y="288985"/>
            <a:ext cx="10018713" cy="832449"/>
          </a:xfrm>
        </p:spPr>
        <p:txBody>
          <a:bodyPr/>
          <a:lstStyle/>
          <a:p>
            <a:r>
              <a:rPr lang="id-ID" dirty="0" smtClean="0"/>
              <a:t>KONVERGENSI - MEDIAMORFOSIS</a:t>
            </a:r>
            <a:endParaRPr lang="id-ID"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6512861"/>
              </p:ext>
            </p:extLst>
          </p:nvPr>
        </p:nvGraphicFramePr>
        <p:xfrm>
          <a:off x="-828136" y="1344153"/>
          <a:ext cx="14233585" cy="4454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9987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823310506"/>
              </p:ext>
            </p:extLst>
          </p:nvPr>
        </p:nvGraphicFramePr>
        <p:xfrm>
          <a:off x="1639020" y="810884"/>
          <a:ext cx="9816860" cy="5049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2202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8907" y="2380891"/>
            <a:ext cx="10299938" cy="769441"/>
          </a:xfrm>
          <a:prstGeom prst="rect">
            <a:avLst/>
          </a:prstGeom>
        </p:spPr>
        <p:txBody>
          <a:bodyPr wrap="square">
            <a:spAutoFit/>
          </a:bodyPr>
          <a:lstStyle/>
          <a:p>
            <a:pPr lvl="0"/>
            <a:r>
              <a:rPr lang="id-ID" sz="4400" dirty="0" smtClean="0">
                <a:latin typeface="Arial Black" panose="020B0A04020102020204" pitchFamily="34" charset="0"/>
              </a:rPr>
              <a:t>Dimensi Konvergensi Media</a:t>
            </a:r>
            <a:endParaRPr lang="en-US" sz="4400" dirty="0">
              <a:latin typeface="Arial Black" panose="020B0A04020102020204" pitchFamily="34" charset="0"/>
            </a:endParaRPr>
          </a:p>
        </p:txBody>
      </p:sp>
    </p:spTree>
    <p:extLst>
      <p:ext uri="{BB962C8B-B14F-4D97-AF65-F5344CB8AC3E}">
        <p14:creationId xmlns:p14="http://schemas.microsoft.com/office/powerpoint/2010/main" val="2528351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12435967"/>
              </p:ext>
            </p:extLst>
          </p:nvPr>
        </p:nvGraphicFramePr>
        <p:xfrm>
          <a:off x="1484313" y="1293962"/>
          <a:ext cx="10385634" cy="4497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1073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id-ID" dirty="0"/>
              <a:t>OWNER CONVERGENCE</a:t>
            </a:r>
            <a:r>
              <a:rPr lang="en-US" dirty="0"/>
              <a:t/>
            </a:r>
            <a:br>
              <a:rPr lang="en-US" dirty="0"/>
            </a:br>
            <a:endParaRPr lang="id-ID" dirty="0"/>
          </a:p>
        </p:txBody>
      </p:sp>
      <p:sp>
        <p:nvSpPr>
          <p:cNvPr id="3" name="Content Placeholder 2"/>
          <p:cNvSpPr>
            <a:spLocks noGrp="1"/>
          </p:cNvSpPr>
          <p:nvPr>
            <p:ph idx="1"/>
          </p:nvPr>
        </p:nvSpPr>
        <p:spPr/>
        <p:txBody>
          <a:bodyPr/>
          <a:lstStyle/>
          <a:p>
            <a:pPr lvl="0"/>
            <a:r>
              <a:rPr lang="id-ID" dirty="0" smtClean="0"/>
              <a:t> </a:t>
            </a:r>
            <a:r>
              <a:rPr lang="id-ID" dirty="0"/>
              <a:t>Mengacu pada kepemilikan perusahaan besar atas atas beberapa jenis media</a:t>
            </a:r>
            <a:endParaRPr lang="en-US" dirty="0"/>
          </a:p>
          <a:p>
            <a:endParaRPr lang="id-ID" dirty="0"/>
          </a:p>
        </p:txBody>
      </p:sp>
    </p:spTree>
    <p:extLst>
      <p:ext uri="{BB962C8B-B14F-4D97-AF65-F5344CB8AC3E}">
        <p14:creationId xmlns:p14="http://schemas.microsoft.com/office/powerpoint/2010/main" val="4236902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534839"/>
            <a:ext cx="10018713" cy="5256362"/>
          </a:xfrm>
        </p:spPr>
        <p:txBody>
          <a:bodyPr>
            <a:noAutofit/>
          </a:bodyPr>
          <a:lstStyle/>
          <a:p>
            <a:r>
              <a:rPr lang="id-ID" sz="5400" dirty="0"/>
              <a:t>Tactical </a:t>
            </a:r>
            <a:r>
              <a:rPr lang="id-ID" sz="5400" dirty="0" smtClean="0"/>
              <a:t>Convergence</a:t>
            </a:r>
          </a:p>
          <a:p>
            <a:r>
              <a:rPr lang="id-ID" sz="5400" dirty="0" smtClean="0"/>
              <a:t>Bentuk </a:t>
            </a:r>
            <a:r>
              <a:rPr lang="id-ID" sz="5400" dirty="0"/>
              <a:t>kerja sama dengan melakukan promosi silang serta pertukaran informasi yang diperoleh dari media-media yang berkonvergen atau bekerja sama.</a:t>
            </a:r>
            <a:endParaRPr lang="id-ID" sz="5400" dirty="0"/>
          </a:p>
        </p:txBody>
      </p:sp>
    </p:spTree>
    <p:extLst>
      <p:ext uri="{BB962C8B-B14F-4D97-AF65-F5344CB8AC3E}">
        <p14:creationId xmlns:p14="http://schemas.microsoft.com/office/powerpoint/2010/main" val="2006517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1017917"/>
            <a:ext cx="10018713" cy="4773283"/>
          </a:xfrm>
        </p:spPr>
        <p:txBody>
          <a:bodyPr>
            <a:noAutofit/>
          </a:bodyPr>
          <a:lstStyle/>
          <a:p>
            <a:r>
              <a:rPr lang="id-ID" sz="4000" dirty="0"/>
              <a:t> </a:t>
            </a:r>
            <a:r>
              <a:rPr lang="id-ID" sz="4000" b="1" dirty="0"/>
              <a:t>Structural convergence</a:t>
            </a:r>
            <a:r>
              <a:rPr lang="id-ID" sz="4000" dirty="0"/>
              <a:t/>
            </a:r>
            <a:br>
              <a:rPr lang="id-ID" sz="4000" dirty="0"/>
            </a:br>
            <a:r>
              <a:rPr lang="id-ID" sz="4000" dirty="0"/>
              <a:t>Konvergensi yang membutuhkan penataan ulang atas pembagian kerja dan strukturisasi organisasi di tiap media yang sudah menjadi bagian dari konvergensi.</a:t>
            </a:r>
            <a:endParaRPr lang="id-ID" sz="4000" dirty="0"/>
          </a:p>
        </p:txBody>
      </p:sp>
    </p:spTree>
    <p:extLst>
      <p:ext uri="{BB962C8B-B14F-4D97-AF65-F5344CB8AC3E}">
        <p14:creationId xmlns:p14="http://schemas.microsoft.com/office/powerpoint/2010/main" val="1646165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1"/>
            <a:ext cx="10018713" cy="5791200"/>
          </a:xfrm>
        </p:spPr>
        <p:txBody>
          <a:bodyPr/>
          <a:lstStyle/>
          <a:p>
            <a:r>
              <a:rPr lang="id-ID" sz="4800" b="1" dirty="0"/>
              <a:t>Information Gathering Convergence</a:t>
            </a:r>
            <a:r>
              <a:rPr lang="id-ID" sz="4800" dirty="0"/>
              <a:t/>
            </a:r>
            <a:br>
              <a:rPr lang="id-ID" sz="4800" dirty="0"/>
            </a:br>
            <a:r>
              <a:rPr lang="id-ID" sz="4800" dirty="0"/>
              <a:t>Jurnalis melakukan liputan, pengolahan data dan menyajikannya dalam berbagai platform. Misal cetak, televisi, website</a:t>
            </a:r>
            <a:r>
              <a:rPr lang="id-ID" dirty="0"/>
              <a:t>.</a:t>
            </a:r>
            <a:r>
              <a:rPr lang="id-ID" dirty="0"/>
              <a:t/>
            </a:r>
            <a:br>
              <a:rPr lang="id-ID" dirty="0"/>
            </a:br>
            <a:endParaRPr lang="id-ID" dirty="0"/>
          </a:p>
        </p:txBody>
      </p:sp>
    </p:spTree>
    <p:extLst>
      <p:ext uri="{BB962C8B-B14F-4D97-AF65-F5344CB8AC3E}">
        <p14:creationId xmlns:p14="http://schemas.microsoft.com/office/powerpoint/2010/main" val="1606799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63540" y="1700840"/>
            <a:ext cx="10018713" cy="3124201"/>
          </a:xfrm>
        </p:spPr>
        <p:txBody>
          <a:bodyPr>
            <a:noAutofit/>
          </a:bodyPr>
          <a:lstStyle/>
          <a:p>
            <a:r>
              <a:rPr lang="id-ID" sz="4000" b="1" dirty="0"/>
              <a:t>Story-Telling Convergence</a:t>
            </a:r>
            <a:r>
              <a:rPr lang="id-ID" sz="4000" dirty="0"/>
              <a:t/>
            </a:r>
            <a:br>
              <a:rPr lang="id-ID" sz="4000" dirty="0"/>
            </a:br>
            <a:r>
              <a:rPr lang="id-ID" sz="4000" dirty="0"/>
              <a:t>Konvergensi yang menuntut keterampilan jurnalis dalam mengemas berita sesuai dengan pasar media yang bersangkutan dan dilengkapi dengan foto, video maupun grafis.</a:t>
            </a:r>
            <a:endParaRPr lang="id-ID" sz="4000" dirty="0"/>
          </a:p>
        </p:txBody>
      </p:sp>
    </p:spTree>
    <p:extLst>
      <p:ext uri="{BB962C8B-B14F-4D97-AF65-F5344CB8AC3E}">
        <p14:creationId xmlns:p14="http://schemas.microsoft.com/office/powerpoint/2010/main" val="979654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nus yang Didapat Bila Selalu Berpikir Posi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574883" y="862490"/>
            <a:ext cx="4872359" cy="923330"/>
          </a:xfrm>
          <a:prstGeom prst="rect">
            <a:avLst/>
          </a:prstGeom>
          <a:noFill/>
        </p:spPr>
        <p:txBody>
          <a:bodyPr wrap="none" lIns="91440" tIns="45720" rIns="91440" bIns="45720">
            <a:spAutoFit/>
          </a:bodyPr>
          <a:lstStyle/>
          <a:p>
            <a:pPr algn="ctr"/>
            <a:r>
              <a:rPr lang="id-ID" sz="5400" dirty="0" smtClean="0">
                <a:ln w="0"/>
                <a:solidFill>
                  <a:schemeClr val="accent1"/>
                </a:solidFill>
                <a:effectLst>
                  <a:outerShdw blurRad="38100" dist="25400" dir="5400000" algn="ctr" rotWithShape="0">
                    <a:srgbClr val="6E747A">
                      <a:alpha val="43000"/>
                    </a:srgbClr>
                  </a:outerShdw>
                </a:effectLst>
              </a:rPr>
              <a:t>Konvergensi????</a:t>
            </a:r>
            <a:endParaRPr lang="en-US" sz="54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027151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603849"/>
            <a:ext cx="10018713" cy="5187351"/>
          </a:xfrm>
        </p:spPr>
        <p:txBody>
          <a:bodyPr>
            <a:normAutofit/>
          </a:bodyPr>
          <a:lstStyle/>
          <a:p>
            <a:r>
              <a:rPr lang="id-ID" sz="4000" b="1" dirty="0"/>
              <a:t>CONVERGENT JOURNALISM</a:t>
            </a:r>
            <a:r>
              <a:rPr lang="id-ID" sz="4000" dirty="0"/>
              <a:t/>
            </a:r>
            <a:br>
              <a:rPr lang="id-ID" sz="4000" dirty="0"/>
            </a:br>
            <a:r>
              <a:rPr lang="id-ID" sz="4000" dirty="0"/>
              <a:t>Jurnalisme yang mampu mendistribusikan konten menggunakan berbagai media</a:t>
            </a:r>
            <a:r>
              <a:rPr lang="id-ID" sz="4000" dirty="0" smtClean="0"/>
              <a:t>.</a:t>
            </a:r>
          </a:p>
          <a:p>
            <a:r>
              <a:rPr lang="id-ID" sz="4000" dirty="0" smtClean="0"/>
              <a:t>Ada </a:t>
            </a:r>
            <a:r>
              <a:rPr lang="id-ID" sz="4000" dirty="0"/>
              <a:t>3 model yang biasa dipakai: konvergensi newsroom, konvergensi news gatherting dan konvergensi konten.Contoh : Tempo newsroom</a:t>
            </a:r>
            <a:endParaRPr lang="id-ID" sz="4000" dirty="0"/>
          </a:p>
        </p:txBody>
      </p:sp>
    </p:spTree>
    <p:extLst>
      <p:ext uri="{BB962C8B-B14F-4D97-AF65-F5344CB8AC3E}">
        <p14:creationId xmlns:p14="http://schemas.microsoft.com/office/powerpoint/2010/main" val="4174047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6507" y="2514600"/>
            <a:ext cx="10018713" cy="1752599"/>
          </a:xfrm>
        </p:spPr>
        <p:txBody>
          <a:bodyPr>
            <a:noAutofit/>
          </a:bodyPr>
          <a:lstStyle/>
          <a:p>
            <a:r>
              <a:rPr lang="id-ID" sz="6000" dirty="0" smtClean="0"/>
              <a:t>DAMPAK KONVERGENSI MEDIA</a:t>
            </a:r>
            <a:endParaRPr lang="id-ID" sz="6000" dirty="0"/>
          </a:p>
        </p:txBody>
      </p:sp>
    </p:spTree>
    <p:extLst>
      <p:ext uri="{BB962C8B-B14F-4D97-AF65-F5344CB8AC3E}">
        <p14:creationId xmlns:p14="http://schemas.microsoft.com/office/powerpoint/2010/main" val="4071887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2011391"/>
            <a:ext cx="10018713" cy="3124201"/>
          </a:xfrm>
        </p:spPr>
        <p:txBody>
          <a:bodyPr>
            <a:noAutofit/>
          </a:bodyPr>
          <a:lstStyle/>
          <a:p>
            <a:r>
              <a:rPr lang="id-ID" sz="3200" dirty="0"/>
              <a:t>Pertama, konvergensi dapat mendorong kompetisi yang lebih besar karena bahan mentah (raw material) bagi semua media saat ini menjadi luar biasa murah. Tidak perlu lagi mengeluarkan biaya produksi tinggi untuk membeli kertas, cukup dalam bentuk digital yang hampir nol biaya produksi. Jika media-media ini diibaratkan ikan, memang ada ikan-ikan yang jadi lebih gemuk karena memakan ikan-ikan lain. Tetapi ukuran kolam ikannya sendiri juga semakin besar. Ini berarti tingkat konsentrasi media tidak menjadi lebih besar, dan mungkin justru makin berkurang</a:t>
            </a:r>
            <a:endParaRPr lang="id-ID" sz="3200" dirty="0"/>
          </a:p>
        </p:txBody>
      </p:sp>
    </p:spTree>
    <p:extLst>
      <p:ext uri="{BB962C8B-B14F-4D97-AF65-F5344CB8AC3E}">
        <p14:creationId xmlns:p14="http://schemas.microsoft.com/office/powerpoint/2010/main" val="2486476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517585"/>
            <a:ext cx="10018713" cy="5273615"/>
          </a:xfrm>
        </p:spPr>
        <p:txBody>
          <a:bodyPr>
            <a:normAutofit/>
          </a:bodyPr>
          <a:lstStyle/>
          <a:p>
            <a:r>
              <a:rPr lang="id-ID" sz="2800" dirty="0"/>
              <a:t>Kedua, konvergensi mendorong terjadinya konsentrasi kepemilikan yang lebih besar pada segelintir elit. Terjadinya banyak merger antar media, mendorong konsentrasi kepemilikan. Contoh, 75 persen dari seluruh suratkabar amerika dimiliki oleh jaringan suratkabar nasional, dan empat dari jaringan tersebut mengontrol 21 persen pasar. Kepemilikan silang perusahaan media dengan perusahaan non-media (perusahaan minyak, energi nuklir, dsb), membuat perusahaan media kurang kritis terhadap praktik perusahaan-perusahaan non-media yang “bersaudara” dengannya</a:t>
            </a:r>
            <a:endParaRPr lang="id-ID" sz="2800" dirty="0"/>
          </a:p>
        </p:txBody>
      </p:sp>
    </p:spTree>
    <p:extLst>
      <p:ext uri="{BB962C8B-B14F-4D97-AF65-F5344CB8AC3E}">
        <p14:creationId xmlns:p14="http://schemas.microsoft.com/office/powerpoint/2010/main" val="1507123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232" y="0"/>
            <a:ext cx="3639780" cy="694426"/>
          </a:xfrm>
        </p:spPr>
        <p:txBody>
          <a:bodyPr>
            <a:normAutofit fontScale="90000"/>
          </a:bodyPr>
          <a:lstStyle/>
          <a:p>
            <a:r>
              <a:rPr lang="id-ID" dirty="0"/>
              <a:t>Regulasi</a:t>
            </a:r>
            <a:endParaRPr lang="id-ID" dirty="0"/>
          </a:p>
        </p:txBody>
      </p:sp>
      <p:sp>
        <p:nvSpPr>
          <p:cNvPr id="3" name="Content Placeholder 2"/>
          <p:cNvSpPr>
            <a:spLocks noGrp="1"/>
          </p:cNvSpPr>
          <p:nvPr>
            <p:ph idx="1"/>
          </p:nvPr>
        </p:nvSpPr>
        <p:spPr>
          <a:xfrm>
            <a:off x="1587827" y="2166667"/>
            <a:ext cx="10018713" cy="3124201"/>
          </a:xfrm>
        </p:spPr>
        <p:txBody>
          <a:bodyPr>
            <a:noAutofit/>
          </a:bodyPr>
          <a:lstStyle/>
          <a:p>
            <a:r>
              <a:rPr lang="id-ID" dirty="0"/>
              <a:t>diperlukan regulasi yang memadai agar khalayak terlindungi dari dampak buruk konvergensi media. Regulasi menjaga konsekuensi logis dari permainan simbol budaya yang ditampilkan oleh media konvergen. Tujuannya jelas, yakni agar tidak terjadi tabrakan kepentingan yang menjadikan salah satu pihak menjadi dirugikan. Terutama bagi kalangan pengguna atau publik yang memiliki potensi terbesar sebagai pihak yang dirugikan alias menjadi korban dari konvergensi media. Persoalan pertama regulasi menyangkut seberapa jauh masyarakat mempunyai hak untuk mengakses media konvergen, dan seberapa jauh distribusi media konvergen mampu dijangkau oleh masyarakat. Problem mendasar dari regulasi konvergensi media dalam konteks ini terkait dengan seberapa jauh masyarakat mempunyai akses terhadap media konvergen dan seberapa jauh isi media konvergen dapat dianggap tidak melanggar norma yang berlaku. Kekhawatiran sebagian kalangan bahwa isi media konvergen pada bagian tertentu akan merusak moral generasi muda merupakan salah satu poin penting yang harus dipikirkan oleh para pelaku media konvergen</a:t>
            </a:r>
            <a:r>
              <a:rPr lang="id-ID" dirty="0"/>
              <a:t/>
            </a:r>
            <a:br>
              <a:rPr lang="id-ID" dirty="0"/>
            </a:br>
            <a:endParaRPr lang="id-ID" dirty="0"/>
          </a:p>
        </p:txBody>
      </p:sp>
    </p:spTree>
    <p:extLst>
      <p:ext uri="{BB962C8B-B14F-4D97-AF65-F5344CB8AC3E}">
        <p14:creationId xmlns:p14="http://schemas.microsoft.com/office/powerpoint/2010/main" val="4180081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9803" y="2045897"/>
            <a:ext cx="10018713" cy="3124201"/>
          </a:xfrm>
        </p:spPr>
        <p:txBody>
          <a:bodyPr>
            <a:normAutofit fontScale="25000" lnSpcReduction="20000"/>
          </a:bodyPr>
          <a:lstStyle/>
          <a:p>
            <a:r>
              <a:rPr lang="id-ID" sz="11200" dirty="0"/>
              <a:t>Pertama, siapa yang paling berkewajiban untuk membuat format kebijakan yang mampu mengakomodasi seluruh kepentingan aktor-aktor yang telibat dalam konvergensi </a:t>
            </a:r>
            <a:endParaRPr lang="id-ID" sz="11200" dirty="0" smtClean="0"/>
          </a:p>
          <a:p>
            <a:r>
              <a:rPr lang="id-ID" sz="11200" dirty="0" smtClean="0"/>
              <a:t> </a:t>
            </a:r>
            <a:r>
              <a:rPr lang="id-ID" sz="11200" dirty="0"/>
              <a:t>kedua adalah bagaimana isi regulasi sendiri mampu menjawab tantangan dunia konvergen yang tak terbendung. Pertanyaan terakhir ini menarik, karena perkembangan teknologi umumnya selalu mendahului regulasi</a:t>
            </a:r>
            <a:r>
              <a:rPr lang="id-ID" sz="11200" dirty="0" smtClean="0"/>
              <a:t>.</a:t>
            </a:r>
          </a:p>
          <a:p>
            <a:r>
              <a:rPr lang="id-ID" sz="11200" dirty="0" smtClean="0"/>
              <a:t> </a:t>
            </a:r>
            <a:r>
              <a:rPr lang="id-ID" sz="11200" dirty="0"/>
              <a:t>Dengan kata lain, regulasi hampir selalu ketinggalan jika dibandingkan dengan perkembangan teknologi komunikasi. Negara berfungsi sebagai regulatory agent di dalam menjaga hubungan antara pasar dan masyarakat. Di satu sisi negara memegang kedaulatan publik dan di sisi lain negara mempunyai apparatus yang berfungsi menjaga efektif tidaknya sebuah regulasi.</a:t>
            </a:r>
            <a:r>
              <a:rPr lang="id-ID" dirty="0"/>
              <a:t/>
            </a:r>
            <a:br>
              <a:rPr lang="id-ID" dirty="0"/>
            </a:br>
            <a:endParaRPr lang="id-ID" dirty="0"/>
          </a:p>
        </p:txBody>
      </p:sp>
    </p:spTree>
    <p:extLst>
      <p:ext uri="{BB962C8B-B14F-4D97-AF65-F5344CB8AC3E}">
        <p14:creationId xmlns:p14="http://schemas.microsoft.com/office/powerpoint/2010/main" val="791283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4310" y="914401"/>
            <a:ext cx="9919811" cy="4876800"/>
          </a:xfrm>
        </p:spPr>
        <p:txBody>
          <a:bodyPr>
            <a:noAutofit/>
          </a:bodyPr>
          <a:lstStyle/>
          <a:p>
            <a:r>
              <a:rPr lang="id-ID" sz="2800" dirty="0"/>
              <a:t>Terjadinya konvergensi media saat ini juga mempengaruhi kemajuan teknologi. </a:t>
            </a:r>
            <a:endParaRPr lang="id-ID" sz="2800" dirty="0" smtClean="0"/>
          </a:p>
          <a:p>
            <a:r>
              <a:rPr lang="id-ID" sz="2800" dirty="0" smtClean="0"/>
              <a:t>Contohnya </a:t>
            </a:r>
            <a:r>
              <a:rPr lang="id-ID" sz="2800" dirty="0"/>
              <a:t>adalah dengan dapatnya menyaksikan video secara online melalui gadget yang sebelumnya hanya bisa dilakukan dengan menggunakan CD/DVD melalui DVD player. Dengan begitu siapapun dapat mengakses video tersebut kapan saja dan dimana saja, bahkan siapapun dapat mengunggah video tersebut</a:t>
            </a:r>
            <a:endParaRPr lang="id-ID" sz="2800" dirty="0"/>
          </a:p>
        </p:txBody>
      </p:sp>
    </p:spTree>
    <p:extLst>
      <p:ext uri="{BB962C8B-B14F-4D97-AF65-F5344CB8AC3E}">
        <p14:creationId xmlns:p14="http://schemas.microsoft.com/office/powerpoint/2010/main" val="1467406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id-ID" dirty="0"/>
              <a:t>Berdasarkan proses tersebut, mulai lah bermunculan wartawan amatir secara online. Contohnya adalah citizen journalism yang terdapat di NET TV, dimana masyarakat dapat menjadi wartawan dan berdistribusi dengan memberikan berita-berita atau kejadian yang ada di sekitar mereka. Cukup dengan mengirimkan video atau foto yang dilengkapi dengan artikel atau keterangan dari kejadian tersebut.</a:t>
            </a:r>
            <a:endParaRPr lang="id-ID" dirty="0"/>
          </a:p>
        </p:txBody>
      </p:sp>
    </p:spTree>
    <p:extLst>
      <p:ext uri="{BB962C8B-B14F-4D97-AF65-F5344CB8AC3E}">
        <p14:creationId xmlns:p14="http://schemas.microsoft.com/office/powerpoint/2010/main" val="627407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484310" y="2442712"/>
            <a:ext cx="10018713" cy="3124201"/>
          </a:xfrm>
        </p:spPr>
        <p:txBody>
          <a:bodyPr>
            <a:noAutofit/>
          </a:bodyPr>
          <a:lstStyle/>
          <a:p>
            <a:r>
              <a:rPr lang="id-ID" sz="3600" dirty="0"/>
              <a:t>Mereka mengumpulkan dan menyebarkan informasi secara sukarela tanpa mengharapkan fee ataupun pamrih dari siapapun atau lembaga apapun. Namun saya sangat menyayangkan jika info yang disebarkan oleh mereka itu tidak melalui proses pemeriksaan kebenaran berita seperti yang dipakai oleh wartawan sebenarnya yaitu 5W+1H.</a:t>
            </a:r>
            <a:endParaRPr lang="id-ID" sz="3600" dirty="0"/>
          </a:p>
        </p:txBody>
      </p:sp>
    </p:spTree>
    <p:extLst>
      <p:ext uri="{BB962C8B-B14F-4D97-AF65-F5344CB8AC3E}">
        <p14:creationId xmlns:p14="http://schemas.microsoft.com/office/powerpoint/2010/main" val="2062843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67057" y="2149413"/>
            <a:ext cx="10018713" cy="3124201"/>
          </a:xfrm>
        </p:spPr>
        <p:txBody>
          <a:bodyPr/>
          <a:lstStyle/>
          <a:p>
            <a:endParaRPr lang="id-ID" dirty="0" smtClean="0"/>
          </a:p>
          <a:p>
            <a:r>
              <a:rPr lang="id-ID" dirty="0" smtClean="0"/>
              <a:t>Jika </a:t>
            </a:r>
            <a:r>
              <a:rPr lang="id-ID" dirty="0"/>
              <a:t>Citizen Journalist yang membuat berita itu asal copas atau copy paste info dari media sosial yang belum tentu absolut kebenarannya dan disebarkan ke teman dan akhirnya menjadi konsumsi orang banyak maka akan menjadi sebuah berita HOAX atau PALSU hingga bisa menyebabkan kerusuhan dan menimbulkan bibit kebencian dan akhirnya semakin memperuncing keadaan menjadi semakin parah.</a:t>
            </a:r>
            <a:endParaRPr lang="id-ID" dirty="0"/>
          </a:p>
        </p:txBody>
      </p:sp>
    </p:spTree>
    <p:extLst>
      <p:ext uri="{BB962C8B-B14F-4D97-AF65-F5344CB8AC3E}">
        <p14:creationId xmlns:p14="http://schemas.microsoft.com/office/powerpoint/2010/main" val="2693974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59084369"/>
              </p:ext>
            </p:extLst>
          </p:nvPr>
        </p:nvGraphicFramePr>
        <p:xfrm>
          <a:off x="2484977" y="690113"/>
          <a:ext cx="8280789" cy="49113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01637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277" y="2618117"/>
            <a:ext cx="10018713" cy="1752599"/>
          </a:xfrm>
        </p:spPr>
        <p:txBody>
          <a:bodyPr>
            <a:normAutofit/>
          </a:bodyPr>
          <a:lstStyle/>
          <a:p>
            <a:r>
              <a:rPr lang="id-ID" sz="7200" dirty="0" smtClean="0"/>
              <a:t>TERIMAKASIH</a:t>
            </a:r>
            <a:endParaRPr lang="id-ID" sz="7200" dirty="0"/>
          </a:p>
        </p:txBody>
      </p:sp>
    </p:spTree>
    <p:extLst>
      <p:ext uri="{BB962C8B-B14F-4D97-AF65-F5344CB8AC3E}">
        <p14:creationId xmlns:p14="http://schemas.microsoft.com/office/powerpoint/2010/main" val="1371997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Memahami Konvergensi Media | work hard but stay hum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6071" y="3864634"/>
            <a:ext cx="3995929" cy="29933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70576" y="461515"/>
            <a:ext cx="4692201" cy="763438"/>
          </a:xfrm>
        </p:spPr>
        <p:txBody>
          <a:bodyPr>
            <a:normAutofit fontScale="90000"/>
          </a:bodyPr>
          <a:lstStyle/>
          <a:p>
            <a:pPr algn="l"/>
            <a:r>
              <a:rPr lang="id-ID" sz="5400" dirty="0" smtClean="0"/>
              <a:t>Defenisi</a:t>
            </a:r>
            <a:endParaRPr lang="id-ID" sz="5400" dirty="0"/>
          </a:p>
        </p:txBody>
      </p:sp>
      <p:sp>
        <p:nvSpPr>
          <p:cNvPr id="3" name="Content Placeholder 2"/>
          <p:cNvSpPr>
            <a:spLocks noGrp="1"/>
          </p:cNvSpPr>
          <p:nvPr>
            <p:ph idx="1"/>
          </p:nvPr>
        </p:nvSpPr>
        <p:spPr>
          <a:xfrm>
            <a:off x="1260023" y="1067520"/>
            <a:ext cx="10707689" cy="5377132"/>
          </a:xfrm>
        </p:spPr>
        <p:txBody>
          <a:bodyPr>
            <a:normAutofit/>
          </a:bodyPr>
          <a:lstStyle/>
          <a:p>
            <a:r>
              <a:rPr lang="id-ID" sz="3600" dirty="0"/>
              <a:t>Pengertian harfiahnya adalah dua benda atau lebih bertemu/bersatu di suatu titik; pemusatan pandangan mata ke suatu tempat yang amat </a:t>
            </a:r>
            <a:r>
              <a:rPr lang="id-ID" sz="3600" dirty="0" smtClean="0"/>
              <a:t>dekat</a:t>
            </a:r>
          </a:p>
          <a:p>
            <a:r>
              <a:rPr lang="id-ID" sz="3600" dirty="0"/>
              <a:t>Secara umum, konvergensi </a:t>
            </a:r>
            <a:r>
              <a:rPr lang="id-ID" sz="3600" dirty="0" smtClean="0"/>
              <a:t>adalah                                      </a:t>
            </a:r>
            <a:r>
              <a:rPr lang="id-ID" sz="3600" dirty="0"/>
              <a:t>penyatuan berbagai layanan dan </a:t>
            </a:r>
            <a:r>
              <a:rPr lang="id-ID" sz="3600" dirty="0" smtClean="0"/>
              <a:t>                                teknologi </a:t>
            </a:r>
            <a:r>
              <a:rPr lang="id-ID" sz="3600" dirty="0"/>
              <a:t>komunikasi serta </a:t>
            </a:r>
            <a:r>
              <a:rPr lang="id-ID" sz="3600" dirty="0" smtClean="0"/>
              <a:t>                                           informasi</a:t>
            </a:r>
            <a:endParaRPr lang="id-ID" sz="3600" dirty="0"/>
          </a:p>
        </p:txBody>
      </p:sp>
    </p:spTree>
    <p:extLst>
      <p:ext uri="{BB962C8B-B14F-4D97-AF65-F5344CB8AC3E}">
        <p14:creationId xmlns:p14="http://schemas.microsoft.com/office/powerpoint/2010/main" val="2962953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09" y="-332117"/>
            <a:ext cx="10018713" cy="1752599"/>
          </a:xfrm>
        </p:spPr>
        <p:txBody>
          <a:bodyPr/>
          <a:lstStyle/>
          <a:p>
            <a:r>
              <a:rPr lang="id-ID" dirty="0" smtClean="0"/>
              <a:t>KONSEP KOVERGENSI</a:t>
            </a:r>
            <a:endParaRPr lang="id-ID" dirty="0"/>
          </a:p>
        </p:txBody>
      </p:sp>
      <p:sp>
        <p:nvSpPr>
          <p:cNvPr id="3" name="Content Placeholder 2"/>
          <p:cNvSpPr>
            <a:spLocks noGrp="1"/>
          </p:cNvSpPr>
          <p:nvPr>
            <p:ph idx="1"/>
          </p:nvPr>
        </p:nvSpPr>
        <p:spPr>
          <a:xfrm>
            <a:off x="1484309" y="2442712"/>
            <a:ext cx="10018713" cy="3124201"/>
          </a:xfrm>
        </p:spPr>
        <p:txBody>
          <a:bodyPr>
            <a:normAutofit fontScale="55000" lnSpcReduction="20000"/>
          </a:bodyPr>
          <a:lstStyle/>
          <a:p>
            <a:pPr marL="0" lvl="0" indent="0">
              <a:lnSpc>
                <a:spcPct val="150000"/>
              </a:lnSpc>
              <a:spcBef>
                <a:spcPts val="0"/>
              </a:spcBef>
              <a:buNone/>
            </a:pPr>
            <a:r>
              <a:rPr lang="id-ID" sz="5100" dirty="0"/>
              <a:t>Konvergensi dapat merujuk pada teknologi yang sebelumnya terpisah, seperti suara (dan fitur telepon), data (dan produktivitas aplikasi) dan video, yang sekarang berbagi sumber daya dan berinteraksi antara satu dengan yang lain, sinergis menciptakan efisiensi </a:t>
            </a:r>
            <a:r>
              <a:rPr lang="id-ID" sz="5100" dirty="0" smtClean="0"/>
              <a:t>baru.(Judhie Setiawan</a:t>
            </a:r>
            <a:r>
              <a:rPr lang="id-ID" sz="5100" dirty="0"/>
              <a:t>)</a:t>
            </a:r>
            <a:endParaRPr lang="en-US" sz="5100" dirty="0" smtClean="0"/>
          </a:p>
          <a:p>
            <a:pPr marL="0" indent="0">
              <a:buNone/>
            </a:pPr>
            <a:endParaRPr lang="id-ID" dirty="0"/>
          </a:p>
        </p:txBody>
      </p:sp>
    </p:spTree>
    <p:extLst>
      <p:ext uri="{BB962C8B-B14F-4D97-AF65-F5344CB8AC3E}">
        <p14:creationId xmlns:p14="http://schemas.microsoft.com/office/powerpoint/2010/main" val="1938332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7516" t="22201" r="5692" b="56164"/>
          <a:stretch/>
        </p:blipFill>
        <p:spPr>
          <a:xfrm>
            <a:off x="1794293" y="327803"/>
            <a:ext cx="9903126" cy="2225616"/>
          </a:xfrm>
          <a:prstGeom prst="rect">
            <a:avLst/>
          </a:prstGeom>
        </p:spPr>
      </p:pic>
    </p:spTree>
    <p:extLst>
      <p:ext uri="{BB962C8B-B14F-4D97-AF65-F5344CB8AC3E}">
        <p14:creationId xmlns:p14="http://schemas.microsoft.com/office/powerpoint/2010/main" val="3147714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6573" t="27233" r="11918" b="40398"/>
          <a:stretch/>
        </p:blipFill>
        <p:spPr>
          <a:xfrm>
            <a:off x="1673524" y="776376"/>
            <a:ext cx="9454551" cy="5463260"/>
          </a:xfrm>
          <a:prstGeom prst="rect">
            <a:avLst/>
          </a:prstGeom>
        </p:spPr>
      </p:pic>
    </p:spTree>
    <p:extLst>
      <p:ext uri="{BB962C8B-B14F-4D97-AF65-F5344CB8AC3E}">
        <p14:creationId xmlns:p14="http://schemas.microsoft.com/office/powerpoint/2010/main" val="31698193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Timeline•   Radio - 1906                          •   Computing, Telephony and Radio -    broadcast soun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322" y="0"/>
            <a:ext cx="1205367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3998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onvergensi - Mediamorfosis• Munculnya komunikasi digital pada akhir abad 20  memungkinkan organisasi media (atau individ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40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7120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EB8F22"/>
      </a:accent1>
      <a:accent2>
        <a:srgbClr val="CD4223"/>
      </a:accent2>
      <a:accent3>
        <a:srgbClr val="A89374"/>
      </a:accent3>
      <a:accent4>
        <a:srgbClr val="83AA67"/>
      </a:accent4>
      <a:accent5>
        <a:srgbClr val="4FA9C1"/>
      </a:accent5>
      <a:accent6>
        <a:srgbClr val="9390AF"/>
      </a:accent6>
      <a:hlink>
        <a:srgbClr val="EC7220"/>
      </a:hlink>
      <a:folHlink>
        <a:srgbClr val="F09355"/>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EBEC8F79-A447-43FC-8E81-85E8468AF3F9}"/>
    </a:ext>
  </a:extLst>
</a:theme>
</file>

<file path=docProps/app.xml><?xml version="1.0" encoding="utf-8"?>
<Properties xmlns="http://schemas.openxmlformats.org/officeDocument/2006/extended-properties" xmlns:vt="http://schemas.openxmlformats.org/officeDocument/2006/docPropsVTypes">
  <Template>Parallax</Template>
  <TotalTime>54</TotalTime>
  <Words>892</Words>
  <Application>Microsoft Office PowerPoint</Application>
  <PresentationFormat>Widescreen</PresentationFormat>
  <Paragraphs>51</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Arial Black</vt:lpstr>
      <vt:lpstr>Corbel</vt:lpstr>
      <vt:lpstr>Parallax</vt:lpstr>
      <vt:lpstr>KONVERGENSI MEDIA</vt:lpstr>
      <vt:lpstr>PowerPoint Presentation</vt:lpstr>
      <vt:lpstr>PowerPoint Presentation</vt:lpstr>
      <vt:lpstr>Defenisi</vt:lpstr>
      <vt:lpstr>KONSEP KOVERGENSI</vt:lpstr>
      <vt:lpstr>PowerPoint Presentation</vt:lpstr>
      <vt:lpstr>PowerPoint Presentation</vt:lpstr>
      <vt:lpstr>PowerPoint Presentation</vt:lpstr>
      <vt:lpstr>PowerPoint Presentation</vt:lpstr>
      <vt:lpstr>PowerPoint Presentation</vt:lpstr>
      <vt:lpstr>KONVERGENSI - MEDIAMORFOSIS</vt:lpstr>
      <vt:lpstr>PowerPoint Presentation</vt:lpstr>
      <vt:lpstr>PowerPoint Presentation</vt:lpstr>
      <vt:lpstr>PowerPoint Presentation</vt:lpstr>
      <vt:lpstr>OWNER CONVERGENCE </vt:lpstr>
      <vt:lpstr>PowerPoint Presentation</vt:lpstr>
      <vt:lpstr>PowerPoint Presentation</vt:lpstr>
      <vt:lpstr>PowerPoint Presentation</vt:lpstr>
      <vt:lpstr>PowerPoint Presentation</vt:lpstr>
      <vt:lpstr>PowerPoint Presentation</vt:lpstr>
      <vt:lpstr>DAMPAK KONVERGENSI MEDIA</vt:lpstr>
      <vt:lpstr>PowerPoint Presentation</vt:lpstr>
      <vt:lpstr>PowerPoint Presentation</vt:lpstr>
      <vt:lpstr>Regulasi</vt:lpstr>
      <vt:lpstr>PowerPoint Presentation</vt:lpstr>
      <vt:lpstr>PowerPoint Presentation</vt:lpstr>
      <vt:lpstr>PowerPoint Presentation</vt:lpstr>
      <vt:lpstr>PowerPoint Presentation</vt:lpstr>
      <vt:lpstr>PowerPoint Presentation</vt:lpstr>
      <vt:lpstr>TERIMAKASIH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KONVERGENSI MEDIA</dc:title>
  <dc:creator>Windows User</dc:creator>
  <cp:lastModifiedBy>Windows User</cp:lastModifiedBy>
  <cp:revision>7</cp:revision>
  <dcterms:created xsi:type="dcterms:W3CDTF">2020-10-30T04:49:14Z</dcterms:created>
  <dcterms:modified xsi:type="dcterms:W3CDTF">2020-10-30T05:44:01Z</dcterms:modified>
</cp:coreProperties>
</file>