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4B43-DEC6-49EC-B43D-D1EC04C236B2}" type="datetimeFigureOut">
              <a:rPr lang="id-ID" smtClean="0"/>
              <a:pPr/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015F-59B6-4F46-B70E-AE2D5DDAC0F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nulisan-tugas-akh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0"/>
            <a:ext cx="421481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85794"/>
            <a:ext cx="4500562" cy="31432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PENULISAN ILMIAH</a:t>
            </a:r>
            <a:endParaRPr lang="id-ID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6362712"/>
            <a:ext cx="5143504" cy="49528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Dwi Maharani, M.I.Kom</a:t>
            </a:r>
            <a:endParaRPr lang="id-ID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112835"/>
          </a:xfrm>
        </p:spPr>
        <p:txBody>
          <a:bodyPr/>
          <a:lstStyle/>
          <a:p>
            <a:r>
              <a:rPr lang="id-ID" b="1" dirty="0" smtClean="0"/>
              <a:t>SISTEMATIKA PENULISAN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786742" cy="4000528"/>
          </a:xfrm>
        </p:spPr>
        <p:txBody>
          <a:bodyPr>
            <a:normAutofit fontScale="70000" lnSpcReduction="20000"/>
          </a:bodyPr>
          <a:lstStyle/>
          <a:p>
            <a:r>
              <a:rPr lang="id-ID" sz="4000" b="1" dirty="0" smtClean="0"/>
              <a:t>BAB </a:t>
            </a:r>
            <a:r>
              <a:rPr lang="id-ID" sz="4000" b="1" dirty="0"/>
              <a:t>I	</a:t>
            </a:r>
            <a:endParaRPr lang="id-ID" sz="4000" b="1" dirty="0" smtClean="0"/>
          </a:p>
          <a:p>
            <a:r>
              <a:rPr lang="id-ID" sz="4000" b="1" dirty="0" smtClean="0"/>
              <a:t>PENDAHULUAN</a:t>
            </a:r>
          </a:p>
          <a:p>
            <a:pPr algn="just"/>
            <a:endParaRPr lang="id-ID" dirty="0"/>
          </a:p>
          <a:p>
            <a:pPr algn="just"/>
            <a:r>
              <a:rPr lang="id-ID" dirty="0">
                <a:solidFill>
                  <a:schemeClr val="tx1"/>
                </a:solidFill>
              </a:rPr>
              <a:t>Bab ini secara ringkas membahas hal-hal yang menuju pokok permasalahan yang dipaparkan oleh peneliti yang terdiri dari: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- latar belakang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- rumusan masalah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- 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- manfaat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- ruang </a:t>
            </a:r>
            <a:r>
              <a:rPr lang="id-ID" dirty="0">
                <a:solidFill>
                  <a:schemeClr val="tx1"/>
                </a:solidFill>
              </a:rPr>
              <a:t>lingkup </a:t>
            </a:r>
            <a:r>
              <a:rPr lang="id-ID" dirty="0" smtClean="0">
                <a:solidFill>
                  <a:schemeClr val="tx1"/>
                </a:solidFill>
              </a:rPr>
              <a:t>penelitian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100144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  <a:t>BAB II</a:t>
            </a:r>
            <a:b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  <a:t>TINJAUAN PUSTAKA</a:t>
            </a:r>
            <a:endParaRPr lang="id-ID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7429552" cy="1500198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Pada bab ini berisi tentang tinjauan pustaka yang terkait serta relevan dengan permasalahan penelitian</a:t>
            </a:r>
            <a:endParaRPr lang="id-ID" sz="36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Picture 5" descr="Skripsi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636"/>
            <a:ext cx="9144000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243020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  <a:t>BAB III</a:t>
            </a:r>
            <a:b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  <a:t>METODOLOGI PENELITIAN</a:t>
            </a:r>
            <a:endParaRPr lang="id-ID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429552" cy="2214578"/>
          </a:xfrm>
        </p:spPr>
        <p:txBody>
          <a:bodyPr>
            <a:normAutofit fontScale="92500" lnSpcReduction="20000"/>
          </a:bodyPr>
          <a:lstStyle/>
          <a:p>
            <a:r>
              <a:rPr lang="id-I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Subjek penelitian dan desain penelitian meliputi metode penelitian, teknik pengumpulan data, sumber data, teknik analisi data, dan jadwal penelitian </a:t>
            </a:r>
            <a:endParaRPr lang="id-ID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Picture 5" descr="Skripsi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</a:rPr>
              <a:t>BAB IV</a:t>
            </a:r>
            <a:br>
              <a:rPr lang="id-ID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</a:rPr>
              <a:t>ANALISIS DATA dan PEMBAHASAN</a:t>
            </a:r>
            <a:endParaRPr lang="id-ID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858180" cy="2614634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Gambaran umum subjek penelitian, pelaksanaan penelitian, analisis data dan pembahasan hasil penelitian berdasarkan data-data yang telah di dapatkan dari lapangan ataupun hasil analisis</a:t>
            </a:r>
            <a:endParaRPr lang="id-ID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Picture 5" descr="Skripsi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7892"/>
            <a:ext cx="9144000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>
                    <a:lumMod val="65000"/>
                  </a:schemeClr>
                </a:solidFill>
              </a:rPr>
              <a:t>BAB V</a:t>
            </a:r>
            <a:br>
              <a:rPr lang="id-ID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id-ID" sz="3200" b="1" dirty="0" smtClean="0">
                <a:solidFill>
                  <a:schemeClr val="bg1">
                    <a:lumMod val="65000"/>
                  </a:schemeClr>
                </a:solidFill>
              </a:rPr>
              <a:t>SIMPULAN DAN SARAN</a:t>
            </a:r>
            <a:endParaRPr lang="id-ID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0166" y="2643182"/>
            <a:ext cx="6400800" cy="1500198"/>
          </a:xfr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Bab ini menyajikan kesimpulan dan saran dari hasil penelitian</a:t>
            </a:r>
            <a:endParaRPr lang="id-ID" sz="4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Picture 5" descr="Skripsi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5" name="Picture 4" descr="skrips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214422"/>
            <a:ext cx="4929221" cy="4929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90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TEKNIK PENULISAN ILMIAH</vt:lpstr>
      <vt:lpstr>SISTEMATIKA PENULISAN</vt:lpstr>
      <vt:lpstr>BAB II TINJAUAN PUSTAKA</vt:lpstr>
      <vt:lpstr>BAB III METODOLOGI PENELITIAN</vt:lpstr>
      <vt:lpstr>BAB IV ANALISIS DATA dan PEMBAHASAN</vt:lpstr>
      <vt:lpstr>BAB V SIMPULAN DAN SARAN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PENELITIAN</dc:title>
  <dc:creator>DWI</dc:creator>
  <cp:lastModifiedBy>DWI</cp:lastModifiedBy>
  <cp:revision>29</cp:revision>
  <dcterms:created xsi:type="dcterms:W3CDTF">2014-10-28T02:27:01Z</dcterms:created>
  <dcterms:modified xsi:type="dcterms:W3CDTF">2019-11-20T02:39:46Z</dcterms:modified>
</cp:coreProperties>
</file>