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72925C4-E812-49BA-8357-D6AA1A40D4D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4E5B0B9-5B5A-4502-A090-11F4F98CBAD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25C4-E812-49BA-8357-D6AA1A40D4D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B0B9-5B5A-4502-A090-11F4F98CB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25C4-E812-49BA-8357-D6AA1A40D4D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B0B9-5B5A-4502-A090-11F4F98CB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25C4-E812-49BA-8357-D6AA1A40D4D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B0B9-5B5A-4502-A090-11F4F98CB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25C4-E812-49BA-8357-D6AA1A40D4D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B0B9-5B5A-4502-A090-11F4F98CB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25C4-E812-49BA-8357-D6AA1A40D4D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B0B9-5B5A-4502-A090-11F4F98CBA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25C4-E812-49BA-8357-D6AA1A40D4D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B0B9-5B5A-4502-A090-11F4F98CB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25C4-E812-49BA-8357-D6AA1A40D4D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B0B9-5B5A-4502-A090-11F4F98CB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25C4-E812-49BA-8357-D6AA1A40D4D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B0B9-5B5A-4502-A090-11F4F98CB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25C4-E812-49BA-8357-D6AA1A40D4D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B0B9-5B5A-4502-A090-11F4F98CBAD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25C4-E812-49BA-8357-D6AA1A40D4D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B0B9-5B5A-4502-A090-11F4F98CB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72925C4-E812-49BA-8357-D6AA1A40D4D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4E5B0B9-5B5A-4502-A090-11F4F98CBA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FREE FLOWS OF INFORMATION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IK5A</a:t>
            </a:r>
          </a:p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Satrio</a:t>
            </a:r>
            <a:r>
              <a:rPr lang="en-US" dirty="0" smtClean="0"/>
              <a:t> </a:t>
            </a:r>
            <a:r>
              <a:rPr lang="en-US" dirty="0" err="1" smtClean="0"/>
              <a:t>sudirman</a:t>
            </a:r>
            <a:endParaRPr lang="en-US" dirty="0" smtClean="0"/>
          </a:p>
          <a:p>
            <a:r>
              <a:rPr lang="en-US" dirty="0" err="1" smtClean="0"/>
              <a:t>Raudah</a:t>
            </a:r>
            <a:r>
              <a:rPr lang="en-US" dirty="0" smtClean="0"/>
              <a:t> </a:t>
            </a:r>
            <a:r>
              <a:rPr lang="en-US" dirty="0" err="1" smtClean="0"/>
              <a:t>sukmah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77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b="1" dirty="0"/>
              <a:t>1.Konsep </a:t>
            </a:r>
            <a:r>
              <a:rPr lang="en-US" b="1" dirty="0" err="1"/>
              <a:t>Dasar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Media Flow-</a:t>
            </a:r>
            <a:r>
              <a:rPr lang="en-US" dirty="0" err="1"/>
              <a:t>konsep</a:t>
            </a:r>
            <a:r>
              <a:rPr lang="en-US" dirty="0"/>
              <a:t> 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 </a:t>
            </a:r>
            <a:r>
              <a:rPr lang="en-US" dirty="0" err="1"/>
              <a:t>pada</a:t>
            </a:r>
            <a:r>
              <a:rPr lang="en-US" dirty="0"/>
              <a:t> 1970-an </a:t>
            </a:r>
            <a:r>
              <a:rPr lang="en-US" dirty="0" err="1"/>
              <a:t>dan</a:t>
            </a:r>
            <a:r>
              <a:rPr lang="en-US" dirty="0"/>
              <a:t> 80-an.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mengklaim</a:t>
            </a:r>
            <a:r>
              <a:rPr lang="en-US" dirty="0"/>
              <a:t>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ketidakseimbangan,arus</a:t>
            </a:r>
            <a:r>
              <a:rPr lang="en-US" dirty="0"/>
              <a:t> </a:t>
            </a:r>
            <a:r>
              <a:rPr lang="en-US" dirty="0" err="1"/>
              <a:t>searah</a:t>
            </a:r>
            <a:r>
              <a:rPr lang="en-US" dirty="0"/>
              <a:t> program TV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"</a:t>
            </a:r>
            <a:r>
              <a:rPr lang="en-US" dirty="0" err="1"/>
              <a:t>pusat</a:t>
            </a:r>
            <a:r>
              <a:rPr lang="en-US" dirty="0"/>
              <a:t>" </a:t>
            </a:r>
            <a:r>
              <a:rPr lang="en-US" dirty="0" err="1"/>
              <a:t>ke</a:t>
            </a:r>
            <a:r>
              <a:rPr lang="en-US" dirty="0"/>
              <a:t> "</a:t>
            </a:r>
            <a:r>
              <a:rPr lang="en-US" dirty="0" err="1"/>
              <a:t>pinggiran</a:t>
            </a:r>
            <a:r>
              <a:rPr lang="en-US" dirty="0"/>
              <a:t>" (</a:t>
            </a:r>
            <a:r>
              <a:rPr lang="en-US" dirty="0" err="1"/>
              <a:t>Kaarle</a:t>
            </a:r>
            <a:r>
              <a:rPr lang="en-US" dirty="0"/>
              <a:t>, </a:t>
            </a:r>
            <a:r>
              <a:rPr lang="en-US" dirty="0" err="1"/>
              <a:t>Nordnstreng</a:t>
            </a:r>
            <a:r>
              <a:rPr lang="en-US" dirty="0"/>
              <a:t> &amp; </a:t>
            </a:r>
            <a:r>
              <a:rPr lang="en-US" dirty="0" err="1"/>
              <a:t>Tapio</a:t>
            </a:r>
            <a:r>
              <a:rPr lang="en-US" dirty="0"/>
              <a:t> </a:t>
            </a:r>
            <a:r>
              <a:rPr lang="en-US" dirty="0" err="1"/>
              <a:t>Varis</a:t>
            </a:r>
            <a:r>
              <a:rPr lang="en-US" dirty="0"/>
              <a:t> 1974 </a:t>
            </a:r>
            <a:r>
              <a:rPr lang="en-US" dirty="0" err="1"/>
              <a:t>studi</a:t>
            </a:r>
            <a:r>
              <a:rPr lang="en-US" dirty="0"/>
              <a:t> "TV-A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Satu-Way:Sebuahsurvei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Program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16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Amerika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penganut</a:t>
            </a:r>
            <a:r>
              <a:rPr lang="en-US" b="1" dirty="0"/>
              <a:t> free flow of information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,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carademokratis</a:t>
            </a:r>
            <a:r>
              <a:rPr lang="en-US" dirty="0"/>
              <a:t>.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 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(Patterson: 1990; </a:t>
            </a:r>
            <a:r>
              <a:rPr lang="en-US" dirty="0" err="1"/>
              <a:t>Hachten</a:t>
            </a:r>
            <a:r>
              <a:rPr lang="en-US" dirty="0"/>
              <a:t>: 2005).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sipil</a:t>
            </a:r>
            <a:r>
              <a:rPr lang="en-US" dirty="0"/>
              <a:t>,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'.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berekspresi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yang paling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demokratis</a:t>
            </a:r>
            <a:r>
              <a:rPr lang="en-US" dirty="0"/>
              <a:t>. </a:t>
            </a:r>
            <a:r>
              <a:rPr lang="en-US" dirty="0" err="1"/>
              <a:t>Demokrasi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aliraninformasi</a:t>
            </a:r>
            <a:r>
              <a:rPr lang="en-US" dirty="0"/>
              <a:t> yang </a:t>
            </a:r>
            <a:r>
              <a:rPr lang="en-US" dirty="0" err="1"/>
              <a:t>bebas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6470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orang-orang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 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lain,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dengankejadian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.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sistemdemokrasi</a:t>
            </a:r>
            <a:r>
              <a:rPr lang="en-US" dirty="0"/>
              <a:t>.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, media di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Serikat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kabar,media</a:t>
            </a:r>
            <a:r>
              <a:rPr lang="en-US" dirty="0"/>
              <a:t>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propaganda </a:t>
            </a:r>
            <a:r>
              <a:rPr lang="en-US" dirty="0" err="1"/>
              <a:t>partai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, media </a:t>
            </a:r>
            <a:r>
              <a:rPr lang="en-US" dirty="0" err="1"/>
              <a:t>perludukungan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heran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di era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media </a:t>
            </a:r>
            <a:r>
              <a:rPr lang="en-US" dirty="0" err="1"/>
              <a:t>partai</a:t>
            </a:r>
            <a:r>
              <a:rPr lang="en-US" dirty="0"/>
              <a:t>, </a:t>
            </a:r>
            <a:r>
              <a:rPr lang="en-US" dirty="0" err="1"/>
              <a:t>penerbit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memihak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partisan</a:t>
            </a:r>
          </a:p>
          <a:p>
            <a:r>
              <a:rPr lang="en-US" dirty="0"/>
              <a:t>   .</a:t>
            </a:r>
            <a:r>
              <a:rPr lang="en-US" dirty="0" err="1"/>
              <a:t>Pindah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jurnalisme</a:t>
            </a:r>
            <a:r>
              <a:rPr lang="en-US" dirty="0"/>
              <a:t> </a:t>
            </a:r>
            <a:r>
              <a:rPr lang="en-US" dirty="0" err="1"/>
              <a:t>kuning</a:t>
            </a:r>
            <a:r>
              <a:rPr lang="en-US" dirty="0"/>
              <a:t>,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menjadi'perdagangan</a:t>
            </a:r>
            <a:r>
              <a:rPr lang="en-US" dirty="0"/>
              <a:t>'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'</a:t>
            </a:r>
            <a:r>
              <a:rPr lang="en-US" dirty="0" err="1"/>
              <a:t>sensasional</a:t>
            </a:r>
            <a:r>
              <a:rPr lang="en-US" dirty="0"/>
              <a:t>'.</a:t>
            </a:r>
          </a:p>
        </p:txBody>
      </p:sp>
    </p:spTree>
    <p:extLst>
      <p:ext uri="{BB962C8B-B14F-4D97-AF65-F5344CB8AC3E}">
        <p14:creationId xmlns:p14="http://schemas.microsoft.com/office/powerpoint/2010/main" val="205049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/>
              <a:t>Kontribusi</a:t>
            </a:r>
            <a:r>
              <a:rPr lang="en-US" sz="3600" b="1" dirty="0"/>
              <a:t> </a:t>
            </a:r>
            <a:r>
              <a:rPr lang="en-US" sz="3600" b="1" dirty="0" err="1"/>
              <a:t>Teori</a:t>
            </a:r>
            <a:r>
              <a:rPr lang="en-US" sz="3600" b="1" dirty="0"/>
              <a:t> Free Flow information </a:t>
            </a:r>
            <a:r>
              <a:rPr lang="en-US" sz="3600" b="1" dirty="0" err="1"/>
              <a:t>terhadap</a:t>
            </a:r>
            <a:r>
              <a:rPr lang="en-US" sz="3600" b="1" dirty="0"/>
              <a:t> </a:t>
            </a:r>
            <a:r>
              <a:rPr lang="en-US" sz="3600" b="1" dirty="0" err="1"/>
              <a:t>KomunikasiInternasional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err="1"/>
              <a:t>menginformasikan</a:t>
            </a:r>
            <a:r>
              <a:rPr lang="en-US" dirty="0"/>
              <a:t> </a:t>
            </a:r>
            <a:r>
              <a:rPr lang="en-US" dirty="0" err="1"/>
              <a:t>isu-isu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memperbesar</a:t>
            </a:r>
            <a:r>
              <a:rPr lang="en-US" dirty="0"/>
              <a:t> basis </a:t>
            </a:r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warganegara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mengawasi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(watchdog).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free flow information </a:t>
            </a:r>
            <a:r>
              <a:rPr lang="en-US" dirty="0" err="1"/>
              <a:t>warga</a:t>
            </a:r>
            <a:r>
              <a:rPr lang="en-US" dirty="0"/>
              <a:t> Negara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 </a:t>
            </a:r>
            <a:r>
              <a:rPr lang="en-US" dirty="0" err="1"/>
              <a:t>berpendapat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berekspresi</a:t>
            </a:r>
            <a:r>
              <a:rPr lang="en-US" dirty="0"/>
              <a:t>.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berpendapat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berskpresi</a:t>
            </a:r>
            <a:r>
              <a:rPr lang="en-US" dirty="0"/>
              <a:t> </a:t>
            </a:r>
            <a:r>
              <a:rPr lang="en-US" dirty="0" err="1"/>
              <a:t>dianggapsebagai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media </a:t>
            </a:r>
            <a:r>
              <a:rPr lang="en-US" dirty="0" err="1"/>
              <a:t>sebagaisarana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376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r>
              <a:rPr lang="en-US" sz="4000" b="1" dirty="0" err="1"/>
              <a:t>Kritik</a:t>
            </a:r>
            <a:r>
              <a:rPr lang="en-US" sz="4000" b="1" dirty="0"/>
              <a:t> </a:t>
            </a:r>
            <a:r>
              <a:rPr lang="en-US" sz="4000" b="1" dirty="0" err="1"/>
              <a:t>terhadap</a:t>
            </a:r>
            <a:r>
              <a:rPr lang="en-US" sz="4000" b="1" dirty="0"/>
              <a:t> Free Flow of Information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Free flow information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paham</a:t>
            </a:r>
            <a:r>
              <a:rPr lang="en-US" dirty="0"/>
              <a:t> yang </a:t>
            </a:r>
            <a:r>
              <a:rPr lang="en-US" dirty="0" err="1"/>
              <a:t>terlaluliberalis</a:t>
            </a:r>
            <a:r>
              <a:rPr lang="en-US" dirty="0"/>
              <a:t>, self-centered, and anti-state.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kenyataannya</a:t>
            </a:r>
            <a:r>
              <a:rPr lang="en-US" dirty="0"/>
              <a:t> Negara-</a:t>
            </a:r>
            <a:r>
              <a:rPr lang="en-US" dirty="0" err="1"/>
              <a:t>negaraketiga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media </a:t>
            </a:r>
            <a:r>
              <a:rPr lang="en-US" dirty="0" err="1"/>
              <a:t>sebagai</a:t>
            </a:r>
            <a:r>
              <a:rPr lang="en-US" dirty="0"/>
              <a:t> medium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menjatuhkan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/>
              <a:t>oposisi.Atau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kata lain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media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menyebarkan</a:t>
            </a:r>
            <a:r>
              <a:rPr lang="en-US" dirty="0"/>
              <a:t> </a:t>
            </a:r>
            <a:r>
              <a:rPr lang="en-US" dirty="0" err="1"/>
              <a:t>paham-paham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propaganda. </a:t>
            </a:r>
          </a:p>
        </p:txBody>
      </p:sp>
    </p:spTree>
    <p:extLst>
      <p:ext uri="{BB962C8B-B14F-4D97-AF65-F5344CB8AC3E}">
        <p14:creationId xmlns:p14="http://schemas.microsoft.com/office/powerpoint/2010/main" val="2136356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Dependency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(Dependency Theory) </a:t>
            </a:r>
            <a:r>
              <a:rPr lang="en-US" dirty="0" err="1"/>
              <a:t>menurut</a:t>
            </a:r>
            <a:r>
              <a:rPr lang="en-US" dirty="0"/>
              <a:t> Melvin </a:t>
            </a:r>
            <a:r>
              <a:rPr lang="en-US" dirty="0" err="1"/>
              <a:t>Defluer</a:t>
            </a:r>
            <a:r>
              <a:rPr lang="en-US" dirty="0"/>
              <a:t> </a:t>
            </a:r>
            <a:r>
              <a:rPr lang="en-US" dirty="0" err="1"/>
              <a:t>danSandra</a:t>
            </a:r>
            <a:r>
              <a:rPr lang="en-US" dirty="0"/>
              <a:t> Ball </a:t>
            </a:r>
            <a:r>
              <a:rPr lang="en-US" dirty="0" err="1"/>
              <a:t>Roceach</a:t>
            </a:r>
            <a:r>
              <a:rPr lang="en-US" dirty="0"/>
              <a:t> 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yang </a:t>
            </a:r>
            <a:r>
              <a:rPr lang="en-US" dirty="0" err="1"/>
              <a:t>menyatakan</a:t>
            </a:r>
            <a:r>
              <a:rPr lang="en-US" dirty="0"/>
              <a:t> 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media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memenuhikebutuhannya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media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orang </a:t>
            </a:r>
            <a:r>
              <a:rPr lang="en-US" dirty="0" err="1"/>
              <a:t>itu.Ketergantungan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esensial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naluri</a:t>
            </a:r>
            <a:r>
              <a:rPr lang="en-US" dirty="0"/>
              <a:t> </a:t>
            </a:r>
            <a:r>
              <a:rPr lang="en-US" dirty="0" err="1"/>
              <a:t>freud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 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mencolok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prosa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yangmemungkinkan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psikis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ilmiah</a:t>
            </a:r>
            <a:r>
              <a:rPr lang="en-US" dirty="0"/>
              <a:t>, </a:t>
            </a:r>
            <a:r>
              <a:rPr lang="en-US" dirty="0" err="1"/>
              <a:t>artistik</a:t>
            </a:r>
            <a:r>
              <a:rPr lang="en-US" dirty="0"/>
              <a:t> </a:t>
            </a:r>
            <a:r>
              <a:rPr lang="en-US" dirty="0" err="1"/>
              <a:t>maupunideologis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beradab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7574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TERIMA KASIH :D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274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</TotalTime>
  <Words>160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FREE FLOWS OF INFORMATION </vt:lpstr>
      <vt:lpstr>  1.Konsep Dasar </vt:lpstr>
      <vt:lpstr>Amerika sebagai penganut free flow of information theory</vt:lpstr>
      <vt:lpstr>PowerPoint Presentation</vt:lpstr>
      <vt:lpstr>Kontribusi Teori Free Flow information terhadap KomunikasiInternasional</vt:lpstr>
      <vt:lpstr> Kritik terhadap Free Flow of Information </vt:lpstr>
      <vt:lpstr>Dependency Theory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FLOWS OF INFORMATION</dc:title>
  <dc:creator>Windows 10</dc:creator>
  <cp:lastModifiedBy>Ichsan</cp:lastModifiedBy>
  <cp:revision>2</cp:revision>
  <dcterms:created xsi:type="dcterms:W3CDTF">2018-09-26T10:31:29Z</dcterms:created>
  <dcterms:modified xsi:type="dcterms:W3CDTF">2018-09-27T01:41:25Z</dcterms:modified>
</cp:coreProperties>
</file>