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7" r:id="rId2"/>
    <p:sldId id="258" r:id="rId3"/>
    <p:sldId id="259" r:id="rId4"/>
    <p:sldId id="270" r:id="rId5"/>
    <p:sldId id="261" r:id="rId6"/>
    <p:sldId id="264" r:id="rId7"/>
    <p:sldId id="263" r:id="rId8"/>
    <p:sldId id="268" r:id="rId9"/>
    <p:sldId id="269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1DC85-81D9-4EDA-B7A3-16180F305395}" type="doc">
      <dgm:prSet loTypeId="urn:microsoft.com/office/officeart/2005/8/layout/matrix3" loCatId="matrix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5ECDBE-A465-4E07-A871-9AF5B0207567}">
      <dgm:prSet phldrT="[Text]"/>
      <dgm:spPr/>
      <dgm:t>
        <a:bodyPr/>
        <a:lstStyle/>
        <a:p>
          <a:r>
            <a:rPr lang="en-US" dirty="0" smtClean="0"/>
            <a:t>TELITI</a:t>
          </a:r>
          <a:endParaRPr lang="en-US" dirty="0"/>
        </a:p>
      </dgm:t>
    </dgm:pt>
    <dgm:pt modelId="{C42C8194-B1D9-47D8-AA44-A652D7C5260A}" type="parTrans" cxnId="{A24F1581-C882-4309-AADC-E23873758A21}">
      <dgm:prSet/>
      <dgm:spPr/>
      <dgm:t>
        <a:bodyPr/>
        <a:lstStyle/>
        <a:p>
          <a:endParaRPr lang="en-US"/>
        </a:p>
      </dgm:t>
    </dgm:pt>
    <dgm:pt modelId="{AEA26AB7-F3BA-4434-B9CB-0805EE91A4EB}" type="sibTrans" cxnId="{A24F1581-C882-4309-AADC-E23873758A21}">
      <dgm:prSet/>
      <dgm:spPr/>
      <dgm:t>
        <a:bodyPr/>
        <a:lstStyle/>
        <a:p>
          <a:endParaRPr lang="en-US"/>
        </a:p>
      </dgm:t>
    </dgm:pt>
    <dgm:pt modelId="{D0C7FF7A-A038-4788-A5C4-906A51CBAD8B}">
      <dgm:prSet phldrT="[Text]"/>
      <dgm:spPr/>
      <dgm:t>
        <a:bodyPr/>
        <a:lstStyle/>
        <a:p>
          <a:r>
            <a:rPr lang="en-US" dirty="0" smtClean="0"/>
            <a:t>AKURAT</a:t>
          </a:r>
          <a:endParaRPr lang="en-US" dirty="0"/>
        </a:p>
      </dgm:t>
    </dgm:pt>
    <dgm:pt modelId="{4594C514-E23C-4A8E-A2DC-E4A6B76F247B}" type="parTrans" cxnId="{9E58F95D-87AF-49F2-8364-C705B7FFB000}">
      <dgm:prSet/>
      <dgm:spPr/>
      <dgm:t>
        <a:bodyPr/>
        <a:lstStyle/>
        <a:p>
          <a:endParaRPr lang="en-US"/>
        </a:p>
      </dgm:t>
    </dgm:pt>
    <dgm:pt modelId="{A5EBE3F0-41C4-42E3-8ADF-C894AFAEAE5E}" type="sibTrans" cxnId="{9E58F95D-87AF-49F2-8364-C705B7FFB000}">
      <dgm:prSet/>
      <dgm:spPr/>
      <dgm:t>
        <a:bodyPr/>
        <a:lstStyle/>
        <a:p>
          <a:endParaRPr lang="en-US"/>
        </a:p>
      </dgm:t>
    </dgm:pt>
    <dgm:pt modelId="{2B2C45F8-180F-407D-8E84-86CBBB175CB5}">
      <dgm:prSet phldrT="[Text]"/>
      <dgm:spPr/>
      <dgm:t>
        <a:bodyPr/>
        <a:lstStyle/>
        <a:p>
          <a:r>
            <a:rPr lang="en-US" dirty="0" smtClean="0"/>
            <a:t>DISIPLIN</a:t>
          </a:r>
          <a:endParaRPr lang="en-US" dirty="0"/>
        </a:p>
      </dgm:t>
    </dgm:pt>
    <dgm:pt modelId="{C7D70559-0FA0-4067-B784-066255ED5AA2}" type="parTrans" cxnId="{48690A30-9BCA-4BD4-97C1-249D614740F3}">
      <dgm:prSet/>
      <dgm:spPr/>
      <dgm:t>
        <a:bodyPr/>
        <a:lstStyle/>
        <a:p>
          <a:endParaRPr lang="en-US"/>
        </a:p>
      </dgm:t>
    </dgm:pt>
    <dgm:pt modelId="{3194880A-3C45-4B5C-8B91-CBD6A317F612}" type="sibTrans" cxnId="{48690A30-9BCA-4BD4-97C1-249D614740F3}">
      <dgm:prSet/>
      <dgm:spPr/>
      <dgm:t>
        <a:bodyPr/>
        <a:lstStyle/>
        <a:p>
          <a:endParaRPr lang="en-US"/>
        </a:p>
      </dgm:t>
    </dgm:pt>
    <dgm:pt modelId="{CECACED3-747B-4C09-99C4-F90C243E2CA3}">
      <dgm:prSet phldrT="[Text]"/>
      <dgm:spPr/>
      <dgm:t>
        <a:bodyPr/>
        <a:lstStyle/>
        <a:p>
          <a:r>
            <a:rPr lang="en-US" dirty="0" smtClean="0"/>
            <a:t>TEPAT WAKTU DEADLINE</a:t>
          </a:r>
          <a:endParaRPr lang="en-US" dirty="0"/>
        </a:p>
      </dgm:t>
    </dgm:pt>
    <dgm:pt modelId="{7FFE56D1-E9A5-44F8-8F34-E3F80466C09E}" type="parTrans" cxnId="{3DCBF85E-B148-4A2B-9F84-1C3180C3B854}">
      <dgm:prSet/>
      <dgm:spPr/>
      <dgm:t>
        <a:bodyPr/>
        <a:lstStyle/>
        <a:p>
          <a:endParaRPr lang="en-US"/>
        </a:p>
      </dgm:t>
    </dgm:pt>
    <dgm:pt modelId="{D385865C-FA1B-488F-9055-5F5A0C4A86CE}" type="sibTrans" cxnId="{3DCBF85E-B148-4A2B-9F84-1C3180C3B854}">
      <dgm:prSet/>
      <dgm:spPr/>
      <dgm:t>
        <a:bodyPr/>
        <a:lstStyle/>
        <a:p>
          <a:endParaRPr lang="en-US"/>
        </a:p>
      </dgm:t>
    </dgm:pt>
    <dgm:pt modelId="{24158331-58D4-4B03-8D8C-F7CBDAE49A6A}" type="pres">
      <dgm:prSet presAssocID="{6C81DC85-81D9-4EDA-B7A3-16180F305395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624A2C3-735F-4091-ADA2-10E822CF00D2}" type="pres">
      <dgm:prSet presAssocID="{6C81DC85-81D9-4EDA-B7A3-16180F305395}" presName="diamond" presStyleLbl="bgShp" presStyleIdx="0" presStyleCnt="1"/>
      <dgm:spPr/>
    </dgm:pt>
    <dgm:pt modelId="{8979DC14-F5D4-4BAD-8D2E-B97041DA553B}" type="pres">
      <dgm:prSet presAssocID="{6C81DC85-81D9-4EDA-B7A3-16180F305395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E917A9-1398-4F95-9468-921988584E40}" type="pres">
      <dgm:prSet presAssocID="{6C81DC85-81D9-4EDA-B7A3-16180F305395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4C837-65A3-4948-B81F-05EDE19A2C5C}" type="pres">
      <dgm:prSet presAssocID="{6C81DC85-81D9-4EDA-B7A3-16180F305395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838DBE-4312-413C-925F-FD2157E6687B}" type="pres">
      <dgm:prSet presAssocID="{6C81DC85-81D9-4EDA-B7A3-16180F305395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58F95D-87AF-49F2-8364-C705B7FFB000}" srcId="{6C81DC85-81D9-4EDA-B7A3-16180F305395}" destId="{D0C7FF7A-A038-4788-A5C4-906A51CBAD8B}" srcOrd="1" destOrd="0" parTransId="{4594C514-E23C-4A8E-A2DC-E4A6B76F247B}" sibTransId="{A5EBE3F0-41C4-42E3-8ADF-C894AFAEAE5E}"/>
    <dgm:cxn modelId="{48690A30-9BCA-4BD4-97C1-249D614740F3}" srcId="{6C81DC85-81D9-4EDA-B7A3-16180F305395}" destId="{2B2C45F8-180F-407D-8E84-86CBBB175CB5}" srcOrd="2" destOrd="0" parTransId="{C7D70559-0FA0-4067-B784-066255ED5AA2}" sibTransId="{3194880A-3C45-4B5C-8B91-CBD6A317F612}"/>
    <dgm:cxn modelId="{3DCBF85E-B148-4A2B-9F84-1C3180C3B854}" srcId="{6C81DC85-81D9-4EDA-B7A3-16180F305395}" destId="{CECACED3-747B-4C09-99C4-F90C243E2CA3}" srcOrd="3" destOrd="0" parTransId="{7FFE56D1-E9A5-44F8-8F34-E3F80466C09E}" sibTransId="{D385865C-FA1B-488F-9055-5F5A0C4A86CE}"/>
    <dgm:cxn modelId="{FB3689A1-932D-4CD4-95C3-2CE162C1CF5D}" type="presOf" srcId="{8F5ECDBE-A465-4E07-A871-9AF5B0207567}" destId="{8979DC14-F5D4-4BAD-8D2E-B97041DA553B}" srcOrd="0" destOrd="0" presId="urn:microsoft.com/office/officeart/2005/8/layout/matrix3"/>
    <dgm:cxn modelId="{F9B2967D-D322-4A59-A759-B8009E9F1918}" type="presOf" srcId="{6C81DC85-81D9-4EDA-B7A3-16180F305395}" destId="{24158331-58D4-4B03-8D8C-F7CBDAE49A6A}" srcOrd="0" destOrd="0" presId="urn:microsoft.com/office/officeart/2005/8/layout/matrix3"/>
    <dgm:cxn modelId="{A24F1581-C882-4309-AADC-E23873758A21}" srcId="{6C81DC85-81D9-4EDA-B7A3-16180F305395}" destId="{8F5ECDBE-A465-4E07-A871-9AF5B0207567}" srcOrd="0" destOrd="0" parTransId="{C42C8194-B1D9-47D8-AA44-A652D7C5260A}" sibTransId="{AEA26AB7-F3BA-4434-B9CB-0805EE91A4EB}"/>
    <dgm:cxn modelId="{109ADC00-D2BD-4DE9-838C-93C45F33912E}" type="presOf" srcId="{CECACED3-747B-4C09-99C4-F90C243E2CA3}" destId="{BC838DBE-4312-413C-925F-FD2157E6687B}" srcOrd="0" destOrd="0" presId="urn:microsoft.com/office/officeart/2005/8/layout/matrix3"/>
    <dgm:cxn modelId="{7D6E7A71-AC5E-4EB4-8938-5710749A6EC6}" type="presOf" srcId="{2B2C45F8-180F-407D-8E84-86CBBB175CB5}" destId="{7154C837-65A3-4948-B81F-05EDE19A2C5C}" srcOrd="0" destOrd="0" presId="urn:microsoft.com/office/officeart/2005/8/layout/matrix3"/>
    <dgm:cxn modelId="{61F6C538-AACD-42C3-90A1-620E63A94CC0}" type="presOf" srcId="{D0C7FF7A-A038-4788-A5C4-906A51CBAD8B}" destId="{07E917A9-1398-4F95-9468-921988584E40}" srcOrd="0" destOrd="0" presId="urn:microsoft.com/office/officeart/2005/8/layout/matrix3"/>
    <dgm:cxn modelId="{E54DEF16-659A-41AA-9331-590F8526E800}" type="presParOf" srcId="{24158331-58D4-4B03-8D8C-F7CBDAE49A6A}" destId="{0624A2C3-735F-4091-ADA2-10E822CF00D2}" srcOrd="0" destOrd="0" presId="urn:microsoft.com/office/officeart/2005/8/layout/matrix3"/>
    <dgm:cxn modelId="{8092B022-6614-4748-9A87-FD72409A6AD6}" type="presParOf" srcId="{24158331-58D4-4B03-8D8C-F7CBDAE49A6A}" destId="{8979DC14-F5D4-4BAD-8D2E-B97041DA553B}" srcOrd="1" destOrd="0" presId="urn:microsoft.com/office/officeart/2005/8/layout/matrix3"/>
    <dgm:cxn modelId="{DEF04DB2-957D-4FCF-A118-FD555CC269E8}" type="presParOf" srcId="{24158331-58D4-4B03-8D8C-F7CBDAE49A6A}" destId="{07E917A9-1398-4F95-9468-921988584E40}" srcOrd="2" destOrd="0" presId="urn:microsoft.com/office/officeart/2005/8/layout/matrix3"/>
    <dgm:cxn modelId="{7566FCEF-EA17-442B-B5AD-D3FCEFD6ADDE}" type="presParOf" srcId="{24158331-58D4-4B03-8D8C-F7CBDAE49A6A}" destId="{7154C837-65A3-4948-B81F-05EDE19A2C5C}" srcOrd="3" destOrd="0" presId="urn:microsoft.com/office/officeart/2005/8/layout/matrix3"/>
    <dgm:cxn modelId="{CE67026A-76C0-46E5-AF34-5781171BDBD2}" type="presParOf" srcId="{24158331-58D4-4B03-8D8C-F7CBDAE49A6A}" destId="{BC838DBE-4312-413C-925F-FD2157E6687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FE35AC-39DC-4B8D-96D7-5289AFCABD90}" type="doc">
      <dgm:prSet loTypeId="urn:microsoft.com/office/officeart/2005/8/layout/vList6" loCatId="list" qsTypeId="urn:microsoft.com/office/officeart/2005/8/quickstyle/simple5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8EB29665-0BBE-425F-AACF-E335477DE340}" type="pres">
      <dgm:prSet presAssocID="{47FE35AC-39DC-4B8D-96D7-5289AFCABD90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A610554C-AB43-4F85-A38E-0FFEFA37FD03}" type="presOf" srcId="{47FE35AC-39DC-4B8D-96D7-5289AFCABD90}" destId="{8EB29665-0BBE-425F-AACF-E335477DE340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5E31B8-25B1-44CA-8B22-800FCD220F49}" type="doc">
      <dgm:prSet loTypeId="urn:microsoft.com/office/officeart/2005/8/layout/radial6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E01DBAC-A448-4F60-963E-F7FA40CB0243}">
      <dgm:prSet phldrT="[Text]"/>
      <dgm:spPr/>
      <dgm:t>
        <a:bodyPr/>
        <a:lstStyle/>
        <a:p>
          <a:r>
            <a:rPr lang="en-US" dirty="0" smtClean="0"/>
            <a:t>Henry </a:t>
          </a:r>
          <a:r>
            <a:rPr lang="en-US" dirty="0" err="1" smtClean="0"/>
            <a:t>Fayol</a:t>
          </a:r>
          <a:endParaRPr lang="en-US" dirty="0"/>
        </a:p>
      </dgm:t>
    </dgm:pt>
    <dgm:pt modelId="{90E0B8A3-AC84-46D1-BD04-EBA5A4307F2E}" type="parTrans" cxnId="{739A5B12-DEE3-4E53-BBD1-27BEB364EECC}">
      <dgm:prSet/>
      <dgm:spPr/>
      <dgm:t>
        <a:bodyPr/>
        <a:lstStyle/>
        <a:p>
          <a:endParaRPr lang="en-US"/>
        </a:p>
      </dgm:t>
    </dgm:pt>
    <dgm:pt modelId="{34FD2410-6ECB-42B9-B29C-E1976BFB7B91}" type="sibTrans" cxnId="{739A5B12-DEE3-4E53-BBD1-27BEB364EECC}">
      <dgm:prSet/>
      <dgm:spPr/>
      <dgm:t>
        <a:bodyPr/>
        <a:lstStyle/>
        <a:p>
          <a:endParaRPr lang="en-US"/>
        </a:p>
      </dgm:t>
    </dgm:pt>
    <dgm:pt modelId="{8CEC4909-AD29-4990-AE78-9AC09F653C52}">
      <dgm:prSet phldrT="[Text]"/>
      <dgm:spPr/>
      <dgm:t>
        <a:bodyPr/>
        <a:lstStyle/>
        <a:p>
          <a:r>
            <a:rPr lang="en-US" dirty="0" smtClean="0"/>
            <a:t>Planning</a:t>
          </a:r>
          <a:endParaRPr lang="en-US" dirty="0"/>
        </a:p>
      </dgm:t>
    </dgm:pt>
    <dgm:pt modelId="{41FDCD2D-A368-4135-97AA-E2FB7559DB8A}" type="parTrans" cxnId="{57D96E67-C55A-463C-9804-398C169D5677}">
      <dgm:prSet/>
      <dgm:spPr/>
      <dgm:t>
        <a:bodyPr/>
        <a:lstStyle/>
        <a:p>
          <a:endParaRPr lang="en-US"/>
        </a:p>
      </dgm:t>
    </dgm:pt>
    <dgm:pt modelId="{9F3463EF-4498-448F-8DE9-EFD89B4FDBF7}" type="sibTrans" cxnId="{57D96E67-C55A-463C-9804-398C169D5677}">
      <dgm:prSet/>
      <dgm:spPr/>
      <dgm:t>
        <a:bodyPr/>
        <a:lstStyle/>
        <a:p>
          <a:endParaRPr lang="en-US"/>
        </a:p>
      </dgm:t>
    </dgm:pt>
    <dgm:pt modelId="{1905BBB1-F7FC-48AE-B5B3-B208BA8D1DF7}">
      <dgm:prSet phldrT="[Text]"/>
      <dgm:spPr/>
      <dgm:t>
        <a:bodyPr/>
        <a:lstStyle/>
        <a:p>
          <a:r>
            <a:rPr lang="en-US" dirty="0" smtClean="0"/>
            <a:t>Organizing</a:t>
          </a:r>
          <a:endParaRPr lang="en-US" dirty="0"/>
        </a:p>
      </dgm:t>
    </dgm:pt>
    <dgm:pt modelId="{BD0E13EC-CFA1-409B-A24E-2A7D5BFB2892}" type="parTrans" cxnId="{7F7ABE6F-B864-469A-B774-FBFE42A4777F}">
      <dgm:prSet/>
      <dgm:spPr/>
      <dgm:t>
        <a:bodyPr/>
        <a:lstStyle/>
        <a:p>
          <a:endParaRPr lang="en-US"/>
        </a:p>
      </dgm:t>
    </dgm:pt>
    <dgm:pt modelId="{FA373C20-9D83-4FBA-9D51-024B6A50B5D9}" type="sibTrans" cxnId="{7F7ABE6F-B864-469A-B774-FBFE42A4777F}">
      <dgm:prSet/>
      <dgm:spPr/>
      <dgm:t>
        <a:bodyPr/>
        <a:lstStyle/>
        <a:p>
          <a:endParaRPr lang="en-US"/>
        </a:p>
      </dgm:t>
    </dgm:pt>
    <dgm:pt modelId="{6C23653C-009A-4883-A1CB-68FEA1AA1DAD}">
      <dgm:prSet phldrT="[Text]"/>
      <dgm:spPr/>
      <dgm:t>
        <a:bodyPr/>
        <a:lstStyle/>
        <a:p>
          <a:r>
            <a:rPr lang="en-US" dirty="0" err="1" smtClean="0"/>
            <a:t>Actingc</a:t>
          </a:r>
          <a:endParaRPr lang="en-US" dirty="0"/>
        </a:p>
      </dgm:t>
    </dgm:pt>
    <dgm:pt modelId="{FFB5A3F8-5EB2-4CAB-AEBE-54EB79E91EE5}" type="parTrans" cxnId="{74704A07-62F4-48C5-9668-D2C6B7660200}">
      <dgm:prSet/>
      <dgm:spPr/>
      <dgm:t>
        <a:bodyPr/>
        <a:lstStyle/>
        <a:p>
          <a:endParaRPr lang="en-US"/>
        </a:p>
      </dgm:t>
    </dgm:pt>
    <dgm:pt modelId="{A051453F-9CB4-4BD0-970A-862C1BD5A89E}" type="sibTrans" cxnId="{74704A07-62F4-48C5-9668-D2C6B7660200}">
      <dgm:prSet/>
      <dgm:spPr/>
      <dgm:t>
        <a:bodyPr/>
        <a:lstStyle/>
        <a:p>
          <a:endParaRPr lang="en-US"/>
        </a:p>
      </dgm:t>
    </dgm:pt>
    <dgm:pt modelId="{638DE501-C721-496E-A64B-D79B2B20D01B}">
      <dgm:prSet phldrT="[Text]"/>
      <dgm:spPr/>
      <dgm:t>
        <a:bodyPr/>
        <a:lstStyle/>
        <a:p>
          <a:r>
            <a:rPr lang="en-US" dirty="0" smtClean="0"/>
            <a:t>Controlling</a:t>
          </a:r>
          <a:endParaRPr lang="en-US" dirty="0"/>
        </a:p>
      </dgm:t>
    </dgm:pt>
    <dgm:pt modelId="{79835BB9-99CD-4E42-8348-EA75AB4BD195}" type="parTrans" cxnId="{ADA9536E-6C3B-4A1F-B29C-2EE823422448}">
      <dgm:prSet/>
      <dgm:spPr/>
      <dgm:t>
        <a:bodyPr/>
        <a:lstStyle/>
        <a:p>
          <a:endParaRPr lang="en-US"/>
        </a:p>
      </dgm:t>
    </dgm:pt>
    <dgm:pt modelId="{12A42618-0470-4177-A598-A2D190CE4D11}" type="sibTrans" cxnId="{ADA9536E-6C3B-4A1F-B29C-2EE823422448}">
      <dgm:prSet/>
      <dgm:spPr/>
      <dgm:t>
        <a:bodyPr/>
        <a:lstStyle/>
        <a:p>
          <a:endParaRPr lang="en-US"/>
        </a:p>
      </dgm:t>
    </dgm:pt>
    <dgm:pt modelId="{1D69E156-1084-47E8-92D1-C8ACCB472AAA}" type="pres">
      <dgm:prSet presAssocID="{EE5E31B8-25B1-44CA-8B22-800FCD220F4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7838A86-35E1-4551-BC75-F36DFE191145}" type="pres">
      <dgm:prSet presAssocID="{4E01DBAC-A448-4F60-963E-F7FA40CB0243}" presName="centerShape" presStyleLbl="node0" presStyleIdx="0" presStyleCnt="1"/>
      <dgm:spPr/>
      <dgm:t>
        <a:bodyPr/>
        <a:lstStyle/>
        <a:p>
          <a:endParaRPr lang="en-US"/>
        </a:p>
      </dgm:t>
    </dgm:pt>
    <dgm:pt modelId="{7ADCCA8A-4D41-48C0-A8EE-571E2E4A073C}" type="pres">
      <dgm:prSet presAssocID="{8CEC4909-AD29-4990-AE78-9AC09F653C5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4CF5EC-4D20-4505-AE74-835D55AFD800}" type="pres">
      <dgm:prSet presAssocID="{8CEC4909-AD29-4990-AE78-9AC09F653C52}" presName="dummy" presStyleCnt="0"/>
      <dgm:spPr/>
    </dgm:pt>
    <dgm:pt modelId="{34988ED8-9097-43F4-A26F-385E841A89E3}" type="pres">
      <dgm:prSet presAssocID="{9F3463EF-4498-448F-8DE9-EFD89B4FDBF7}" presName="sibTrans" presStyleLbl="sibTrans2D1" presStyleIdx="0" presStyleCnt="4"/>
      <dgm:spPr/>
      <dgm:t>
        <a:bodyPr/>
        <a:lstStyle/>
        <a:p>
          <a:endParaRPr lang="en-US"/>
        </a:p>
      </dgm:t>
    </dgm:pt>
    <dgm:pt modelId="{C0FB020D-5C68-4D5D-8920-FD3A2AD24B2A}" type="pres">
      <dgm:prSet presAssocID="{1905BBB1-F7FC-48AE-B5B3-B208BA8D1DF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3F61FB-98F6-4B35-B07F-25973F5E87A1}" type="pres">
      <dgm:prSet presAssocID="{1905BBB1-F7FC-48AE-B5B3-B208BA8D1DF7}" presName="dummy" presStyleCnt="0"/>
      <dgm:spPr/>
    </dgm:pt>
    <dgm:pt modelId="{736FDE70-3AA8-420C-BFCF-215190A8CD98}" type="pres">
      <dgm:prSet presAssocID="{FA373C20-9D83-4FBA-9D51-024B6A50B5D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D2357565-0D23-4C9D-B23E-1C427C3BF74F}" type="pres">
      <dgm:prSet presAssocID="{6C23653C-009A-4883-A1CB-68FEA1AA1DA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77622-434D-4E17-8AE8-E24A323B7236}" type="pres">
      <dgm:prSet presAssocID="{6C23653C-009A-4883-A1CB-68FEA1AA1DAD}" presName="dummy" presStyleCnt="0"/>
      <dgm:spPr/>
    </dgm:pt>
    <dgm:pt modelId="{710C5E70-35AE-4E65-945F-FA2A90DD705D}" type="pres">
      <dgm:prSet presAssocID="{A051453F-9CB4-4BD0-970A-862C1BD5A89E}" presName="sibTrans" presStyleLbl="sibTrans2D1" presStyleIdx="2" presStyleCnt="4"/>
      <dgm:spPr/>
      <dgm:t>
        <a:bodyPr/>
        <a:lstStyle/>
        <a:p>
          <a:endParaRPr lang="en-US"/>
        </a:p>
      </dgm:t>
    </dgm:pt>
    <dgm:pt modelId="{47943743-9769-48A1-BBB4-EEC0EB2A0BB1}" type="pres">
      <dgm:prSet presAssocID="{638DE501-C721-496E-A64B-D79B2B20D01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05349C-D5A8-4EE6-AA9D-D330CC90BC1B}" type="pres">
      <dgm:prSet presAssocID="{638DE501-C721-496E-A64B-D79B2B20D01B}" presName="dummy" presStyleCnt="0"/>
      <dgm:spPr/>
    </dgm:pt>
    <dgm:pt modelId="{3A0067EF-01D1-4E90-A00C-5E5A79C98ED7}" type="pres">
      <dgm:prSet presAssocID="{12A42618-0470-4177-A598-A2D190CE4D1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807CBD30-207A-4734-A372-4FE932C4BF35}" type="presOf" srcId="{6C23653C-009A-4883-A1CB-68FEA1AA1DAD}" destId="{D2357565-0D23-4C9D-B23E-1C427C3BF74F}" srcOrd="0" destOrd="0" presId="urn:microsoft.com/office/officeart/2005/8/layout/radial6"/>
    <dgm:cxn modelId="{739A5B12-DEE3-4E53-BBD1-27BEB364EECC}" srcId="{EE5E31B8-25B1-44CA-8B22-800FCD220F49}" destId="{4E01DBAC-A448-4F60-963E-F7FA40CB0243}" srcOrd="0" destOrd="0" parTransId="{90E0B8A3-AC84-46D1-BD04-EBA5A4307F2E}" sibTransId="{34FD2410-6ECB-42B9-B29C-E1976BFB7B91}"/>
    <dgm:cxn modelId="{8FA4C51B-99E7-470D-95D2-D087C1874CA3}" type="presOf" srcId="{4E01DBAC-A448-4F60-963E-F7FA40CB0243}" destId="{27838A86-35E1-4551-BC75-F36DFE191145}" srcOrd="0" destOrd="0" presId="urn:microsoft.com/office/officeart/2005/8/layout/radial6"/>
    <dgm:cxn modelId="{E9EFD50B-963A-4D8D-AF71-7D646DFB7E3D}" type="presOf" srcId="{12A42618-0470-4177-A598-A2D190CE4D11}" destId="{3A0067EF-01D1-4E90-A00C-5E5A79C98ED7}" srcOrd="0" destOrd="0" presId="urn:microsoft.com/office/officeart/2005/8/layout/radial6"/>
    <dgm:cxn modelId="{ADA9536E-6C3B-4A1F-B29C-2EE823422448}" srcId="{4E01DBAC-A448-4F60-963E-F7FA40CB0243}" destId="{638DE501-C721-496E-A64B-D79B2B20D01B}" srcOrd="3" destOrd="0" parTransId="{79835BB9-99CD-4E42-8348-EA75AB4BD195}" sibTransId="{12A42618-0470-4177-A598-A2D190CE4D11}"/>
    <dgm:cxn modelId="{57D96E67-C55A-463C-9804-398C169D5677}" srcId="{4E01DBAC-A448-4F60-963E-F7FA40CB0243}" destId="{8CEC4909-AD29-4990-AE78-9AC09F653C52}" srcOrd="0" destOrd="0" parTransId="{41FDCD2D-A368-4135-97AA-E2FB7559DB8A}" sibTransId="{9F3463EF-4498-448F-8DE9-EFD89B4FDBF7}"/>
    <dgm:cxn modelId="{5F6C796F-6B0A-43C9-91A7-362CF1F3883C}" type="presOf" srcId="{EE5E31B8-25B1-44CA-8B22-800FCD220F49}" destId="{1D69E156-1084-47E8-92D1-C8ACCB472AAA}" srcOrd="0" destOrd="0" presId="urn:microsoft.com/office/officeart/2005/8/layout/radial6"/>
    <dgm:cxn modelId="{FBD476A8-44FA-4870-8F85-E07F48D629B8}" type="presOf" srcId="{FA373C20-9D83-4FBA-9D51-024B6A50B5D9}" destId="{736FDE70-3AA8-420C-BFCF-215190A8CD98}" srcOrd="0" destOrd="0" presId="urn:microsoft.com/office/officeart/2005/8/layout/radial6"/>
    <dgm:cxn modelId="{7F7ABE6F-B864-469A-B774-FBFE42A4777F}" srcId="{4E01DBAC-A448-4F60-963E-F7FA40CB0243}" destId="{1905BBB1-F7FC-48AE-B5B3-B208BA8D1DF7}" srcOrd="1" destOrd="0" parTransId="{BD0E13EC-CFA1-409B-A24E-2A7D5BFB2892}" sibTransId="{FA373C20-9D83-4FBA-9D51-024B6A50B5D9}"/>
    <dgm:cxn modelId="{09214665-CECD-4125-8FFE-9E2ABEBFA3D5}" type="presOf" srcId="{9F3463EF-4498-448F-8DE9-EFD89B4FDBF7}" destId="{34988ED8-9097-43F4-A26F-385E841A89E3}" srcOrd="0" destOrd="0" presId="urn:microsoft.com/office/officeart/2005/8/layout/radial6"/>
    <dgm:cxn modelId="{74704A07-62F4-48C5-9668-D2C6B7660200}" srcId="{4E01DBAC-A448-4F60-963E-F7FA40CB0243}" destId="{6C23653C-009A-4883-A1CB-68FEA1AA1DAD}" srcOrd="2" destOrd="0" parTransId="{FFB5A3F8-5EB2-4CAB-AEBE-54EB79E91EE5}" sibTransId="{A051453F-9CB4-4BD0-970A-862C1BD5A89E}"/>
    <dgm:cxn modelId="{D5B6148A-49B5-40DF-A8B5-E37A315E0A93}" type="presOf" srcId="{638DE501-C721-496E-A64B-D79B2B20D01B}" destId="{47943743-9769-48A1-BBB4-EEC0EB2A0BB1}" srcOrd="0" destOrd="0" presId="urn:microsoft.com/office/officeart/2005/8/layout/radial6"/>
    <dgm:cxn modelId="{A03C7E1B-6D61-47DA-8D34-67196C8566D1}" type="presOf" srcId="{1905BBB1-F7FC-48AE-B5B3-B208BA8D1DF7}" destId="{C0FB020D-5C68-4D5D-8920-FD3A2AD24B2A}" srcOrd="0" destOrd="0" presId="urn:microsoft.com/office/officeart/2005/8/layout/radial6"/>
    <dgm:cxn modelId="{AAC680A3-FEFD-4951-95D7-B1FC8FEE16C5}" type="presOf" srcId="{8CEC4909-AD29-4990-AE78-9AC09F653C52}" destId="{7ADCCA8A-4D41-48C0-A8EE-571E2E4A073C}" srcOrd="0" destOrd="0" presId="urn:microsoft.com/office/officeart/2005/8/layout/radial6"/>
    <dgm:cxn modelId="{7739454A-7B47-4A94-B560-6439321CB7B7}" type="presOf" srcId="{A051453F-9CB4-4BD0-970A-862C1BD5A89E}" destId="{710C5E70-35AE-4E65-945F-FA2A90DD705D}" srcOrd="0" destOrd="0" presId="urn:microsoft.com/office/officeart/2005/8/layout/radial6"/>
    <dgm:cxn modelId="{A90DA1DD-700C-45FA-9375-3B3B3267B64B}" type="presParOf" srcId="{1D69E156-1084-47E8-92D1-C8ACCB472AAA}" destId="{27838A86-35E1-4551-BC75-F36DFE191145}" srcOrd="0" destOrd="0" presId="urn:microsoft.com/office/officeart/2005/8/layout/radial6"/>
    <dgm:cxn modelId="{D5A6B70B-8F58-4220-8473-13D83D1FF390}" type="presParOf" srcId="{1D69E156-1084-47E8-92D1-C8ACCB472AAA}" destId="{7ADCCA8A-4D41-48C0-A8EE-571E2E4A073C}" srcOrd="1" destOrd="0" presId="urn:microsoft.com/office/officeart/2005/8/layout/radial6"/>
    <dgm:cxn modelId="{AA6F9A67-8EFA-4D08-A380-AE600458E781}" type="presParOf" srcId="{1D69E156-1084-47E8-92D1-C8ACCB472AAA}" destId="{AA4CF5EC-4D20-4505-AE74-835D55AFD800}" srcOrd="2" destOrd="0" presId="urn:microsoft.com/office/officeart/2005/8/layout/radial6"/>
    <dgm:cxn modelId="{C450E4F2-D4A0-4FC1-B6F2-FB75ECDF8CB5}" type="presParOf" srcId="{1D69E156-1084-47E8-92D1-C8ACCB472AAA}" destId="{34988ED8-9097-43F4-A26F-385E841A89E3}" srcOrd="3" destOrd="0" presId="urn:microsoft.com/office/officeart/2005/8/layout/radial6"/>
    <dgm:cxn modelId="{4A7060FB-16FE-4D98-89CC-645D3C231BA3}" type="presParOf" srcId="{1D69E156-1084-47E8-92D1-C8ACCB472AAA}" destId="{C0FB020D-5C68-4D5D-8920-FD3A2AD24B2A}" srcOrd="4" destOrd="0" presId="urn:microsoft.com/office/officeart/2005/8/layout/radial6"/>
    <dgm:cxn modelId="{122ED63D-D40D-4B6F-8EA9-BF7089C23386}" type="presParOf" srcId="{1D69E156-1084-47E8-92D1-C8ACCB472AAA}" destId="{843F61FB-98F6-4B35-B07F-25973F5E87A1}" srcOrd="5" destOrd="0" presId="urn:microsoft.com/office/officeart/2005/8/layout/radial6"/>
    <dgm:cxn modelId="{74A67DE6-060A-4D14-AC96-7A70E0975859}" type="presParOf" srcId="{1D69E156-1084-47E8-92D1-C8ACCB472AAA}" destId="{736FDE70-3AA8-420C-BFCF-215190A8CD98}" srcOrd="6" destOrd="0" presId="urn:microsoft.com/office/officeart/2005/8/layout/radial6"/>
    <dgm:cxn modelId="{128D6521-F045-4B37-88E0-BC313A80F7DA}" type="presParOf" srcId="{1D69E156-1084-47E8-92D1-C8ACCB472AAA}" destId="{D2357565-0D23-4C9D-B23E-1C427C3BF74F}" srcOrd="7" destOrd="0" presId="urn:microsoft.com/office/officeart/2005/8/layout/radial6"/>
    <dgm:cxn modelId="{98002C95-31F3-4CB6-BB0D-909BBBF648F5}" type="presParOf" srcId="{1D69E156-1084-47E8-92D1-C8ACCB472AAA}" destId="{51477622-434D-4E17-8AE8-E24A323B7236}" srcOrd="8" destOrd="0" presId="urn:microsoft.com/office/officeart/2005/8/layout/radial6"/>
    <dgm:cxn modelId="{18AB8AD2-AB99-442F-BA2A-CB988C8BA9EC}" type="presParOf" srcId="{1D69E156-1084-47E8-92D1-C8ACCB472AAA}" destId="{710C5E70-35AE-4E65-945F-FA2A90DD705D}" srcOrd="9" destOrd="0" presId="urn:microsoft.com/office/officeart/2005/8/layout/radial6"/>
    <dgm:cxn modelId="{38B2A0D7-0C3D-4E2C-ACDC-FD4A625A0835}" type="presParOf" srcId="{1D69E156-1084-47E8-92D1-C8ACCB472AAA}" destId="{47943743-9769-48A1-BBB4-EEC0EB2A0BB1}" srcOrd="10" destOrd="0" presId="urn:microsoft.com/office/officeart/2005/8/layout/radial6"/>
    <dgm:cxn modelId="{0753765B-1EFA-46FD-AB79-00FE1280A388}" type="presParOf" srcId="{1D69E156-1084-47E8-92D1-C8ACCB472AAA}" destId="{7005349C-D5A8-4EE6-AA9D-D330CC90BC1B}" srcOrd="11" destOrd="0" presId="urn:microsoft.com/office/officeart/2005/8/layout/radial6"/>
    <dgm:cxn modelId="{6331903B-DDEB-4B13-BF09-026E9DE992CB}" type="presParOf" srcId="{1D69E156-1084-47E8-92D1-C8ACCB472AAA}" destId="{3A0067EF-01D1-4E90-A00C-5E5A79C98ED7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2186C8F-3394-46E2-9B4F-BB47CC6C3753}" type="doc">
      <dgm:prSet loTypeId="urn:microsoft.com/office/officeart/2005/8/layout/pyramid4" loCatId="pyramid" qsTypeId="urn:microsoft.com/office/officeart/2005/8/quickstyle/3d8" qsCatId="3D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B5883AC-2403-41E4-B6FD-84BF1B2C4A56}" type="pres">
      <dgm:prSet presAssocID="{82186C8F-3394-46E2-9B4F-BB47CC6C375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D42E9BC0-E705-4A6C-BE60-AFCB96D7AF16}" type="presOf" srcId="{82186C8F-3394-46E2-9B4F-BB47CC6C3753}" destId="{2B5883AC-2403-41E4-B6FD-84BF1B2C4A56}" srcOrd="0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EF6F164-7A7F-46E1-8DD7-BD554E57C356}" type="doc">
      <dgm:prSet loTypeId="urn:microsoft.com/office/officeart/2005/8/layout/venn3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617FEF-B61B-4F3C-BC14-1761318D8DBB}">
      <dgm:prSet phldrT="[Text]"/>
      <dgm:spPr/>
      <dgm:t>
        <a:bodyPr/>
        <a:lstStyle/>
        <a:p>
          <a:r>
            <a:rPr lang="en-US" dirty="0" smtClean="0"/>
            <a:t>PRODUCT</a:t>
          </a:r>
          <a:endParaRPr lang="en-US" dirty="0"/>
        </a:p>
      </dgm:t>
    </dgm:pt>
    <dgm:pt modelId="{D5FFDD07-57BB-4692-A0C9-023F5A4D9DE8}" type="parTrans" cxnId="{366B6E4C-BFAB-4DD2-AF1E-0415E91A044B}">
      <dgm:prSet/>
      <dgm:spPr/>
      <dgm:t>
        <a:bodyPr/>
        <a:lstStyle/>
        <a:p>
          <a:endParaRPr lang="en-US"/>
        </a:p>
      </dgm:t>
    </dgm:pt>
    <dgm:pt modelId="{62ACA30A-621E-4AF0-955B-DE764EB53505}" type="sibTrans" cxnId="{366B6E4C-BFAB-4DD2-AF1E-0415E91A044B}">
      <dgm:prSet/>
      <dgm:spPr/>
      <dgm:t>
        <a:bodyPr/>
        <a:lstStyle/>
        <a:p>
          <a:endParaRPr lang="en-US"/>
        </a:p>
      </dgm:t>
    </dgm:pt>
    <dgm:pt modelId="{DADF1686-244A-47D0-815B-2FC6437770D8}">
      <dgm:prSet phldrT="[Text]"/>
      <dgm:spPr/>
      <dgm:t>
        <a:bodyPr/>
        <a:lstStyle/>
        <a:p>
          <a:r>
            <a:rPr lang="en-US" dirty="0" smtClean="0"/>
            <a:t>PROMOTION</a:t>
          </a:r>
          <a:endParaRPr lang="en-US" dirty="0"/>
        </a:p>
      </dgm:t>
    </dgm:pt>
    <dgm:pt modelId="{75BAEA68-9A14-47BF-8562-21380F6947FC}" type="parTrans" cxnId="{89D76C83-4426-4D2C-840B-68086DB098C6}">
      <dgm:prSet/>
      <dgm:spPr/>
      <dgm:t>
        <a:bodyPr/>
        <a:lstStyle/>
        <a:p>
          <a:endParaRPr lang="en-US"/>
        </a:p>
      </dgm:t>
    </dgm:pt>
    <dgm:pt modelId="{8C0A87BE-A3ED-4F42-954E-EBBB9E844B03}" type="sibTrans" cxnId="{89D76C83-4426-4D2C-840B-68086DB098C6}">
      <dgm:prSet/>
      <dgm:spPr/>
      <dgm:t>
        <a:bodyPr/>
        <a:lstStyle/>
        <a:p>
          <a:endParaRPr lang="en-US"/>
        </a:p>
      </dgm:t>
    </dgm:pt>
    <dgm:pt modelId="{1BB4EA83-4410-4903-8B65-0D36E69B7BB7}">
      <dgm:prSet phldrT="[Text]"/>
      <dgm:spPr/>
      <dgm:t>
        <a:bodyPr/>
        <a:lstStyle/>
        <a:p>
          <a:r>
            <a:rPr lang="en-US" dirty="0" smtClean="0"/>
            <a:t>PLEASE</a:t>
          </a:r>
          <a:endParaRPr lang="en-US" dirty="0"/>
        </a:p>
      </dgm:t>
    </dgm:pt>
    <dgm:pt modelId="{63325CDF-8DD0-419F-B763-4A97AF5999DF}" type="parTrans" cxnId="{C867000B-63B3-4C74-B10B-1529DF62AE2D}">
      <dgm:prSet/>
      <dgm:spPr/>
      <dgm:t>
        <a:bodyPr/>
        <a:lstStyle/>
        <a:p>
          <a:endParaRPr lang="en-US"/>
        </a:p>
      </dgm:t>
    </dgm:pt>
    <dgm:pt modelId="{B07C6821-2F11-4394-B683-D28B2D6DE34D}" type="sibTrans" cxnId="{C867000B-63B3-4C74-B10B-1529DF62AE2D}">
      <dgm:prSet/>
      <dgm:spPr/>
      <dgm:t>
        <a:bodyPr/>
        <a:lstStyle/>
        <a:p>
          <a:endParaRPr lang="en-US"/>
        </a:p>
      </dgm:t>
    </dgm:pt>
    <dgm:pt modelId="{FE274A25-F16E-4A57-B8BB-C1862CAE7BCC}">
      <dgm:prSet phldrT="[Text]"/>
      <dgm:spPr/>
      <dgm:t>
        <a:bodyPr/>
        <a:lstStyle/>
        <a:p>
          <a:r>
            <a:rPr lang="en-US" dirty="0" smtClean="0"/>
            <a:t>PRICE</a:t>
          </a:r>
          <a:endParaRPr lang="en-US" dirty="0"/>
        </a:p>
      </dgm:t>
    </dgm:pt>
    <dgm:pt modelId="{B5C75A38-5E51-4C35-A13E-E06531AADADA}" type="parTrans" cxnId="{1F39E154-A3D8-4387-98A4-53993E770BBF}">
      <dgm:prSet/>
      <dgm:spPr/>
      <dgm:t>
        <a:bodyPr/>
        <a:lstStyle/>
        <a:p>
          <a:endParaRPr lang="en-US"/>
        </a:p>
      </dgm:t>
    </dgm:pt>
    <dgm:pt modelId="{E577E2E6-1DBE-41B6-8D19-7743B078FCC4}" type="sibTrans" cxnId="{1F39E154-A3D8-4387-98A4-53993E770BBF}">
      <dgm:prSet/>
      <dgm:spPr/>
      <dgm:t>
        <a:bodyPr/>
        <a:lstStyle/>
        <a:p>
          <a:endParaRPr lang="en-US"/>
        </a:p>
      </dgm:t>
    </dgm:pt>
    <dgm:pt modelId="{43DDFCFD-CC68-46CA-9AC6-D2A77EF1FC73}" type="pres">
      <dgm:prSet presAssocID="{8EF6F164-7A7F-46E1-8DD7-BD554E57C3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E9C607-4408-4F09-9246-FEEA41BBB4B6}" type="pres">
      <dgm:prSet presAssocID="{A5617FEF-B61B-4F3C-BC14-1761318D8DBB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47CE55-44A2-40A4-817D-70247C7353B2}" type="pres">
      <dgm:prSet presAssocID="{62ACA30A-621E-4AF0-955B-DE764EB53505}" presName="space" presStyleCnt="0"/>
      <dgm:spPr/>
    </dgm:pt>
    <dgm:pt modelId="{5A40BF1C-93F2-45F8-BB17-4F73EE7566B8}" type="pres">
      <dgm:prSet presAssocID="{DADF1686-244A-47D0-815B-2FC6437770D8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03FE17-C549-42F2-965C-AAD97CE0177C}" type="pres">
      <dgm:prSet presAssocID="{8C0A87BE-A3ED-4F42-954E-EBBB9E844B03}" presName="space" presStyleCnt="0"/>
      <dgm:spPr/>
    </dgm:pt>
    <dgm:pt modelId="{E804ACA1-4109-4D50-9283-B9944A032DC5}" type="pres">
      <dgm:prSet presAssocID="{1BB4EA83-4410-4903-8B65-0D36E69B7BB7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40AC05-2C73-4D3E-A33E-A7E882E8B63E}" type="pres">
      <dgm:prSet presAssocID="{B07C6821-2F11-4394-B683-D28B2D6DE34D}" presName="space" presStyleCnt="0"/>
      <dgm:spPr/>
    </dgm:pt>
    <dgm:pt modelId="{B06B8F9F-50C6-4B54-81D5-2050B8D9E6E4}" type="pres">
      <dgm:prSet presAssocID="{FE274A25-F16E-4A57-B8BB-C1862CAE7BCC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CE5740-4A02-4CA3-B9DC-23BA17704F5C}" type="presOf" srcId="{1BB4EA83-4410-4903-8B65-0D36E69B7BB7}" destId="{E804ACA1-4109-4D50-9283-B9944A032DC5}" srcOrd="0" destOrd="0" presId="urn:microsoft.com/office/officeart/2005/8/layout/venn3"/>
    <dgm:cxn modelId="{C867000B-63B3-4C74-B10B-1529DF62AE2D}" srcId="{8EF6F164-7A7F-46E1-8DD7-BD554E57C356}" destId="{1BB4EA83-4410-4903-8B65-0D36E69B7BB7}" srcOrd="2" destOrd="0" parTransId="{63325CDF-8DD0-419F-B763-4A97AF5999DF}" sibTransId="{B07C6821-2F11-4394-B683-D28B2D6DE34D}"/>
    <dgm:cxn modelId="{366B6E4C-BFAB-4DD2-AF1E-0415E91A044B}" srcId="{8EF6F164-7A7F-46E1-8DD7-BD554E57C356}" destId="{A5617FEF-B61B-4F3C-BC14-1761318D8DBB}" srcOrd="0" destOrd="0" parTransId="{D5FFDD07-57BB-4692-A0C9-023F5A4D9DE8}" sibTransId="{62ACA30A-621E-4AF0-955B-DE764EB53505}"/>
    <dgm:cxn modelId="{890F015E-E8BB-4258-854E-8C52C9F3F639}" type="presOf" srcId="{8EF6F164-7A7F-46E1-8DD7-BD554E57C356}" destId="{43DDFCFD-CC68-46CA-9AC6-D2A77EF1FC73}" srcOrd="0" destOrd="0" presId="urn:microsoft.com/office/officeart/2005/8/layout/venn3"/>
    <dgm:cxn modelId="{1F39E154-A3D8-4387-98A4-53993E770BBF}" srcId="{8EF6F164-7A7F-46E1-8DD7-BD554E57C356}" destId="{FE274A25-F16E-4A57-B8BB-C1862CAE7BCC}" srcOrd="3" destOrd="0" parTransId="{B5C75A38-5E51-4C35-A13E-E06531AADADA}" sibTransId="{E577E2E6-1DBE-41B6-8D19-7743B078FCC4}"/>
    <dgm:cxn modelId="{89D76C83-4426-4D2C-840B-68086DB098C6}" srcId="{8EF6F164-7A7F-46E1-8DD7-BD554E57C356}" destId="{DADF1686-244A-47D0-815B-2FC6437770D8}" srcOrd="1" destOrd="0" parTransId="{75BAEA68-9A14-47BF-8562-21380F6947FC}" sibTransId="{8C0A87BE-A3ED-4F42-954E-EBBB9E844B03}"/>
    <dgm:cxn modelId="{581AD93F-A966-46B2-9D44-B9D1E459EB12}" type="presOf" srcId="{DADF1686-244A-47D0-815B-2FC6437770D8}" destId="{5A40BF1C-93F2-45F8-BB17-4F73EE7566B8}" srcOrd="0" destOrd="0" presId="urn:microsoft.com/office/officeart/2005/8/layout/venn3"/>
    <dgm:cxn modelId="{C9833085-4C83-4E15-87BB-2A9BD4C4F53C}" type="presOf" srcId="{A5617FEF-B61B-4F3C-BC14-1761318D8DBB}" destId="{9AE9C607-4408-4F09-9246-FEEA41BBB4B6}" srcOrd="0" destOrd="0" presId="urn:microsoft.com/office/officeart/2005/8/layout/venn3"/>
    <dgm:cxn modelId="{8F72D778-E3D0-4A2D-AEA3-66CC9537FFCA}" type="presOf" srcId="{FE274A25-F16E-4A57-B8BB-C1862CAE7BCC}" destId="{B06B8F9F-50C6-4B54-81D5-2050B8D9E6E4}" srcOrd="0" destOrd="0" presId="urn:microsoft.com/office/officeart/2005/8/layout/venn3"/>
    <dgm:cxn modelId="{78388FD5-28F5-4D5A-9D1E-638E2BF00E1F}" type="presParOf" srcId="{43DDFCFD-CC68-46CA-9AC6-D2A77EF1FC73}" destId="{9AE9C607-4408-4F09-9246-FEEA41BBB4B6}" srcOrd="0" destOrd="0" presId="urn:microsoft.com/office/officeart/2005/8/layout/venn3"/>
    <dgm:cxn modelId="{FC6FF144-AD7E-433A-9B2F-2451F7891527}" type="presParOf" srcId="{43DDFCFD-CC68-46CA-9AC6-D2A77EF1FC73}" destId="{0747CE55-44A2-40A4-817D-70247C7353B2}" srcOrd="1" destOrd="0" presId="urn:microsoft.com/office/officeart/2005/8/layout/venn3"/>
    <dgm:cxn modelId="{82EF4B98-CB7B-45C8-81DD-4D11F5787C9C}" type="presParOf" srcId="{43DDFCFD-CC68-46CA-9AC6-D2A77EF1FC73}" destId="{5A40BF1C-93F2-45F8-BB17-4F73EE7566B8}" srcOrd="2" destOrd="0" presId="urn:microsoft.com/office/officeart/2005/8/layout/venn3"/>
    <dgm:cxn modelId="{4892EE2C-832F-43BB-80A8-352B8D45674F}" type="presParOf" srcId="{43DDFCFD-CC68-46CA-9AC6-D2A77EF1FC73}" destId="{3F03FE17-C549-42F2-965C-AAD97CE0177C}" srcOrd="3" destOrd="0" presId="urn:microsoft.com/office/officeart/2005/8/layout/venn3"/>
    <dgm:cxn modelId="{0D0400D4-759D-4D94-996F-CEE410534F9B}" type="presParOf" srcId="{43DDFCFD-CC68-46CA-9AC6-D2A77EF1FC73}" destId="{E804ACA1-4109-4D50-9283-B9944A032DC5}" srcOrd="4" destOrd="0" presId="urn:microsoft.com/office/officeart/2005/8/layout/venn3"/>
    <dgm:cxn modelId="{0524FD29-2BAA-4BF6-8B97-EC63CDA6F840}" type="presParOf" srcId="{43DDFCFD-CC68-46CA-9AC6-D2A77EF1FC73}" destId="{FF40AC05-2C73-4D3E-A33E-A7E882E8B63E}" srcOrd="5" destOrd="0" presId="urn:microsoft.com/office/officeart/2005/8/layout/venn3"/>
    <dgm:cxn modelId="{6DEBE1A6-3DAD-4DC7-9AD1-A39F51CF00D9}" type="presParOf" srcId="{43DDFCFD-CC68-46CA-9AC6-D2A77EF1FC73}" destId="{B06B8F9F-50C6-4B54-81D5-2050B8D9E6E4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4A2C3-735F-4091-ADA2-10E822CF00D2}">
      <dsp:nvSpPr>
        <dsp:cNvPr id="0" name=""/>
        <dsp:cNvSpPr/>
      </dsp:nvSpPr>
      <dsp:spPr>
        <a:xfrm>
          <a:off x="1760537" y="0"/>
          <a:ext cx="4708525" cy="4708525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79DC14-F5D4-4BAD-8D2E-B97041DA553B}">
      <dsp:nvSpPr>
        <dsp:cNvPr id="0" name=""/>
        <dsp:cNvSpPr/>
      </dsp:nvSpPr>
      <dsp:spPr>
        <a:xfrm>
          <a:off x="2207847" y="447309"/>
          <a:ext cx="1836324" cy="1836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TELITI</a:t>
          </a:r>
          <a:endParaRPr lang="en-US" sz="2200" kern="1200" dirty="0"/>
        </a:p>
      </dsp:txBody>
      <dsp:txXfrm>
        <a:off x="2297489" y="536951"/>
        <a:ext cx="1657040" cy="1657040"/>
      </dsp:txXfrm>
    </dsp:sp>
    <dsp:sp modelId="{07E917A9-1398-4F95-9468-921988584E40}">
      <dsp:nvSpPr>
        <dsp:cNvPr id="0" name=""/>
        <dsp:cNvSpPr/>
      </dsp:nvSpPr>
      <dsp:spPr>
        <a:xfrm>
          <a:off x="4185427" y="447309"/>
          <a:ext cx="1836324" cy="1836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AKURAT</a:t>
          </a:r>
          <a:endParaRPr lang="en-US" sz="2200" kern="1200" dirty="0"/>
        </a:p>
      </dsp:txBody>
      <dsp:txXfrm>
        <a:off x="4275069" y="536951"/>
        <a:ext cx="1657040" cy="1657040"/>
      </dsp:txXfrm>
    </dsp:sp>
    <dsp:sp modelId="{7154C837-65A3-4948-B81F-05EDE19A2C5C}">
      <dsp:nvSpPr>
        <dsp:cNvPr id="0" name=""/>
        <dsp:cNvSpPr/>
      </dsp:nvSpPr>
      <dsp:spPr>
        <a:xfrm>
          <a:off x="2207847" y="2424890"/>
          <a:ext cx="1836324" cy="1836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DISIPLIN</a:t>
          </a:r>
          <a:endParaRPr lang="en-US" sz="2200" kern="1200" dirty="0"/>
        </a:p>
      </dsp:txBody>
      <dsp:txXfrm>
        <a:off x="2297489" y="2514532"/>
        <a:ext cx="1657040" cy="1657040"/>
      </dsp:txXfrm>
    </dsp:sp>
    <dsp:sp modelId="{BC838DBE-4312-413C-925F-FD2157E6687B}">
      <dsp:nvSpPr>
        <dsp:cNvPr id="0" name=""/>
        <dsp:cNvSpPr/>
      </dsp:nvSpPr>
      <dsp:spPr>
        <a:xfrm>
          <a:off x="4185427" y="2424890"/>
          <a:ext cx="1836324" cy="1836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TEPAT WAKTU DEADLINE</a:t>
          </a:r>
          <a:endParaRPr lang="en-US" sz="2200" kern="1200" dirty="0"/>
        </a:p>
      </dsp:txBody>
      <dsp:txXfrm>
        <a:off x="4275069" y="2514532"/>
        <a:ext cx="1657040" cy="1657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067EF-01D1-4E90-A00C-5E5A79C98ED7}">
      <dsp:nvSpPr>
        <dsp:cNvPr id="0" name=""/>
        <dsp:cNvSpPr/>
      </dsp:nvSpPr>
      <dsp:spPr>
        <a:xfrm>
          <a:off x="2302657" y="542119"/>
          <a:ext cx="3624285" cy="3624285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10C5E70-35AE-4E65-945F-FA2A90DD705D}">
      <dsp:nvSpPr>
        <dsp:cNvPr id="0" name=""/>
        <dsp:cNvSpPr/>
      </dsp:nvSpPr>
      <dsp:spPr>
        <a:xfrm>
          <a:off x="2302657" y="542119"/>
          <a:ext cx="3624285" cy="3624285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36FDE70-3AA8-420C-BFCF-215190A8CD98}">
      <dsp:nvSpPr>
        <dsp:cNvPr id="0" name=""/>
        <dsp:cNvSpPr/>
      </dsp:nvSpPr>
      <dsp:spPr>
        <a:xfrm>
          <a:off x="2302657" y="542119"/>
          <a:ext cx="3624285" cy="3624285"/>
        </a:xfrm>
        <a:prstGeom prst="blockArc">
          <a:avLst>
            <a:gd name="adj1" fmla="val 0"/>
            <a:gd name="adj2" fmla="val 5400000"/>
            <a:gd name="adj3" fmla="val 4638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4988ED8-9097-43F4-A26F-385E841A89E3}">
      <dsp:nvSpPr>
        <dsp:cNvPr id="0" name=""/>
        <dsp:cNvSpPr/>
      </dsp:nvSpPr>
      <dsp:spPr>
        <a:xfrm>
          <a:off x="2302657" y="542119"/>
          <a:ext cx="3624285" cy="3624285"/>
        </a:xfrm>
        <a:prstGeom prst="blockArc">
          <a:avLst>
            <a:gd name="adj1" fmla="val 16200000"/>
            <a:gd name="adj2" fmla="val 0"/>
            <a:gd name="adj3" fmla="val 4638"/>
          </a:avLst>
        </a:prstGeom>
        <a:gradFill rotWithShape="0">
          <a:gsLst>
            <a:gs pos="20000">
              <a:schemeClr val="accent1">
                <a:tint val="60000"/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7838A86-35E1-4551-BC75-F36DFE191145}">
      <dsp:nvSpPr>
        <dsp:cNvPr id="0" name=""/>
        <dsp:cNvSpPr/>
      </dsp:nvSpPr>
      <dsp:spPr>
        <a:xfrm>
          <a:off x="3280990" y="1520452"/>
          <a:ext cx="1667619" cy="1667619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Henry </a:t>
          </a:r>
          <a:r>
            <a:rPr lang="en-US" sz="3000" kern="1200" dirty="0" err="1" smtClean="0"/>
            <a:t>Fayol</a:t>
          </a:r>
          <a:endParaRPr lang="en-US" sz="3000" kern="1200" dirty="0"/>
        </a:p>
      </dsp:txBody>
      <dsp:txXfrm>
        <a:off x="3525207" y="1764669"/>
        <a:ext cx="1179185" cy="1179185"/>
      </dsp:txXfrm>
    </dsp:sp>
    <dsp:sp modelId="{7ADCCA8A-4D41-48C0-A8EE-571E2E4A073C}">
      <dsp:nvSpPr>
        <dsp:cNvPr id="0" name=""/>
        <dsp:cNvSpPr/>
      </dsp:nvSpPr>
      <dsp:spPr>
        <a:xfrm>
          <a:off x="3531133" y="476"/>
          <a:ext cx="1167333" cy="116733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Planning</a:t>
          </a:r>
          <a:endParaRPr lang="en-US" sz="1200" kern="1200" dirty="0"/>
        </a:p>
      </dsp:txBody>
      <dsp:txXfrm>
        <a:off x="3702085" y="171428"/>
        <a:ext cx="825429" cy="825429"/>
      </dsp:txXfrm>
    </dsp:sp>
    <dsp:sp modelId="{C0FB020D-5C68-4D5D-8920-FD3A2AD24B2A}">
      <dsp:nvSpPr>
        <dsp:cNvPr id="0" name=""/>
        <dsp:cNvSpPr/>
      </dsp:nvSpPr>
      <dsp:spPr>
        <a:xfrm>
          <a:off x="5301252" y="1770595"/>
          <a:ext cx="1167333" cy="116733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Organizing</a:t>
          </a:r>
          <a:endParaRPr lang="en-US" sz="1200" kern="1200" dirty="0"/>
        </a:p>
      </dsp:txBody>
      <dsp:txXfrm>
        <a:off x="5472204" y="1941547"/>
        <a:ext cx="825429" cy="825429"/>
      </dsp:txXfrm>
    </dsp:sp>
    <dsp:sp modelId="{D2357565-0D23-4C9D-B23E-1C427C3BF74F}">
      <dsp:nvSpPr>
        <dsp:cNvPr id="0" name=""/>
        <dsp:cNvSpPr/>
      </dsp:nvSpPr>
      <dsp:spPr>
        <a:xfrm>
          <a:off x="3531133" y="3540714"/>
          <a:ext cx="1167333" cy="116733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 smtClean="0"/>
            <a:t>Actingc</a:t>
          </a:r>
          <a:endParaRPr lang="en-US" sz="1200" kern="1200" dirty="0"/>
        </a:p>
      </dsp:txBody>
      <dsp:txXfrm>
        <a:off x="3702085" y="3711666"/>
        <a:ext cx="825429" cy="825429"/>
      </dsp:txXfrm>
    </dsp:sp>
    <dsp:sp modelId="{47943743-9769-48A1-BBB4-EEC0EB2A0BB1}">
      <dsp:nvSpPr>
        <dsp:cNvPr id="0" name=""/>
        <dsp:cNvSpPr/>
      </dsp:nvSpPr>
      <dsp:spPr>
        <a:xfrm>
          <a:off x="1761014" y="1770595"/>
          <a:ext cx="1167333" cy="1167333"/>
        </a:xfrm>
        <a:prstGeom prst="ellipse">
          <a:avLst/>
        </a:prstGeom>
        <a:gradFill rotWithShape="0">
          <a:gsLst>
            <a:gs pos="20000">
              <a:schemeClr val="accent1">
                <a:hueOff val="0"/>
                <a:satOff val="0"/>
                <a:lumOff val="0"/>
                <a:alphaOff val="0"/>
                <a:tint val="9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Controlling</a:t>
          </a:r>
          <a:endParaRPr lang="en-US" sz="1200" kern="1200" dirty="0"/>
        </a:p>
      </dsp:txBody>
      <dsp:txXfrm>
        <a:off x="1931966" y="1941547"/>
        <a:ext cx="825429" cy="82542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9C607-4408-4F09-9246-FEEA41BBB4B6}">
      <dsp:nvSpPr>
        <dsp:cNvPr id="0" name=""/>
        <dsp:cNvSpPr/>
      </dsp:nvSpPr>
      <dsp:spPr>
        <a:xfrm>
          <a:off x="2120" y="968064"/>
          <a:ext cx="2127870" cy="21278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104" tIns="19050" rIns="117104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PRODUCT</a:t>
          </a:r>
          <a:endParaRPr lang="en-US" sz="1500" kern="1200" dirty="0"/>
        </a:p>
      </dsp:txBody>
      <dsp:txXfrm>
        <a:off x="313739" y="1279683"/>
        <a:ext cx="1504632" cy="1504632"/>
      </dsp:txXfrm>
    </dsp:sp>
    <dsp:sp modelId="{5A40BF1C-93F2-45F8-BB17-4F73EE7566B8}">
      <dsp:nvSpPr>
        <dsp:cNvPr id="0" name=""/>
        <dsp:cNvSpPr/>
      </dsp:nvSpPr>
      <dsp:spPr>
        <a:xfrm>
          <a:off x="1704416" y="968064"/>
          <a:ext cx="2127870" cy="21278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104" tIns="19050" rIns="117104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PROMOTION</a:t>
          </a:r>
          <a:endParaRPr lang="en-US" sz="1500" kern="1200" dirty="0"/>
        </a:p>
      </dsp:txBody>
      <dsp:txXfrm>
        <a:off x="2016035" y="1279683"/>
        <a:ext cx="1504632" cy="1504632"/>
      </dsp:txXfrm>
    </dsp:sp>
    <dsp:sp modelId="{E804ACA1-4109-4D50-9283-B9944A032DC5}">
      <dsp:nvSpPr>
        <dsp:cNvPr id="0" name=""/>
        <dsp:cNvSpPr/>
      </dsp:nvSpPr>
      <dsp:spPr>
        <a:xfrm>
          <a:off x="3406712" y="968064"/>
          <a:ext cx="2127870" cy="21278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104" tIns="19050" rIns="117104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PLEASE</a:t>
          </a:r>
          <a:endParaRPr lang="en-US" sz="1500" kern="1200" dirty="0"/>
        </a:p>
      </dsp:txBody>
      <dsp:txXfrm>
        <a:off x="3718331" y="1279683"/>
        <a:ext cx="1504632" cy="1504632"/>
      </dsp:txXfrm>
    </dsp:sp>
    <dsp:sp modelId="{B06B8F9F-50C6-4B54-81D5-2050B8D9E6E4}">
      <dsp:nvSpPr>
        <dsp:cNvPr id="0" name=""/>
        <dsp:cNvSpPr/>
      </dsp:nvSpPr>
      <dsp:spPr>
        <a:xfrm>
          <a:off x="5109009" y="968064"/>
          <a:ext cx="2127870" cy="212787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17104" tIns="19050" rIns="117104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PRICE</a:t>
          </a:r>
          <a:endParaRPr lang="en-US" sz="1500" kern="1200" dirty="0"/>
        </a:p>
      </dsp:txBody>
      <dsp:txXfrm>
        <a:off x="5420628" y="1279683"/>
        <a:ext cx="1504632" cy="15046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24D73-8742-4049-83EF-E736A093607F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1E82EA-BB2C-4CD2-A0A4-1C249C85D7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61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1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7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6"/>
            <a:ext cx="762000" cy="365125"/>
          </a:xfrm>
        </p:spPr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535113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362201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62201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524001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6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CB4042F-9B09-499A-B033-2F284FEE11EC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6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6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1D1FA6-CF26-4F52-96DC-CDC018B864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813351">
            <a:off x="1066800" y="1676400"/>
            <a:ext cx="6096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2967335"/>
            <a:ext cx="859369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APA ITU REDAKSI ?</a:t>
            </a:r>
          </a:p>
          <a:p>
            <a:pPr algn="ctr"/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87962"/>
          </a:xfrm>
        </p:spPr>
        <p:txBody>
          <a:bodyPr/>
          <a:lstStyle/>
          <a:p>
            <a:r>
              <a:rPr lang="en-US" dirty="0" smtClean="0"/>
              <a:t>THANKS FOR ATTENTION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DEFINISI REDAKSI MENURUT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810000" y="3657600"/>
            <a:ext cx="990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990600" y="2895600"/>
            <a:ext cx="2438400" cy="1905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SEPTIAWAN SANTANA</a:t>
            </a:r>
          </a:p>
          <a:p>
            <a:pPr algn="ctr"/>
            <a:r>
              <a:rPr lang="en-US" dirty="0" smtClean="0"/>
              <a:t>2005</a:t>
            </a: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486400" y="2971800"/>
            <a:ext cx="26670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KBBI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KEREDAKSIAN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jurnalistik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dapur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jantung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institusi</a:t>
            </a:r>
            <a:r>
              <a:rPr lang="en-US" dirty="0" smtClean="0"/>
              <a:t> media </a:t>
            </a:r>
            <a:r>
              <a:rPr lang="en-US" dirty="0" err="1" smtClean="0"/>
              <a:t>masa</a:t>
            </a:r>
            <a:r>
              <a:rPr lang="en-US" dirty="0" smtClean="0"/>
              <a:t>,</a:t>
            </a:r>
          </a:p>
          <a:p>
            <a:r>
              <a:rPr lang="en-US" dirty="0" err="1" smtClean="0"/>
              <a:t>Keredaksian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sekolompok</a:t>
            </a:r>
            <a:r>
              <a:rPr lang="en-US" dirty="0" smtClean="0"/>
              <a:t> </a:t>
            </a:r>
            <a:r>
              <a:rPr lang="en-US" dirty="0" err="1" smtClean="0"/>
              <a:t>jajaran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rapat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. </a:t>
            </a:r>
            <a:r>
              <a:rPr lang="en-US" dirty="0" err="1" smtClean="0"/>
              <a:t>Keredaksian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r>
              <a:rPr lang="en-US" dirty="0" smtClean="0"/>
              <a:t> yang </a:t>
            </a:r>
            <a:r>
              <a:rPr lang="en-US" dirty="0" err="1" smtClean="0"/>
              <a:t>mengurus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pelaporan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JAJARAN KEREDAKSIAN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KONSEP KERJA REDAKSI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764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914400" y="1981200"/>
            <a:ext cx="3352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BAGIAN REDAKSI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24400" y="4114800"/>
            <a:ext cx="3657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BAGIAN REDAKSI PEMASARAN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MANAJEMEN REDAKSI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r>
              <a:rPr lang="en-US" dirty="0" smtClean="0"/>
              <a:t>EMPAT P ATAU 4-P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838200" y="1397000"/>
          <a:ext cx="7239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1" y="2286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strategi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229600" cy="3429000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  </a:t>
            </a:r>
            <a:r>
              <a:rPr lang="id-ID" dirty="0" smtClean="0"/>
              <a:t>1.	Semua kebijakan harus didiskusikan dengan semua personel manajerial dan staf.</a:t>
            </a:r>
            <a:endParaRPr lang="en-US" dirty="0" smtClean="0"/>
          </a:p>
          <a:p>
            <a:pPr fontAlgn="base"/>
            <a:r>
              <a:rPr lang="en-US" dirty="0" smtClean="0"/>
              <a:t> 2.            </a:t>
            </a:r>
            <a:r>
              <a:rPr lang="id-ID" dirty="0" smtClean="0"/>
              <a:t> Manajer harus mengerti dimana dan bagaimana mereka menerapkannya.</a:t>
            </a:r>
            <a:endParaRPr lang="en-US" dirty="0" smtClean="0"/>
          </a:p>
          <a:p>
            <a:pPr fontAlgn="base"/>
            <a:r>
              <a:rPr lang="en-US" dirty="0" smtClean="0"/>
              <a:t> 3.      </a:t>
            </a:r>
            <a:r>
              <a:rPr lang="id-ID" dirty="0" smtClean="0"/>
              <a:t>Rencana sebuah tindakan harus diberitahukan pada setiap departemen.</a:t>
            </a:r>
            <a:endParaRPr lang="en-US" dirty="0" smtClean="0"/>
          </a:p>
          <a:p>
            <a:pPr marL="514350" indent="-514350" fontAlgn="base"/>
            <a:r>
              <a:rPr lang="en-US" dirty="0" smtClean="0"/>
              <a:t> 4.       </a:t>
            </a:r>
            <a:r>
              <a:rPr lang="id-ID" dirty="0" smtClean="0"/>
              <a:t>Kebijakan dan strategi harus diperiksa ulang secara berkala.</a:t>
            </a:r>
            <a:endParaRPr lang="en-US" dirty="0" smtClean="0"/>
          </a:p>
          <a:p>
            <a:pPr marL="514350" indent="-514350" fontAlgn="base"/>
            <a:r>
              <a:rPr lang="en-US" dirty="0" smtClean="0"/>
              <a:t> </a:t>
            </a:r>
            <a:r>
              <a:rPr lang="id-ID" dirty="0" smtClean="0"/>
              <a:t>5.	Perencanaan cadangan harus dipikirkan dalam kasus perubahan.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1" y="3048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tingkatan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keredaksian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153400" cy="3429000"/>
          </a:xfrm>
        </p:spPr>
        <p:txBody>
          <a:bodyPr/>
          <a:lstStyle/>
          <a:p>
            <a:pPr algn="l"/>
            <a:endParaRPr lang="en-US" dirty="0" smtClean="0"/>
          </a:p>
          <a:p>
            <a:pPr algn="l">
              <a:buFontTx/>
              <a:buChar char="-"/>
            </a:pP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Redaksi</a:t>
            </a:r>
            <a:endParaRPr lang="en-US" dirty="0" smtClean="0"/>
          </a:p>
          <a:p>
            <a:pPr algn="l">
              <a:buFontTx/>
              <a:buChar char="-"/>
            </a:pPr>
            <a:r>
              <a:rPr lang="en-US" dirty="0" smtClean="0"/>
              <a:t>Middle management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menengah</a:t>
            </a:r>
            <a:r>
              <a:rPr lang="en-US" dirty="0" smtClean="0"/>
              <a:t> </a:t>
            </a:r>
          </a:p>
          <a:p>
            <a:pPr algn="l">
              <a:buFontTx/>
              <a:buChar char="-"/>
            </a:pPr>
            <a:r>
              <a:rPr lang="en-US" dirty="0" smtClean="0"/>
              <a:t>Lower management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manejemen</a:t>
            </a:r>
            <a:r>
              <a:rPr lang="en-US" dirty="0" smtClean="0"/>
              <a:t> </a:t>
            </a:r>
            <a:r>
              <a:rPr lang="en-US" dirty="0" err="1" smtClean="0"/>
              <a:t>lini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(first-line management)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8945</TotalTime>
  <Words>133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    </vt:lpstr>
      <vt:lpstr>DEFINISI REDAKSI MENURUT</vt:lpstr>
      <vt:lpstr>KEREDAKSIAN</vt:lpstr>
      <vt:lpstr>JAJARAN KEREDAKSIAN </vt:lpstr>
      <vt:lpstr>KONSEP KERJA REDAKSI</vt:lpstr>
      <vt:lpstr>MANAJEMEN REDAKSI</vt:lpstr>
      <vt:lpstr>EMPAT P ATAU 4-P</vt:lpstr>
      <vt:lpstr>Kebijakan dan strategi</vt:lpstr>
      <vt:lpstr>tingkatan dalam manajemen keredaksian</vt:lpstr>
      <vt:lpstr>THANKS FOR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KELOMPOK 4</dc:title>
  <dc:creator>bismillah</dc:creator>
  <cp:lastModifiedBy>ismail - [2010]</cp:lastModifiedBy>
  <cp:revision>24</cp:revision>
  <dcterms:created xsi:type="dcterms:W3CDTF">2010-01-23T09:01:01Z</dcterms:created>
  <dcterms:modified xsi:type="dcterms:W3CDTF">2020-07-24T03:42:40Z</dcterms:modified>
</cp:coreProperties>
</file>