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2CCE6-B229-427D-A7A9-3754F276382F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1A783-CA83-4585-A428-FF68B44D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1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D07257-3730-4E5F-97A8-DD6E9F8762C8}" type="slidenum">
              <a:rPr lang="en-US" smtClean="0"/>
              <a:pPr>
                <a:spcBef>
                  <a:spcPct val="0"/>
                </a:spcBef>
              </a:pPr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23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001238-E30E-49AC-8A59-B61DE5C8F111}" type="slidenum">
              <a:rPr lang="en-US" smtClean="0"/>
              <a:pPr>
                <a:spcBef>
                  <a:spcPct val="0"/>
                </a:spcBef>
              </a:pPr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57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C4EDF4-B535-4160-A426-ADC680B09EDE}" type="slidenum">
              <a:rPr lang="en-US" smtClean="0"/>
              <a:pPr>
                <a:spcBef>
                  <a:spcPct val="0"/>
                </a:spcBef>
              </a:pPr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99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70B345-7547-4608-BDA2-B740871D413D}" type="slidenum">
              <a:rPr lang="en-US" smtClean="0"/>
              <a:pPr>
                <a:spcBef>
                  <a:spcPct val="0"/>
                </a:spcBef>
              </a:pPr>
              <a:t>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9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42C8D4-75F6-4606-AE2A-3D575041D87D}" type="slidenum">
              <a:rPr lang="en-US" smtClean="0"/>
              <a:pPr>
                <a:spcBef>
                  <a:spcPct val="0"/>
                </a:spcBef>
              </a:pPr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16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01F1EC-C814-4B60-99BF-2A0547DD587F}" type="slidenum">
              <a:rPr lang="en-US" smtClean="0"/>
              <a:pPr>
                <a:spcBef>
                  <a:spcPct val="0"/>
                </a:spcBef>
              </a:pPr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24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F1F729-1C46-43A8-90C7-347454C7D9FB}" type="slidenum">
              <a:rPr lang="en-US" smtClean="0"/>
              <a:pPr>
                <a:spcBef>
                  <a:spcPct val="0"/>
                </a:spcBef>
              </a:pPr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0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72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1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24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1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7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1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6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8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24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55F8B72-6D53-4E08-A913-14A83C6C7C3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C1E02C-DFD0-47D7-B0C1-0E52546C4A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2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Semiotika: Roland Barthes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Hapsari Sulistyani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5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0" y="404814"/>
            <a:ext cx="6121400" cy="5832475"/>
          </a:xfr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fld id="{31596626-6D4A-46CB-85C0-402A131C3C22}" type="slidenum">
              <a:rPr lang="en-GB" smtClean="0"/>
              <a:pPr eaLnBrk="1" hangingPunct="1">
                <a:defRPr/>
              </a:pPr>
              <a:t>10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524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Barthes’ Semiological System:</a:t>
            </a:r>
            <a:endParaRPr lang="id-ID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fld id="{CE69DEE5-DFD4-4A9C-A438-C9DACBB8667B}" type="slidenum">
              <a:rPr lang="en-GB" smtClean="0"/>
              <a:pPr eaLnBrk="1" hangingPunct="1">
                <a:defRPr/>
              </a:pPr>
              <a:t>11</a:t>
            </a:fld>
            <a:endParaRPr lang="en-GB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79651" y="1989138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I. Signifier</a:t>
            </a: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079876" y="1989138"/>
            <a:ext cx="18716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II. Signified</a:t>
            </a: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279650" y="2997200"/>
            <a:ext cx="3671888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I. Signifier (Denotation)</a:t>
            </a: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951538" y="2997200"/>
            <a:ext cx="2087562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II. Signified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(Connotation)</a:t>
            </a: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279650" y="4292601"/>
            <a:ext cx="576103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III. Myth (Ideology)</a:t>
            </a:r>
            <a:endParaRPr lang="id-ID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09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fld id="{65D86B2E-A96D-4220-8F2C-13CFEB4DB9D7}" type="slidenum">
              <a:rPr lang="en-GB" smtClean="0"/>
              <a:pPr eaLnBrk="1" hangingPunct="1">
                <a:defRPr/>
              </a:pPr>
              <a:t>2</a:t>
            </a:fld>
            <a:endParaRPr lang="en-GB" smtClean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289" y="692150"/>
            <a:ext cx="7386637" cy="5329238"/>
          </a:xfrm>
        </p:spPr>
        <p:txBody>
          <a:bodyPr/>
          <a:lstStyle/>
          <a:p>
            <a:pPr eaLnBrk="1" hangingPunct="1">
              <a:defRPr/>
            </a:pPr>
            <a:r>
              <a:rPr lang="en-AU" sz="3600"/>
              <a:t>Semiotik adalah ilmu tentang tanda. </a:t>
            </a:r>
          </a:p>
          <a:p>
            <a:pPr eaLnBrk="1" hangingPunct="1">
              <a:defRPr/>
            </a:pPr>
            <a:r>
              <a:rPr lang="en-AU" sz="3600"/>
              <a:t>Menurut Eco tanda adalah suatu kebohongan- sesuatu yang melambangkan hal yang berbeda.</a:t>
            </a:r>
          </a:p>
          <a:p>
            <a:pPr eaLnBrk="1" hangingPunct="1">
              <a:defRPr/>
            </a:pPr>
            <a:r>
              <a:rPr lang="en-AU" sz="3600"/>
              <a:t> Dengan kata lain semiotik mempelajari tentang representasi.</a:t>
            </a:r>
            <a:endParaRPr lang="id-ID" sz="3600"/>
          </a:p>
        </p:txBody>
      </p:sp>
    </p:spTree>
    <p:extLst>
      <p:ext uri="{BB962C8B-B14F-4D97-AF65-F5344CB8AC3E}">
        <p14:creationId xmlns:p14="http://schemas.microsoft.com/office/powerpoint/2010/main" val="14831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Saussure &amp; Barthes</a:t>
            </a:r>
            <a:endParaRPr lang="en-GB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Barthes mengembangkan pendekatan analisis semiotik dari Saussure dengan memasukkan </a:t>
            </a:r>
            <a:r>
              <a:rPr lang="en-US" b="1" smtClean="0"/>
              <a:t>ideologi</a:t>
            </a:r>
            <a:r>
              <a:rPr lang="en-US" smtClean="0"/>
              <a:t> ke dalam analisisnya. </a:t>
            </a:r>
            <a:r>
              <a:rPr lang="en-GB" smtClean="0"/>
              <a:t>Barthes sependapat dengan Althuser yang menyatakan bahwa ideologi menjadi tempat dimana individu mengalami subjektivitasnya (penundukannya) (Sunardi, 2002, pp. 123-125).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fld id="{52D2C61B-D27A-493F-9B6D-E706A695889C}" type="slidenum">
              <a:rPr lang="en-GB" smtClean="0"/>
              <a:pPr eaLnBrk="1" hangingPunct="1">
                <a:defRPr/>
              </a:pPr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278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333376"/>
            <a:ext cx="7386637" cy="60483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smtClean="0"/>
              <a:t>Ideologi bisa juga berarti sebagai  ide-ide sistematik yang diartikulasikan oleh sekelompok orang tertentu atau dengan kata lain merupakan sebuah topeng dari pengeksloitasian kelas yang dominan. </a:t>
            </a:r>
          </a:p>
          <a:p>
            <a:pPr eaLnBrk="1" hangingPunct="1">
              <a:defRPr/>
            </a:pPr>
            <a:r>
              <a:rPr lang="en-US" sz="3200" smtClean="0"/>
              <a:t>Ideologi terdapat di dalam teks (tayangan tv, lagu-lagu pop, film, novel) karena teks tersebut merepresentasikan cara pandang tertentu mengenai realitas.</a:t>
            </a:r>
            <a:r>
              <a:rPr lang="en-GB" sz="3200" smtClean="0"/>
              <a:t> </a:t>
            </a:r>
            <a:endParaRPr lang="en-US" sz="3200" smtClean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fld id="{5421C9D2-4889-4303-8D2A-1653802F3669}" type="slidenum">
              <a:rPr lang="en-GB" smtClean="0"/>
              <a:pPr eaLnBrk="1" hangingPunct="1">
                <a:defRPr/>
              </a:pPr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73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Cara Pandang Analisis Semiotik</a:t>
            </a:r>
            <a:endParaRPr lang="id-ID" sz="40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/>
              <a:t>Analisis yang menjadikan teks sebagai fokus penelitian ini mencoba untuk membongkar naturalisasi berbagai ideologi yang terdapat di dalam teks. </a:t>
            </a:r>
            <a:endParaRPr lang="id-ID" sz="360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fld id="{663C3917-25FA-4D8A-AB81-3DD1A05D16B3}" type="slidenum">
              <a:rPr lang="en-GB" smtClean="0"/>
              <a:pPr eaLnBrk="1" hangingPunct="1">
                <a:defRPr/>
              </a:pPr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251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787525" y="549276"/>
            <a:ext cx="7386638" cy="5546725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Representasi</a:t>
            </a:r>
            <a:r>
              <a:rPr lang="en-US"/>
              <a:t>: Proses untuk menempatkan konsep ideologi ke dalam bentuk yang kongkret: karena itu kita dapat melihat representasi dari perempuan, keluarga, cinta dan sebagainya.</a:t>
            </a:r>
          </a:p>
          <a:p>
            <a:pPr eaLnBrk="1" hangingPunct="1">
              <a:defRPr/>
            </a:pPr>
            <a:r>
              <a:rPr lang="en-US" b="1"/>
              <a:t>Naturalisasi</a:t>
            </a:r>
            <a:r>
              <a:rPr lang="en-US"/>
              <a:t>: merupakan proses yang berusaha untuk menampilan sesuatu yang sebenarnya dibentuk secara sosial dan budaya seolah-olah natural: tidak terhindarkan, universal dan tidak terbantahkan.</a:t>
            </a:r>
            <a:endParaRPr lang="id-ID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d-ID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fld id="{82AA0C4B-9250-41D1-926E-27106A7A8098}" type="slidenum">
              <a:rPr lang="en-GB" smtClean="0"/>
              <a:pPr eaLnBrk="1" hangingPunct="1">
                <a:defRPr/>
              </a:pPr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092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Content Placeholder 3" descr="http://t3.gstatic.com/images?q=tbn:ANd9GcRahCPW6oGlqcfTA-F3jlQaHp-6UJW7k34II3K77iPlsIVyihC65Q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3113" y="1268413"/>
            <a:ext cx="4176712" cy="3384550"/>
          </a:xfrm>
        </p:spPr>
      </p:pic>
    </p:spTree>
    <p:extLst>
      <p:ext uri="{BB962C8B-B14F-4D97-AF65-F5344CB8AC3E}">
        <p14:creationId xmlns:p14="http://schemas.microsoft.com/office/powerpoint/2010/main" val="137496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Family ?</a:t>
            </a:r>
            <a:endParaRPr lang="id-ID" dirty="0"/>
          </a:p>
        </p:txBody>
      </p:sp>
      <p:pic>
        <p:nvPicPr>
          <p:cNvPr id="35843" name="Content Placeholder 3" descr="http://t3.gstatic.com/images?q=tbn:ANd9GcQmHUW3UFe0ClGwd27oF0hquTu_g7daDLDfAQrp9kEPQnUAYWH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5050" y="1773238"/>
            <a:ext cx="2520950" cy="2286000"/>
          </a:xfrm>
        </p:spPr>
      </p:pic>
      <p:pic>
        <p:nvPicPr>
          <p:cNvPr id="35844" name="Picture 4" descr="http://t2.gstatic.com/images?q=tbn:ANd9GcSxwPn_5SXMu3X9dHUGilP032MSai7-rCdg0FvqX85i6Y8eXXmBP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1773238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http://t0.gstatic.com/images?q=tbn:ANd9GcShUZdigPF4ud7R5xABXGX_KgDOG0ynP3WRtejxYxnoIFT6ioj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1" y="4005264"/>
            <a:ext cx="28241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00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/>
              <a:t>Roland Barthes</a:t>
            </a:r>
            <a:endParaRPr lang="id-ID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87525" y="908050"/>
            <a:ext cx="7386638" cy="518795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/>
              <a:t>Denotation: hubungan yang simpel atau literal antara tanda dan referennya.</a:t>
            </a:r>
          </a:p>
          <a:p>
            <a:pPr eaLnBrk="1" hangingPunct="1">
              <a:defRPr/>
            </a:pPr>
            <a:r>
              <a:rPr lang="en-US" sz="2600"/>
              <a:t>Connotation: makna yang melibatkan pengalaman atau subjektivitas kita sebagai pemakai</a:t>
            </a:r>
          </a:p>
          <a:p>
            <a:pPr eaLnBrk="1" hangingPunct="1">
              <a:defRPr/>
            </a:pPr>
            <a:r>
              <a:rPr lang="en-US" sz="2600"/>
              <a:t>Myth: naturalisasi dari hal yang merupakan konvensi sosial atau budaya</a:t>
            </a:r>
          </a:p>
          <a:p>
            <a:pPr eaLnBrk="1" hangingPunct="1">
              <a:defRPr/>
            </a:pPr>
            <a:r>
              <a:rPr lang="en-US" sz="2600"/>
              <a:t>Ideology:merupakan upaya untuk membuat hal yang sebenarnya fakta yang sifatnya partial menjadi seolah-olah universal (hubungan kuasa)</a:t>
            </a:r>
            <a:endParaRPr lang="id-ID" sz="260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fld id="{5649708F-BBD6-4B34-B888-DD2E497EDA58}" type="slidenum">
              <a:rPr lang="en-GB" smtClean="0"/>
              <a:pPr eaLnBrk="1" hangingPunct="1">
                <a:defRPr/>
              </a:pPr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878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</TotalTime>
  <Words>308</Words>
  <Application>Microsoft Office PowerPoint</Application>
  <PresentationFormat>Custom</PresentationFormat>
  <Paragraphs>41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Integral</vt:lpstr>
      <vt:lpstr>Semiotika: Roland Barthes</vt:lpstr>
      <vt:lpstr>PowerPoint Presentation</vt:lpstr>
      <vt:lpstr>Saussure &amp; Barthes</vt:lpstr>
      <vt:lpstr>PowerPoint Presentation</vt:lpstr>
      <vt:lpstr>Cara Pandang Analisis Semiotik</vt:lpstr>
      <vt:lpstr>PowerPoint Presentation</vt:lpstr>
      <vt:lpstr>PowerPoint Presentation</vt:lpstr>
      <vt:lpstr>Family ?</vt:lpstr>
      <vt:lpstr>Roland Barthes</vt:lpstr>
      <vt:lpstr>PowerPoint Presentation</vt:lpstr>
      <vt:lpstr>Barthes’ Semiological System: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Semiotika: Roland Barthes</dc:title>
  <dc:creator>Hapsari D. Sulistyani</dc:creator>
  <cp:lastModifiedBy>ismail - [2010]</cp:lastModifiedBy>
  <cp:revision>15</cp:revision>
  <dcterms:created xsi:type="dcterms:W3CDTF">2015-05-20T23:07:25Z</dcterms:created>
  <dcterms:modified xsi:type="dcterms:W3CDTF">2020-05-23T05:21:40Z</dcterms:modified>
</cp:coreProperties>
</file>