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94" r:id="rId11"/>
    <p:sldId id="295" r:id="rId12"/>
    <p:sldId id="264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293" r:id="rId24"/>
    <p:sldId id="281" r:id="rId25"/>
    <p:sldId id="283" r:id="rId26"/>
    <p:sldId id="266" r:id="rId27"/>
    <p:sldId id="282" r:id="rId28"/>
    <p:sldId id="267" r:id="rId29"/>
    <p:sldId id="268" r:id="rId30"/>
    <p:sldId id="270" r:id="rId31"/>
    <p:sldId id="271" r:id="rId32"/>
    <p:sldId id="273" r:id="rId33"/>
    <p:sldId id="272" r:id="rId34"/>
    <p:sldId id="274" r:id="rId35"/>
    <p:sldId id="269" r:id="rId36"/>
    <p:sldId id="275" r:id="rId37"/>
    <p:sldId id="277" r:id="rId38"/>
    <p:sldId id="276" r:id="rId39"/>
    <p:sldId id="284" r:id="rId40"/>
    <p:sldId id="285" r:id="rId41"/>
    <p:sldId id="286" r:id="rId42"/>
    <p:sldId id="265" r:id="rId4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58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AE784-0D50-4FD5-903A-7418E702B96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24A972E-EC1D-47DC-90ED-C45DAA5AEF51}">
      <dgm:prSet phldrT="[Text]"/>
      <dgm:spPr>
        <a:solidFill>
          <a:schemeClr val="accent2"/>
        </a:solidFill>
      </dgm:spPr>
      <dgm:t>
        <a:bodyPr/>
        <a:lstStyle/>
        <a:p>
          <a:pPr algn="just"/>
          <a:r>
            <a:rPr lang="id-ID" dirty="0" smtClean="0"/>
            <a:t>Membangun citra suatu organisasi melalui teknik image building (membangun citra)</a:t>
          </a:r>
          <a:endParaRPr lang="id-ID" dirty="0"/>
        </a:p>
      </dgm:t>
    </dgm:pt>
    <dgm:pt modelId="{4C9BD8A2-15F6-434B-A7E6-5363E8512694}" type="parTrans" cxnId="{19485C61-B160-4FF5-AA96-BC023A150719}">
      <dgm:prSet/>
      <dgm:spPr/>
      <dgm:t>
        <a:bodyPr/>
        <a:lstStyle/>
        <a:p>
          <a:endParaRPr lang="id-ID"/>
        </a:p>
      </dgm:t>
    </dgm:pt>
    <dgm:pt modelId="{729B8C2C-67BD-4A16-AD71-76835747B7D8}" type="sibTrans" cxnId="{19485C61-B160-4FF5-AA96-BC023A150719}">
      <dgm:prSet/>
      <dgm:spPr/>
      <dgm:t>
        <a:bodyPr/>
        <a:lstStyle/>
        <a:p>
          <a:endParaRPr lang="id-ID"/>
        </a:p>
      </dgm:t>
    </dgm:pt>
    <dgm:pt modelId="{9B8790C8-72C3-4618-85F0-29E10B2AD3CC}">
      <dgm:prSet phldrT="[Text]"/>
      <dgm:spPr>
        <a:solidFill>
          <a:srgbClr val="FF0000"/>
        </a:solidFill>
      </dgm:spPr>
      <dgm:t>
        <a:bodyPr/>
        <a:lstStyle/>
        <a:p>
          <a:r>
            <a:rPr lang="id-ID" dirty="0" smtClean="0"/>
            <a:t>Uncontolled information merupakan informasi yang diluar kendali PR</a:t>
          </a:r>
          <a:endParaRPr lang="id-ID" dirty="0"/>
        </a:p>
      </dgm:t>
    </dgm:pt>
    <dgm:pt modelId="{FF81084D-D217-4A86-B532-AF0D2C601599}" type="parTrans" cxnId="{6EA19386-6D10-4624-BA46-18E7D3CADB30}">
      <dgm:prSet/>
      <dgm:spPr/>
      <dgm:t>
        <a:bodyPr/>
        <a:lstStyle/>
        <a:p>
          <a:endParaRPr lang="id-ID"/>
        </a:p>
      </dgm:t>
    </dgm:pt>
    <dgm:pt modelId="{8CEA4D39-758C-43A4-90A9-B90F659A48D7}" type="sibTrans" cxnId="{6EA19386-6D10-4624-BA46-18E7D3CADB30}">
      <dgm:prSet/>
      <dgm:spPr/>
      <dgm:t>
        <a:bodyPr/>
        <a:lstStyle/>
        <a:p>
          <a:endParaRPr lang="id-ID"/>
        </a:p>
      </dgm:t>
    </dgm:pt>
    <dgm:pt modelId="{74A17815-40E0-4485-B153-B26DC24B4D1D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d-ID" dirty="0" smtClean="0"/>
            <a:t>Control information merupaka informasi  yang dapat dikendalikan baik dari segi isi, gaya penulisan dan waktu</a:t>
          </a:r>
          <a:endParaRPr lang="id-ID" dirty="0"/>
        </a:p>
      </dgm:t>
    </dgm:pt>
    <dgm:pt modelId="{0BB10EA4-07E0-4A04-8800-C18EBE264DE4}" type="parTrans" cxnId="{1A5D54C8-3613-4033-8758-A7D32C72263D}">
      <dgm:prSet/>
      <dgm:spPr/>
      <dgm:t>
        <a:bodyPr/>
        <a:lstStyle/>
        <a:p>
          <a:endParaRPr lang="id-ID"/>
        </a:p>
      </dgm:t>
    </dgm:pt>
    <dgm:pt modelId="{F6D0E305-2D68-4BF3-A3B8-1E0DBFE1ECC6}" type="sibTrans" cxnId="{1A5D54C8-3613-4033-8758-A7D32C72263D}">
      <dgm:prSet/>
      <dgm:spPr/>
      <dgm:t>
        <a:bodyPr/>
        <a:lstStyle/>
        <a:p>
          <a:endParaRPr lang="id-ID"/>
        </a:p>
      </dgm:t>
    </dgm:pt>
    <dgm:pt modelId="{7E0E11C9-B8D2-42CA-B213-D2B352E41EAD}" type="pres">
      <dgm:prSet presAssocID="{739AE784-0D50-4FD5-903A-7418E702B96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56EF88F-E34A-4483-A544-8B237AF6E07E}" type="pres">
      <dgm:prSet presAssocID="{739AE784-0D50-4FD5-903A-7418E702B96D}" presName="dummyMaxCanvas" presStyleCnt="0">
        <dgm:presLayoutVars/>
      </dgm:prSet>
      <dgm:spPr/>
    </dgm:pt>
    <dgm:pt modelId="{C9FA05AF-23E9-4D8D-8A3B-F6C9E214A5A3}" type="pres">
      <dgm:prSet presAssocID="{739AE784-0D50-4FD5-903A-7418E702B96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EBDA8F-A181-4B7B-AE1A-00F229C98ABA}" type="pres">
      <dgm:prSet presAssocID="{739AE784-0D50-4FD5-903A-7418E702B96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59B874-1F4B-4C18-A1B1-7CFA291107D7}" type="pres">
      <dgm:prSet presAssocID="{739AE784-0D50-4FD5-903A-7418E702B96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8B153E6-6041-47CA-8D81-66A33A1E88B4}" type="pres">
      <dgm:prSet presAssocID="{739AE784-0D50-4FD5-903A-7418E702B96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B9DBDE-FBEA-4A79-AFB7-14F933C3362B}" type="pres">
      <dgm:prSet presAssocID="{739AE784-0D50-4FD5-903A-7418E702B96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B07A67C-D149-44FF-AE7E-BC9738D17B77}" type="pres">
      <dgm:prSet presAssocID="{739AE784-0D50-4FD5-903A-7418E702B96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732FDA8-25B0-419D-9001-B77AECE744A8}" type="pres">
      <dgm:prSet presAssocID="{739AE784-0D50-4FD5-903A-7418E702B96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40D0DB-40ED-4D0F-B2FD-2F44469C271D}" type="pres">
      <dgm:prSet presAssocID="{739AE784-0D50-4FD5-903A-7418E702B96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9485C61-B160-4FF5-AA96-BC023A150719}" srcId="{739AE784-0D50-4FD5-903A-7418E702B96D}" destId="{724A972E-EC1D-47DC-90ED-C45DAA5AEF51}" srcOrd="0" destOrd="0" parTransId="{4C9BD8A2-15F6-434B-A7E6-5363E8512694}" sibTransId="{729B8C2C-67BD-4A16-AD71-76835747B7D8}"/>
    <dgm:cxn modelId="{E69215E6-A80E-4F08-A72B-DF0A3AB1770C}" type="presOf" srcId="{724A972E-EC1D-47DC-90ED-C45DAA5AEF51}" destId="{7B07A67C-D149-44FF-AE7E-BC9738D17B77}" srcOrd="1" destOrd="0" presId="urn:microsoft.com/office/officeart/2005/8/layout/vProcess5"/>
    <dgm:cxn modelId="{CB24539D-380D-4468-9FF5-90036EFF0AEC}" type="presOf" srcId="{729B8C2C-67BD-4A16-AD71-76835747B7D8}" destId="{A8B153E6-6041-47CA-8D81-66A33A1E88B4}" srcOrd="0" destOrd="0" presId="urn:microsoft.com/office/officeart/2005/8/layout/vProcess5"/>
    <dgm:cxn modelId="{3904CF8B-43CE-472C-B234-E6783672E205}" type="presOf" srcId="{724A972E-EC1D-47DC-90ED-C45DAA5AEF51}" destId="{C9FA05AF-23E9-4D8D-8A3B-F6C9E214A5A3}" srcOrd="0" destOrd="0" presId="urn:microsoft.com/office/officeart/2005/8/layout/vProcess5"/>
    <dgm:cxn modelId="{D2684730-3DC4-4785-B51B-7E73EF662DDE}" type="presOf" srcId="{74A17815-40E0-4485-B153-B26DC24B4D1D}" destId="{AC59B874-1F4B-4C18-A1B1-7CFA291107D7}" srcOrd="0" destOrd="0" presId="urn:microsoft.com/office/officeart/2005/8/layout/vProcess5"/>
    <dgm:cxn modelId="{1A5D54C8-3613-4033-8758-A7D32C72263D}" srcId="{739AE784-0D50-4FD5-903A-7418E702B96D}" destId="{74A17815-40E0-4485-B153-B26DC24B4D1D}" srcOrd="2" destOrd="0" parTransId="{0BB10EA4-07E0-4A04-8800-C18EBE264DE4}" sibTransId="{F6D0E305-2D68-4BF3-A3B8-1E0DBFE1ECC6}"/>
    <dgm:cxn modelId="{AF6C0998-C90E-49C9-9D9E-672BEF0A9A0B}" type="presOf" srcId="{8CEA4D39-758C-43A4-90A9-B90F659A48D7}" destId="{B4B9DBDE-FBEA-4A79-AFB7-14F933C3362B}" srcOrd="0" destOrd="0" presId="urn:microsoft.com/office/officeart/2005/8/layout/vProcess5"/>
    <dgm:cxn modelId="{C97347CB-F195-4320-932A-149A72CE2102}" type="presOf" srcId="{9B8790C8-72C3-4618-85F0-29E10B2AD3CC}" destId="{F2EBDA8F-A181-4B7B-AE1A-00F229C98ABA}" srcOrd="0" destOrd="0" presId="urn:microsoft.com/office/officeart/2005/8/layout/vProcess5"/>
    <dgm:cxn modelId="{79A5DC08-41F1-4CF4-B1E9-CD00CC6DE3BA}" type="presOf" srcId="{739AE784-0D50-4FD5-903A-7418E702B96D}" destId="{7E0E11C9-B8D2-42CA-B213-D2B352E41EAD}" srcOrd="0" destOrd="0" presId="urn:microsoft.com/office/officeart/2005/8/layout/vProcess5"/>
    <dgm:cxn modelId="{6EA19386-6D10-4624-BA46-18E7D3CADB30}" srcId="{739AE784-0D50-4FD5-903A-7418E702B96D}" destId="{9B8790C8-72C3-4618-85F0-29E10B2AD3CC}" srcOrd="1" destOrd="0" parTransId="{FF81084D-D217-4A86-B532-AF0D2C601599}" sibTransId="{8CEA4D39-758C-43A4-90A9-B90F659A48D7}"/>
    <dgm:cxn modelId="{F248A24A-EE64-42B2-BE0E-CA488BF3AB77}" type="presOf" srcId="{74A17815-40E0-4485-B153-B26DC24B4D1D}" destId="{DC40D0DB-40ED-4D0F-B2FD-2F44469C271D}" srcOrd="1" destOrd="0" presId="urn:microsoft.com/office/officeart/2005/8/layout/vProcess5"/>
    <dgm:cxn modelId="{A28242B0-D1FD-4A8C-9860-8F2C89647073}" type="presOf" srcId="{9B8790C8-72C3-4618-85F0-29E10B2AD3CC}" destId="{7732FDA8-25B0-419D-9001-B77AECE744A8}" srcOrd="1" destOrd="0" presId="urn:microsoft.com/office/officeart/2005/8/layout/vProcess5"/>
    <dgm:cxn modelId="{7B293765-AC85-4BEA-9B8C-964EFE9429D0}" type="presParOf" srcId="{7E0E11C9-B8D2-42CA-B213-D2B352E41EAD}" destId="{C56EF88F-E34A-4483-A544-8B237AF6E07E}" srcOrd="0" destOrd="0" presId="urn:microsoft.com/office/officeart/2005/8/layout/vProcess5"/>
    <dgm:cxn modelId="{97E6CE29-60C1-4D6F-829F-AFDFC0D97DB8}" type="presParOf" srcId="{7E0E11C9-B8D2-42CA-B213-D2B352E41EAD}" destId="{C9FA05AF-23E9-4D8D-8A3B-F6C9E214A5A3}" srcOrd="1" destOrd="0" presId="urn:microsoft.com/office/officeart/2005/8/layout/vProcess5"/>
    <dgm:cxn modelId="{E4FBE8EB-18C9-4CF1-B9AD-3A49BFAE7168}" type="presParOf" srcId="{7E0E11C9-B8D2-42CA-B213-D2B352E41EAD}" destId="{F2EBDA8F-A181-4B7B-AE1A-00F229C98ABA}" srcOrd="2" destOrd="0" presId="urn:microsoft.com/office/officeart/2005/8/layout/vProcess5"/>
    <dgm:cxn modelId="{D9ED2173-3B73-49FC-ABA3-DAE789643C5C}" type="presParOf" srcId="{7E0E11C9-B8D2-42CA-B213-D2B352E41EAD}" destId="{AC59B874-1F4B-4C18-A1B1-7CFA291107D7}" srcOrd="3" destOrd="0" presId="urn:microsoft.com/office/officeart/2005/8/layout/vProcess5"/>
    <dgm:cxn modelId="{78929D28-5FDB-48F0-A276-D0F8F728D415}" type="presParOf" srcId="{7E0E11C9-B8D2-42CA-B213-D2B352E41EAD}" destId="{A8B153E6-6041-47CA-8D81-66A33A1E88B4}" srcOrd="4" destOrd="0" presId="urn:microsoft.com/office/officeart/2005/8/layout/vProcess5"/>
    <dgm:cxn modelId="{8BFA0819-A08F-45D6-9123-CF9C3E382F30}" type="presParOf" srcId="{7E0E11C9-B8D2-42CA-B213-D2B352E41EAD}" destId="{B4B9DBDE-FBEA-4A79-AFB7-14F933C3362B}" srcOrd="5" destOrd="0" presId="urn:microsoft.com/office/officeart/2005/8/layout/vProcess5"/>
    <dgm:cxn modelId="{D368E0CF-BC60-4005-B1A7-F3AAD4B5941A}" type="presParOf" srcId="{7E0E11C9-B8D2-42CA-B213-D2B352E41EAD}" destId="{7B07A67C-D149-44FF-AE7E-BC9738D17B77}" srcOrd="6" destOrd="0" presId="urn:microsoft.com/office/officeart/2005/8/layout/vProcess5"/>
    <dgm:cxn modelId="{B55E7375-0B56-45BD-844C-C89AF9E5D978}" type="presParOf" srcId="{7E0E11C9-B8D2-42CA-B213-D2B352E41EAD}" destId="{7732FDA8-25B0-419D-9001-B77AECE744A8}" srcOrd="7" destOrd="0" presId="urn:microsoft.com/office/officeart/2005/8/layout/vProcess5"/>
    <dgm:cxn modelId="{EC210791-26F7-4C46-A3CC-C87820C95657}" type="presParOf" srcId="{7E0E11C9-B8D2-42CA-B213-D2B352E41EAD}" destId="{DC40D0DB-40ED-4D0F-B2FD-2F44469C271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CF52F9-128B-4AF8-8D6C-9A66AFC5CA94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B0AD4D8-ABA3-4535-A516-2C4579DD6833}">
      <dgm:prSet phldrT="[Text]" custT="1"/>
      <dgm:spPr/>
      <dgm:t>
        <a:bodyPr/>
        <a:lstStyle/>
        <a:p>
          <a:r>
            <a:rPr lang="id-ID" sz="2800" dirty="0" smtClean="0"/>
            <a:t>Strategi Argumentasi</a:t>
          </a:r>
          <a:endParaRPr lang="id-ID" sz="2800" dirty="0"/>
        </a:p>
      </dgm:t>
    </dgm:pt>
    <dgm:pt modelId="{39D5717F-3119-4593-8FC4-00CC3ED4C8BB}" type="parTrans" cxnId="{678A9295-E442-454F-89A7-5E84F3C61DB7}">
      <dgm:prSet/>
      <dgm:spPr/>
      <dgm:t>
        <a:bodyPr/>
        <a:lstStyle/>
        <a:p>
          <a:endParaRPr lang="id-ID"/>
        </a:p>
      </dgm:t>
    </dgm:pt>
    <dgm:pt modelId="{A1C30320-51E3-46F8-88F5-D73368A98EA5}" type="sibTrans" cxnId="{678A9295-E442-454F-89A7-5E84F3C61DB7}">
      <dgm:prSet/>
      <dgm:spPr/>
      <dgm:t>
        <a:bodyPr/>
        <a:lstStyle/>
        <a:p>
          <a:endParaRPr lang="id-ID"/>
        </a:p>
      </dgm:t>
    </dgm:pt>
    <dgm:pt modelId="{D83F2EFE-3844-4496-B642-7955BB311459}">
      <dgm:prSet phldrT="[Text]" custT="1"/>
      <dgm:spPr/>
      <dgm:t>
        <a:bodyPr/>
        <a:lstStyle/>
        <a:p>
          <a:r>
            <a:rPr lang="id-ID" sz="2400" dirty="0" smtClean="0"/>
            <a:t>- Menggunakan asumsi</a:t>
          </a:r>
        </a:p>
        <a:p>
          <a:r>
            <a:rPr lang="id-ID" sz="2400" dirty="0" smtClean="0"/>
            <a:t>- Pesan yang disampaikan bersifat persuasif</a:t>
          </a:r>
        </a:p>
        <a:p>
          <a:r>
            <a:rPr lang="id-ID" sz="2400" dirty="0" smtClean="0"/>
            <a:t>- Audiens sudah dikenal</a:t>
          </a:r>
        </a:p>
        <a:p>
          <a:r>
            <a:rPr lang="id-ID" sz="2400" dirty="0" smtClean="0"/>
            <a:t>- Informasi yang disampaikan bisa dicerna</a:t>
          </a:r>
          <a:endParaRPr lang="id-ID" sz="2400" dirty="0"/>
        </a:p>
      </dgm:t>
    </dgm:pt>
    <dgm:pt modelId="{DCC27D42-7864-4E44-A216-4DC51CA53F4E}" type="parTrans" cxnId="{7E390EC9-2AA7-4163-925A-18E23279A664}">
      <dgm:prSet/>
      <dgm:spPr/>
      <dgm:t>
        <a:bodyPr/>
        <a:lstStyle/>
        <a:p>
          <a:endParaRPr lang="id-ID"/>
        </a:p>
      </dgm:t>
    </dgm:pt>
    <dgm:pt modelId="{7A15713B-66DD-4C4D-A42A-658A4CE53EC5}" type="sibTrans" cxnId="{7E390EC9-2AA7-4163-925A-18E23279A664}">
      <dgm:prSet/>
      <dgm:spPr/>
      <dgm:t>
        <a:bodyPr/>
        <a:lstStyle/>
        <a:p>
          <a:endParaRPr lang="id-ID"/>
        </a:p>
      </dgm:t>
    </dgm:pt>
    <dgm:pt modelId="{60DA8CB7-3925-432D-AEFD-E8213F53080B}">
      <dgm:prSet phldrT="[Text]"/>
      <dgm:spPr/>
      <dgm:t>
        <a:bodyPr/>
        <a:lstStyle/>
        <a:p>
          <a:r>
            <a:rPr lang="id-ID" dirty="0" smtClean="0"/>
            <a:t>Contohnya</a:t>
          </a:r>
          <a:endParaRPr lang="id-ID" dirty="0"/>
        </a:p>
      </dgm:t>
    </dgm:pt>
    <dgm:pt modelId="{1157AB61-50A2-4446-908D-5ADDC42DC221}" type="parTrans" cxnId="{78E1D5E8-386D-4B02-B411-F80B78C27763}">
      <dgm:prSet/>
      <dgm:spPr/>
      <dgm:t>
        <a:bodyPr/>
        <a:lstStyle/>
        <a:p>
          <a:endParaRPr lang="id-ID"/>
        </a:p>
      </dgm:t>
    </dgm:pt>
    <dgm:pt modelId="{8A1B053B-8317-4B2D-A72D-2BB66474F801}" type="sibTrans" cxnId="{78E1D5E8-386D-4B02-B411-F80B78C27763}">
      <dgm:prSet/>
      <dgm:spPr/>
      <dgm:t>
        <a:bodyPr/>
        <a:lstStyle/>
        <a:p>
          <a:endParaRPr lang="id-ID"/>
        </a:p>
      </dgm:t>
    </dgm:pt>
    <dgm:pt modelId="{5DE9185E-6EC0-4D17-88CC-F14D50B2DE8B}">
      <dgm:prSet phldrT="[Text]"/>
      <dgm:spPr/>
      <dgm:t>
        <a:bodyPr/>
        <a:lstStyle/>
        <a:p>
          <a:r>
            <a:rPr lang="id-ID" dirty="0" smtClean="0"/>
            <a:t> pesan disampaikan kepada  suatu kelompok organisasi tentang penjelasan suatu masalah</a:t>
          </a:r>
          <a:endParaRPr lang="id-ID" dirty="0"/>
        </a:p>
      </dgm:t>
    </dgm:pt>
    <dgm:pt modelId="{2C67A368-0C94-44B4-B520-93CBD00C0DFB}" type="parTrans" cxnId="{C3CAFEED-FE00-4672-A292-01297DF126DE}">
      <dgm:prSet/>
      <dgm:spPr/>
      <dgm:t>
        <a:bodyPr/>
        <a:lstStyle/>
        <a:p>
          <a:endParaRPr lang="id-ID"/>
        </a:p>
      </dgm:t>
    </dgm:pt>
    <dgm:pt modelId="{60541B8F-AE3D-4114-9384-EE3F93D57C84}" type="sibTrans" cxnId="{C3CAFEED-FE00-4672-A292-01297DF126DE}">
      <dgm:prSet/>
      <dgm:spPr/>
      <dgm:t>
        <a:bodyPr/>
        <a:lstStyle/>
        <a:p>
          <a:endParaRPr lang="id-ID"/>
        </a:p>
      </dgm:t>
    </dgm:pt>
    <dgm:pt modelId="{88A12420-A431-4268-B966-A50D7BA4E225}" type="pres">
      <dgm:prSet presAssocID="{EDCF52F9-128B-4AF8-8D6C-9A66AFC5CA9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2BBD8BA1-3E49-4467-9879-B6182D1550B3}" type="pres">
      <dgm:prSet presAssocID="{3B0AD4D8-ABA3-4535-A516-2C4579DD6833}" presName="composite" presStyleCnt="0"/>
      <dgm:spPr/>
    </dgm:pt>
    <dgm:pt modelId="{1729A967-1BAC-4BF8-9C22-84D5C780F31B}" type="pres">
      <dgm:prSet presAssocID="{3B0AD4D8-ABA3-4535-A516-2C4579DD6833}" presName="FirstChild" presStyleLbl="revTx" presStyleIdx="0" presStyleCnt="2" custScaleY="87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648983-93FF-46A5-94F0-CE7B9A0A25A1}" type="pres">
      <dgm:prSet presAssocID="{3B0AD4D8-ABA3-4535-A516-2C4579DD6833}" presName="Parent" presStyleLbl="alignNode1" presStyleIdx="0" presStyleCnt="1" custScaleY="104596" custLinFactNeighborX="-733" custLinFactNeighborY="-229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ACC41A-7946-4730-BC4E-287F776F6871}" type="pres">
      <dgm:prSet presAssocID="{3B0AD4D8-ABA3-4535-A516-2C4579DD6833}" presName="Accent" presStyleLbl="parChTrans1D1" presStyleIdx="0" presStyleCnt="1"/>
      <dgm:spPr/>
    </dgm:pt>
    <dgm:pt modelId="{C751D52A-2414-493C-81AC-FC29F2C5C1BA}" type="pres">
      <dgm:prSet presAssocID="{3B0AD4D8-ABA3-4535-A516-2C4579DD6833}" presName="Child" presStyleLbl="revTx" presStyleIdx="1" presStyleCnt="2" custScaleY="463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8E1D5E8-386D-4B02-B411-F80B78C27763}" srcId="{3B0AD4D8-ABA3-4535-A516-2C4579DD6833}" destId="{60DA8CB7-3925-432D-AEFD-E8213F53080B}" srcOrd="1" destOrd="0" parTransId="{1157AB61-50A2-4446-908D-5ADDC42DC221}" sibTransId="{8A1B053B-8317-4B2D-A72D-2BB66474F801}"/>
    <dgm:cxn modelId="{B45B5B68-FD47-4230-82C2-48F44D3FB677}" type="presOf" srcId="{3B0AD4D8-ABA3-4535-A516-2C4579DD6833}" destId="{FC648983-93FF-46A5-94F0-CE7B9A0A25A1}" srcOrd="0" destOrd="0" presId="urn:microsoft.com/office/officeart/2011/layout/TabList"/>
    <dgm:cxn modelId="{C3CAFEED-FE00-4672-A292-01297DF126DE}" srcId="{3B0AD4D8-ABA3-4535-A516-2C4579DD6833}" destId="{5DE9185E-6EC0-4D17-88CC-F14D50B2DE8B}" srcOrd="2" destOrd="0" parTransId="{2C67A368-0C94-44B4-B520-93CBD00C0DFB}" sibTransId="{60541B8F-AE3D-4114-9384-EE3F93D57C84}"/>
    <dgm:cxn modelId="{678A9295-E442-454F-89A7-5E84F3C61DB7}" srcId="{EDCF52F9-128B-4AF8-8D6C-9A66AFC5CA94}" destId="{3B0AD4D8-ABA3-4535-A516-2C4579DD6833}" srcOrd="0" destOrd="0" parTransId="{39D5717F-3119-4593-8FC4-00CC3ED4C8BB}" sibTransId="{A1C30320-51E3-46F8-88F5-D73368A98EA5}"/>
    <dgm:cxn modelId="{14BF1E4D-8FA6-4902-B556-ABB1B01204BC}" type="presOf" srcId="{D83F2EFE-3844-4496-B642-7955BB311459}" destId="{1729A967-1BAC-4BF8-9C22-84D5C780F31B}" srcOrd="0" destOrd="0" presId="urn:microsoft.com/office/officeart/2011/layout/TabList"/>
    <dgm:cxn modelId="{821923DF-03F2-4463-A6CB-EF1AA56AE209}" type="presOf" srcId="{60DA8CB7-3925-432D-AEFD-E8213F53080B}" destId="{C751D52A-2414-493C-81AC-FC29F2C5C1BA}" srcOrd="0" destOrd="0" presId="urn:microsoft.com/office/officeart/2011/layout/TabList"/>
    <dgm:cxn modelId="{7E390EC9-2AA7-4163-925A-18E23279A664}" srcId="{3B0AD4D8-ABA3-4535-A516-2C4579DD6833}" destId="{D83F2EFE-3844-4496-B642-7955BB311459}" srcOrd="0" destOrd="0" parTransId="{DCC27D42-7864-4E44-A216-4DC51CA53F4E}" sibTransId="{7A15713B-66DD-4C4D-A42A-658A4CE53EC5}"/>
    <dgm:cxn modelId="{B3B1B408-62BA-400D-AB4B-B186504E681F}" type="presOf" srcId="{EDCF52F9-128B-4AF8-8D6C-9A66AFC5CA94}" destId="{88A12420-A431-4268-B966-A50D7BA4E225}" srcOrd="0" destOrd="0" presId="urn:microsoft.com/office/officeart/2011/layout/TabList"/>
    <dgm:cxn modelId="{0CCF0966-27E6-48AF-BBCF-B09F12CF48CF}" type="presOf" srcId="{5DE9185E-6EC0-4D17-88CC-F14D50B2DE8B}" destId="{C751D52A-2414-493C-81AC-FC29F2C5C1BA}" srcOrd="0" destOrd="1" presId="urn:microsoft.com/office/officeart/2011/layout/TabList"/>
    <dgm:cxn modelId="{EC03FEBA-1AE6-4FD1-A6C1-A0E81780D3A4}" type="presParOf" srcId="{88A12420-A431-4268-B966-A50D7BA4E225}" destId="{2BBD8BA1-3E49-4467-9879-B6182D1550B3}" srcOrd="0" destOrd="0" presId="urn:microsoft.com/office/officeart/2011/layout/TabList"/>
    <dgm:cxn modelId="{E3D80587-B3DF-489B-A7CD-E09742634070}" type="presParOf" srcId="{2BBD8BA1-3E49-4467-9879-B6182D1550B3}" destId="{1729A967-1BAC-4BF8-9C22-84D5C780F31B}" srcOrd="0" destOrd="0" presId="urn:microsoft.com/office/officeart/2011/layout/TabList"/>
    <dgm:cxn modelId="{23D0B08D-3791-4C85-BFEE-A49E1F039311}" type="presParOf" srcId="{2BBD8BA1-3E49-4467-9879-B6182D1550B3}" destId="{FC648983-93FF-46A5-94F0-CE7B9A0A25A1}" srcOrd="1" destOrd="0" presId="urn:microsoft.com/office/officeart/2011/layout/TabList"/>
    <dgm:cxn modelId="{7644545C-F546-4DEA-8402-70DE12057EC8}" type="presParOf" srcId="{2BBD8BA1-3E49-4467-9879-B6182D1550B3}" destId="{04ACC41A-7946-4730-BC4E-287F776F6871}" srcOrd="2" destOrd="0" presId="urn:microsoft.com/office/officeart/2011/layout/TabList"/>
    <dgm:cxn modelId="{95CADC79-4ABF-4E2C-9C6B-9DF1DF0CCF4B}" type="presParOf" srcId="{88A12420-A431-4268-B966-A50D7BA4E225}" destId="{C751D52A-2414-493C-81AC-FC29F2C5C1BA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CF52F9-128B-4AF8-8D6C-9A66AFC5CA94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B0AD4D8-ABA3-4535-A516-2C4579DD6833}">
      <dgm:prSet phldrT="[Text]"/>
      <dgm:spPr/>
      <dgm:t>
        <a:bodyPr/>
        <a:lstStyle/>
        <a:p>
          <a:r>
            <a:rPr lang="id-ID" dirty="0" smtClean="0"/>
            <a:t>Strategi Citra</a:t>
          </a:r>
          <a:endParaRPr lang="id-ID" dirty="0"/>
        </a:p>
      </dgm:t>
    </dgm:pt>
    <dgm:pt modelId="{39D5717F-3119-4593-8FC4-00CC3ED4C8BB}" type="parTrans" cxnId="{678A9295-E442-454F-89A7-5E84F3C61DB7}">
      <dgm:prSet/>
      <dgm:spPr/>
      <dgm:t>
        <a:bodyPr/>
        <a:lstStyle/>
        <a:p>
          <a:endParaRPr lang="id-ID"/>
        </a:p>
      </dgm:t>
    </dgm:pt>
    <dgm:pt modelId="{A1C30320-51E3-46F8-88F5-D73368A98EA5}" type="sibTrans" cxnId="{678A9295-E442-454F-89A7-5E84F3C61DB7}">
      <dgm:prSet/>
      <dgm:spPr/>
      <dgm:t>
        <a:bodyPr/>
        <a:lstStyle/>
        <a:p>
          <a:endParaRPr lang="id-ID"/>
        </a:p>
      </dgm:t>
    </dgm:pt>
    <dgm:pt modelId="{D83F2EFE-3844-4496-B642-7955BB311459}">
      <dgm:prSet phldrT="[Text]"/>
      <dgm:spPr/>
      <dgm:t>
        <a:bodyPr/>
        <a:lstStyle/>
        <a:p>
          <a:r>
            <a:rPr lang="id-ID" dirty="0" smtClean="0"/>
            <a:t>-  Memiliki konsep dan simbol</a:t>
          </a:r>
        </a:p>
        <a:p>
          <a:r>
            <a:rPr lang="id-ID" dirty="0" smtClean="0"/>
            <a:t>-  Subjek pesan yang diwakili</a:t>
          </a:r>
        </a:p>
        <a:p>
          <a:r>
            <a:rPr lang="id-ID" dirty="0" smtClean="0"/>
            <a:t>-  Mengembangkan dan memelihara identitas</a:t>
          </a:r>
        </a:p>
        <a:p>
          <a:r>
            <a:rPr lang="id-ID" dirty="0" smtClean="0"/>
            <a:t>-  Informasi dapat diterima</a:t>
          </a:r>
        </a:p>
        <a:p>
          <a:endParaRPr lang="id-ID" dirty="0"/>
        </a:p>
      </dgm:t>
    </dgm:pt>
    <dgm:pt modelId="{DCC27D42-7864-4E44-A216-4DC51CA53F4E}" type="parTrans" cxnId="{7E390EC9-2AA7-4163-925A-18E23279A664}">
      <dgm:prSet/>
      <dgm:spPr/>
      <dgm:t>
        <a:bodyPr/>
        <a:lstStyle/>
        <a:p>
          <a:endParaRPr lang="id-ID"/>
        </a:p>
      </dgm:t>
    </dgm:pt>
    <dgm:pt modelId="{7A15713B-66DD-4C4D-A42A-658A4CE53EC5}" type="sibTrans" cxnId="{7E390EC9-2AA7-4163-925A-18E23279A664}">
      <dgm:prSet/>
      <dgm:spPr/>
      <dgm:t>
        <a:bodyPr/>
        <a:lstStyle/>
        <a:p>
          <a:endParaRPr lang="id-ID"/>
        </a:p>
      </dgm:t>
    </dgm:pt>
    <dgm:pt modelId="{60DA8CB7-3925-432D-AEFD-E8213F53080B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 sz="3200" dirty="0"/>
        </a:p>
      </dgm:t>
    </dgm:pt>
    <dgm:pt modelId="{1157AB61-50A2-4446-908D-5ADDC42DC221}" type="parTrans" cxnId="{78E1D5E8-386D-4B02-B411-F80B78C27763}">
      <dgm:prSet/>
      <dgm:spPr/>
      <dgm:t>
        <a:bodyPr/>
        <a:lstStyle/>
        <a:p>
          <a:endParaRPr lang="id-ID"/>
        </a:p>
      </dgm:t>
    </dgm:pt>
    <dgm:pt modelId="{8A1B053B-8317-4B2D-A72D-2BB66474F801}" type="sibTrans" cxnId="{78E1D5E8-386D-4B02-B411-F80B78C27763}">
      <dgm:prSet/>
      <dgm:spPr/>
      <dgm:t>
        <a:bodyPr/>
        <a:lstStyle/>
        <a:p>
          <a:endParaRPr lang="id-ID"/>
        </a:p>
      </dgm:t>
    </dgm:pt>
    <dgm:pt modelId="{5DE9185E-6EC0-4D17-88CC-F14D50B2DE8B}">
      <dgm:prSet phldrT="[Text]" custT="1"/>
      <dgm:spPr/>
      <dgm:t>
        <a:bodyPr/>
        <a:lstStyle/>
        <a:p>
          <a:r>
            <a:rPr lang="id-ID" sz="3200" dirty="0" smtClean="0"/>
            <a:t>  </a:t>
          </a:r>
          <a:endParaRPr lang="id-ID" sz="3200" dirty="0"/>
        </a:p>
      </dgm:t>
    </dgm:pt>
    <dgm:pt modelId="{2C67A368-0C94-44B4-B520-93CBD00C0DFB}" type="parTrans" cxnId="{C3CAFEED-FE00-4672-A292-01297DF126DE}">
      <dgm:prSet/>
      <dgm:spPr/>
      <dgm:t>
        <a:bodyPr/>
        <a:lstStyle/>
        <a:p>
          <a:endParaRPr lang="id-ID"/>
        </a:p>
      </dgm:t>
    </dgm:pt>
    <dgm:pt modelId="{60541B8F-AE3D-4114-9384-EE3F93D57C84}" type="sibTrans" cxnId="{C3CAFEED-FE00-4672-A292-01297DF126DE}">
      <dgm:prSet/>
      <dgm:spPr/>
      <dgm:t>
        <a:bodyPr/>
        <a:lstStyle/>
        <a:p>
          <a:endParaRPr lang="id-ID"/>
        </a:p>
      </dgm:t>
    </dgm:pt>
    <dgm:pt modelId="{88A12420-A431-4268-B966-A50D7BA4E225}" type="pres">
      <dgm:prSet presAssocID="{EDCF52F9-128B-4AF8-8D6C-9A66AFC5CA9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2BBD8BA1-3E49-4467-9879-B6182D1550B3}" type="pres">
      <dgm:prSet presAssocID="{3B0AD4D8-ABA3-4535-A516-2C4579DD6833}" presName="composite" presStyleCnt="0"/>
      <dgm:spPr/>
    </dgm:pt>
    <dgm:pt modelId="{1729A967-1BAC-4BF8-9C22-84D5C780F31B}" type="pres">
      <dgm:prSet presAssocID="{3B0AD4D8-ABA3-4535-A516-2C4579DD6833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648983-93FF-46A5-94F0-CE7B9A0A25A1}" type="pres">
      <dgm:prSet presAssocID="{3B0AD4D8-ABA3-4535-A516-2C4579DD6833}" presName="Parent" presStyleLbl="alignNode1" presStyleIdx="0" presStyleCnt="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ACC41A-7946-4730-BC4E-287F776F6871}" type="pres">
      <dgm:prSet presAssocID="{3B0AD4D8-ABA3-4535-A516-2C4579DD6833}" presName="Accent" presStyleLbl="parChTrans1D1" presStyleIdx="0" presStyleCnt="1"/>
      <dgm:spPr/>
    </dgm:pt>
    <dgm:pt modelId="{C751D52A-2414-493C-81AC-FC29F2C5C1BA}" type="pres">
      <dgm:prSet presAssocID="{3B0AD4D8-ABA3-4535-A516-2C4579DD6833}" presName="Child" presStyleLbl="revTx" presStyleIdx="1" presStyleCnt="2" custScaleX="81853" custScaleY="84166" custLinFactNeighborX="-26265" custLinFactNeighborY="16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8E1D5E8-386D-4B02-B411-F80B78C27763}" srcId="{3B0AD4D8-ABA3-4535-A516-2C4579DD6833}" destId="{60DA8CB7-3925-432D-AEFD-E8213F53080B}" srcOrd="1" destOrd="0" parTransId="{1157AB61-50A2-4446-908D-5ADDC42DC221}" sibTransId="{8A1B053B-8317-4B2D-A72D-2BB66474F801}"/>
    <dgm:cxn modelId="{C3CAFEED-FE00-4672-A292-01297DF126DE}" srcId="{3B0AD4D8-ABA3-4535-A516-2C4579DD6833}" destId="{5DE9185E-6EC0-4D17-88CC-F14D50B2DE8B}" srcOrd="2" destOrd="0" parTransId="{2C67A368-0C94-44B4-B520-93CBD00C0DFB}" sibTransId="{60541B8F-AE3D-4114-9384-EE3F93D57C84}"/>
    <dgm:cxn modelId="{5A006D54-9AAC-479A-91A4-F5E8B45C769D}" type="presOf" srcId="{5DE9185E-6EC0-4D17-88CC-F14D50B2DE8B}" destId="{C751D52A-2414-493C-81AC-FC29F2C5C1BA}" srcOrd="0" destOrd="1" presId="urn:microsoft.com/office/officeart/2011/layout/TabList"/>
    <dgm:cxn modelId="{9FAADF2D-5F95-4BC9-B729-0C4A5391FA28}" type="presOf" srcId="{3B0AD4D8-ABA3-4535-A516-2C4579DD6833}" destId="{FC648983-93FF-46A5-94F0-CE7B9A0A25A1}" srcOrd="0" destOrd="0" presId="urn:microsoft.com/office/officeart/2011/layout/TabList"/>
    <dgm:cxn modelId="{C4BE26AF-D623-43DD-9DAA-90578A745646}" type="presOf" srcId="{60DA8CB7-3925-432D-AEFD-E8213F53080B}" destId="{C751D52A-2414-493C-81AC-FC29F2C5C1BA}" srcOrd="0" destOrd="0" presId="urn:microsoft.com/office/officeart/2011/layout/TabList"/>
    <dgm:cxn modelId="{7E390EC9-2AA7-4163-925A-18E23279A664}" srcId="{3B0AD4D8-ABA3-4535-A516-2C4579DD6833}" destId="{D83F2EFE-3844-4496-B642-7955BB311459}" srcOrd="0" destOrd="0" parTransId="{DCC27D42-7864-4E44-A216-4DC51CA53F4E}" sibTransId="{7A15713B-66DD-4C4D-A42A-658A4CE53EC5}"/>
    <dgm:cxn modelId="{0BE4CDAE-62EB-4A8F-81F2-97D56BDA024D}" type="presOf" srcId="{EDCF52F9-128B-4AF8-8D6C-9A66AFC5CA94}" destId="{88A12420-A431-4268-B966-A50D7BA4E225}" srcOrd="0" destOrd="0" presId="urn:microsoft.com/office/officeart/2011/layout/TabList"/>
    <dgm:cxn modelId="{CBA96CC3-458E-4251-B8A0-8353ADB9CFBE}" type="presOf" srcId="{D83F2EFE-3844-4496-B642-7955BB311459}" destId="{1729A967-1BAC-4BF8-9C22-84D5C780F31B}" srcOrd="0" destOrd="0" presId="urn:microsoft.com/office/officeart/2011/layout/TabList"/>
    <dgm:cxn modelId="{678A9295-E442-454F-89A7-5E84F3C61DB7}" srcId="{EDCF52F9-128B-4AF8-8D6C-9A66AFC5CA94}" destId="{3B0AD4D8-ABA3-4535-A516-2C4579DD6833}" srcOrd="0" destOrd="0" parTransId="{39D5717F-3119-4593-8FC4-00CC3ED4C8BB}" sibTransId="{A1C30320-51E3-46F8-88F5-D73368A98EA5}"/>
    <dgm:cxn modelId="{D1F8EE6C-3CA9-46E4-8049-66F9C414401A}" type="presParOf" srcId="{88A12420-A431-4268-B966-A50D7BA4E225}" destId="{2BBD8BA1-3E49-4467-9879-B6182D1550B3}" srcOrd="0" destOrd="0" presId="urn:microsoft.com/office/officeart/2011/layout/TabList"/>
    <dgm:cxn modelId="{15BD8A7C-D7BA-48AA-9B40-BB0C6B7CC7F4}" type="presParOf" srcId="{2BBD8BA1-3E49-4467-9879-B6182D1550B3}" destId="{1729A967-1BAC-4BF8-9C22-84D5C780F31B}" srcOrd="0" destOrd="0" presId="urn:microsoft.com/office/officeart/2011/layout/TabList"/>
    <dgm:cxn modelId="{2784E6A4-7B7B-4BD0-BBF6-EE8E6F66914A}" type="presParOf" srcId="{2BBD8BA1-3E49-4467-9879-B6182D1550B3}" destId="{FC648983-93FF-46A5-94F0-CE7B9A0A25A1}" srcOrd="1" destOrd="0" presId="urn:microsoft.com/office/officeart/2011/layout/TabList"/>
    <dgm:cxn modelId="{C7C45DB5-8ACC-44C7-AAA7-170EA8CC878B}" type="presParOf" srcId="{2BBD8BA1-3E49-4467-9879-B6182D1550B3}" destId="{04ACC41A-7946-4730-BC4E-287F776F6871}" srcOrd="2" destOrd="0" presId="urn:microsoft.com/office/officeart/2011/layout/TabList"/>
    <dgm:cxn modelId="{E3448CAA-436F-4F85-B796-DDF3F0D81A1B}" type="presParOf" srcId="{88A12420-A431-4268-B966-A50D7BA4E225}" destId="{C751D52A-2414-493C-81AC-FC29F2C5C1BA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DCF52F9-128B-4AF8-8D6C-9A66AFC5CA94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B0AD4D8-ABA3-4535-A516-2C4579DD6833}">
      <dgm:prSet phldrT="[Text]"/>
      <dgm:spPr/>
      <dgm:t>
        <a:bodyPr/>
        <a:lstStyle/>
        <a:p>
          <a:r>
            <a:rPr lang="id-ID" dirty="0" smtClean="0"/>
            <a:t>Strategi Emosional</a:t>
          </a:r>
          <a:endParaRPr lang="id-ID" dirty="0"/>
        </a:p>
      </dgm:t>
    </dgm:pt>
    <dgm:pt modelId="{39D5717F-3119-4593-8FC4-00CC3ED4C8BB}" type="parTrans" cxnId="{678A9295-E442-454F-89A7-5E84F3C61DB7}">
      <dgm:prSet/>
      <dgm:spPr/>
      <dgm:t>
        <a:bodyPr/>
        <a:lstStyle/>
        <a:p>
          <a:endParaRPr lang="id-ID"/>
        </a:p>
      </dgm:t>
    </dgm:pt>
    <dgm:pt modelId="{A1C30320-51E3-46F8-88F5-D73368A98EA5}" type="sibTrans" cxnId="{678A9295-E442-454F-89A7-5E84F3C61DB7}">
      <dgm:prSet/>
      <dgm:spPr/>
      <dgm:t>
        <a:bodyPr/>
        <a:lstStyle/>
        <a:p>
          <a:endParaRPr lang="id-ID"/>
        </a:p>
      </dgm:t>
    </dgm:pt>
    <dgm:pt modelId="{D83F2EFE-3844-4496-B642-7955BB311459}">
      <dgm:prSet phldrT="[Text]"/>
      <dgm:spPr/>
      <dgm:t>
        <a:bodyPr/>
        <a:lstStyle/>
        <a:p>
          <a:r>
            <a:rPr lang="id-ID" dirty="0" smtClean="0"/>
            <a:t>Membujuk</a:t>
          </a:r>
        </a:p>
        <a:p>
          <a:r>
            <a:rPr lang="id-ID" dirty="0" smtClean="0"/>
            <a:t>Netral</a:t>
          </a:r>
        </a:p>
        <a:p>
          <a:r>
            <a:rPr lang="id-ID" dirty="0" smtClean="0"/>
            <a:t>kampanye</a:t>
          </a:r>
          <a:endParaRPr lang="id-ID" dirty="0"/>
        </a:p>
      </dgm:t>
    </dgm:pt>
    <dgm:pt modelId="{DCC27D42-7864-4E44-A216-4DC51CA53F4E}" type="parTrans" cxnId="{7E390EC9-2AA7-4163-925A-18E23279A664}">
      <dgm:prSet/>
      <dgm:spPr/>
      <dgm:t>
        <a:bodyPr/>
        <a:lstStyle/>
        <a:p>
          <a:endParaRPr lang="id-ID"/>
        </a:p>
      </dgm:t>
    </dgm:pt>
    <dgm:pt modelId="{7A15713B-66DD-4C4D-A42A-658A4CE53EC5}" type="sibTrans" cxnId="{7E390EC9-2AA7-4163-925A-18E23279A664}">
      <dgm:prSet/>
      <dgm:spPr/>
      <dgm:t>
        <a:bodyPr/>
        <a:lstStyle/>
        <a:p>
          <a:endParaRPr lang="id-ID"/>
        </a:p>
      </dgm:t>
    </dgm:pt>
    <dgm:pt modelId="{60DA8CB7-3925-432D-AEFD-E8213F53080B}">
      <dgm:prSet phldrT="[Text]"/>
      <dgm:spPr/>
      <dgm:t>
        <a:bodyPr/>
        <a:lstStyle/>
        <a:p>
          <a:r>
            <a:rPr lang="id-ID" dirty="0" smtClean="0"/>
            <a:t>Contohnya</a:t>
          </a:r>
          <a:endParaRPr lang="id-ID" dirty="0"/>
        </a:p>
      </dgm:t>
    </dgm:pt>
    <dgm:pt modelId="{1157AB61-50A2-4446-908D-5ADDC42DC221}" type="parTrans" cxnId="{78E1D5E8-386D-4B02-B411-F80B78C27763}">
      <dgm:prSet/>
      <dgm:spPr/>
      <dgm:t>
        <a:bodyPr/>
        <a:lstStyle/>
        <a:p>
          <a:endParaRPr lang="id-ID"/>
        </a:p>
      </dgm:t>
    </dgm:pt>
    <dgm:pt modelId="{8A1B053B-8317-4B2D-A72D-2BB66474F801}" type="sibTrans" cxnId="{78E1D5E8-386D-4B02-B411-F80B78C27763}">
      <dgm:prSet/>
      <dgm:spPr/>
      <dgm:t>
        <a:bodyPr/>
        <a:lstStyle/>
        <a:p>
          <a:endParaRPr lang="id-ID"/>
        </a:p>
      </dgm:t>
    </dgm:pt>
    <dgm:pt modelId="{5DE9185E-6EC0-4D17-88CC-F14D50B2DE8B}">
      <dgm:prSet phldrT="[Text]"/>
      <dgm:spPr/>
      <dgm:t>
        <a:bodyPr/>
        <a:lstStyle/>
        <a:p>
          <a:r>
            <a:rPr lang="id-ID" dirty="0" smtClean="0"/>
            <a:t> pesan pesan yang ditulis dalam media kampanye, atau  pesan yang ditulis untuk menggugah pemirsa untuk dapat membantu dll</a:t>
          </a:r>
          <a:endParaRPr lang="id-ID" dirty="0"/>
        </a:p>
      </dgm:t>
    </dgm:pt>
    <dgm:pt modelId="{2C67A368-0C94-44B4-B520-93CBD00C0DFB}" type="parTrans" cxnId="{C3CAFEED-FE00-4672-A292-01297DF126DE}">
      <dgm:prSet/>
      <dgm:spPr/>
      <dgm:t>
        <a:bodyPr/>
        <a:lstStyle/>
        <a:p>
          <a:endParaRPr lang="id-ID"/>
        </a:p>
      </dgm:t>
    </dgm:pt>
    <dgm:pt modelId="{60541B8F-AE3D-4114-9384-EE3F93D57C84}" type="sibTrans" cxnId="{C3CAFEED-FE00-4672-A292-01297DF126DE}">
      <dgm:prSet/>
      <dgm:spPr/>
      <dgm:t>
        <a:bodyPr/>
        <a:lstStyle/>
        <a:p>
          <a:endParaRPr lang="id-ID"/>
        </a:p>
      </dgm:t>
    </dgm:pt>
    <dgm:pt modelId="{88A12420-A431-4268-B966-A50D7BA4E225}" type="pres">
      <dgm:prSet presAssocID="{EDCF52F9-128B-4AF8-8D6C-9A66AFC5CA9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2BBD8BA1-3E49-4467-9879-B6182D1550B3}" type="pres">
      <dgm:prSet presAssocID="{3B0AD4D8-ABA3-4535-A516-2C4579DD6833}" presName="composite" presStyleCnt="0"/>
      <dgm:spPr/>
    </dgm:pt>
    <dgm:pt modelId="{1729A967-1BAC-4BF8-9C22-84D5C780F31B}" type="pres">
      <dgm:prSet presAssocID="{3B0AD4D8-ABA3-4535-A516-2C4579DD6833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648983-93FF-46A5-94F0-CE7B9A0A25A1}" type="pres">
      <dgm:prSet presAssocID="{3B0AD4D8-ABA3-4535-A516-2C4579DD6833}" presName="Parent" presStyleLbl="alignNode1" presStyleIdx="0" presStyleCnt="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ACC41A-7946-4730-BC4E-287F776F6871}" type="pres">
      <dgm:prSet presAssocID="{3B0AD4D8-ABA3-4535-A516-2C4579DD6833}" presName="Accent" presStyleLbl="parChTrans1D1" presStyleIdx="0" presStyleCnt="1"/>
      <dgm:spPr/>
    </dgm:pt>
    <dgm:pt modelId="{C751D52A-2414-493C-81AC-FC29F2C5C1BA}" type="pres">
      <dgm:prSet presAssocID="{3B0AD4D8-ABA3-4535-A516-2C4579DD6833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8E1D5E8-386D-4B02-B411-F80B78C27763}" srcId="{3B0AD4D8-ABA3-4535-A516-2C4579DD6833}" destId="{60DA8CB7-3925-432D-AEFD-E8213F53080B}" srcOrd="1" destOrd="0" parTransId="{1157AB61-50A2-4446-908D-5ADDC42DC221}" sibTransId="{8A1B053B-8317-4B2D-A72D-2BB66474F801}"/>
    <dgm:cxn modelId="{C3CAFEED-FE00-4672-A292-01297DF126DE}" srcId="{3B0AD4D8-ABA3-4535-A516-2C4579DD6833}" destId="{5DE9185E-6EC0-4D17-88CC-F14D50B2DE8B}" srcOrd="2" destOrd="0" parTransId="{2C67A368-0C94-44B4-B520-93CBD00C0DFB}" sibTransId="{60541B8F-AE3D-4114-9384-EE3F93D57C84}"/>
    <dgm:cxn modelId="{F2CC1AC7-D8C4-4349-879F-FCF6CA51DBFB}" type="presOf" srcId="{60DA8CB7-3925-432D-AEFD-E8213F53080B}" destId="{C751D52A-2414-493C-81AC-FC29F2C5C1BA}" srcOrd="0" destOrd="0" presId="urn:microsoft.com/office/officeart/2011/layout/TabList"/>
    <dgm:cxn modelId="{84328FC7-0CF3-48D0-8581-F0A37F2AAA2D}" type="presOf" srcId="{5DE9185E-6EC0-4D17-88CC-F14D50B2DE8B}" destId="{C751D52A-2414-493C-81AC-FC29F2C5C1BA}" srcOrd="0" destOrd="1" presId="urn:microsoft.com/office/officeart/2011/layout/TabList"/>
    <dgm:cxn modelId="{B08612FB-4452-4732-8518-30B870B2E180}" type="presOf" srcId="{D83F2EFE-3844-4496-B642-7955BB311459}" destId="{1729A967-1BAC-4BF8-9C22-84D5C780F31B}" srcOrd="0" destOrd="0" presId="urn:microsoft.com/office/officeart/2011/layout/TabList"/>
    <dgm:cxn modelId="{7E390EC9-2AA7-4163-925A-18E23279A664}" srcId="{3B0AD4D8-ABA3-4535-A516-2C4579DD6833}" destId="{D83F2EFE-3844-4496-B642-7955BB311459}" srcOrd="0" destOrd="0" parTransId="{DCC27D42-7864-4E44-A216-4DC51CA53F4E}" sibTransId="{7A15713B-66DD-4C4D-A42A-658A4CE53EC5}"/>
    <dgm:cxn modelId="{D2EEE608-9040-420E-9ADB-06A8C1158048}" type="presOf" srcId="{3B0AD4D8-ABA3-4535-A516-2C4579DD6833}" destId="{FC648983-93FF-46A5-94F0-CE7B9A0A25A1}" srcOrd="0" destOrd="0" presId="urn:microsoft.com/office/officeart/2011/layout/TabList"/>
    <dgm:cxn modelId="{71DEC52B-AC3C-4C0D-AD64-1100F393DBEB}" type="presOf" srcId="{EDCF52F9-128B-4AF8-8D6C-9A66AFC5CA94}" destId="{88A12420-A431-4268-B966-A50D7BA4E225}" srcOrd="0" destOrd="0" presId="urn:microsoft.com/office/officeart/2011/layout/TabList"/>
    <dgm:cxn modelId="{678A9295-E442-454F-89A7-5E84F3C61DB7}" srcId="{EDCF52F9-128B-4AF8-8D6C-9A66AFC5CA94}" destId="{3B0AD4D8-ABA3-4535-A516-2C4579DD6833}" srcOrd="0" destOrd="0" parTransId="{39D5717F-3119-4593-8FC4-00CC3ED4C8BB}" sibTransId="{A1C30320-51E3-46F8-88F5-D73368A98EA5}"/>
    <dgm:cxn modelId="{52D15A2B-7DEA-4748-8091-BB7275C32002}" type="presParOf" srcId="{88A12420-A431-4268-B966-A50D7BA4E225}" destId="{2BBD8BA1-3E49-4467-9879-B6182D1550B3}" srcOrd="0" destOrd="0" presId="urn:microsoft.com/office/officeart/2011/layout/TabList"/>
    <dgm:cxn modelId="{AD2AF712-97DC-4687-8E51-B23661941EFB}" type="presParOf" srcId="{2BBD8BA1-3E49-4467-9879-B6182D1550B3}" destId="{1729A967-1BAC-4BF8-9C22-84D5C780F31B}" srcOrd="0" destOrd="0" presId="urn:microsoft.com/office/officeart/2011/layout/TabList"/>
    <dgm:cxn modelId="{07DA0492-2B1C-4C74-9660-5C4C53C4B8CF}" type="presParOf" srcId="{2BBD8BA1-3E49-4467-9879-B6182D1550B3}" destId="{FC648983-93FF-46A5-94F0-CE7B9A0A25A1}" srcOrd="1" destOrd="0" presId="urn:microsoft.com/office/officeart/2011/layout/TabList"/>
    <dgm:cxn modelId="{F84C947D-F570-40E0-A446-5B74884A8254}" type="presParOf" srcId="{2BBD8BA1-3E49-4467-9879-B6182D1550B3}" destId="{04ACC41A-7946-4730-BC4E-287F776F6871}" srcOrd="2" destOrd="0" presId="urn:microsoft.com/office/officeart/2011/layout/TabList"/>
    <dgm:cxn modelId="{2CABB470-4D00-4A3E-A43C-55C55FAB2A5A}" type="presParOf" srcId="{88A12420-A431-4268-B966-A50D7BA4E225}" destId="{C751D52A-2414-493C-81AC-FC29F2C5C1BA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DCF52F9-128B-4AF8-8D6C-9A66AFC5CA94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B0AD4D8-ABA3-4535-A516-2C4579DD6833}">
      <dgm:prSet phldrT="[Text]"/>
      <dgm:spPr/>
      <dgm:t>
        <a:bodyPr/>
        <a:lstStyle/>
        <a:p>
          <a:r>
            <a:rPr lang="id-ID" dirty="0" smtClean="0"/>
            <a:t>Strategi informasi</a:t>
          </a:r>
          <a:endParaRPr lang="id-ID" dirty="0"/>
        </a:p>
      </dgm:t>
    </dgm:pt>
    <dgm:pt modelId="{39D5717F-3119-4593-8FC4-00CC3ED4C8BB}" type="parTrans" cxnId="{678A9295-E442-454F-89A7-5E84F3C61DB7}">
      <dgm:prSet/>
      <dgm:spPr/>
      <dgm:t>
        <a:bodyPr/>
        <a:lstStyle/>
        <a:p>
          <a:endParaRPr lang="id-ID"/>
        </a:p>
      </dgm:t>
    </dgm:pt>
    <dgm:pt modelId="{A1C30320-51E3-46F8-88F5-D73368A98EA5}" type="sibTrans" cxnId="{678A9295-E442-454F-89A7-5E84F3C61DB7}">
      <dgm:prSet/>
      <dgm:spPr/>
      <dgm:t>
        <a:bodyPr/>
        <a:lstStyle/>
        <a:p>
          <a:endParaRPr lang="id-ID"/>
        </a:p>
      </dgm:t>
    </dgm:pt>
    <dgm:pt modelId="{D83F2EFE-3844-4496-B642-7955BB311459}">
      <dgm:prSet phldrT="[Text]"/>
      <dgm:spPr/>
      <dgm:t>
        <a:bodyPr/>
        <a:lstStyle/>
        <a:p>
          <a:r>
            <a:rPr lang="id-ID" dirty="0" smtClean="0"/>
            <a:t>Bersifat langsung pada sasaran</a:t>
          </a:r>
        </a:p>
        <a:p>
          <a:r>
            <a:rPr lang="id-ID" dirty="0" smtClean="0"/>
            <a:t>Sesuai fakta</a:t>
          </a:r>
        </a:p>
        <a:p>
          <a:r>
            <a:rPr lang="id-ID" dirty="0" smtClean="0"/>
            <a:t>Dilakukan secara langsung</a:t>
          </a:r>
          <a:endParaRPr lang="id-ID" dirty="0"/>
        </a:p>
      </dgm:t>
    </dgm:pt>
    <dgm:pt modelId="{DCC27D42-7864-4E44-A216-4DC51CA53F4E}" type="parTrans" cxnId="{7E390EC9-2AA7-4163-925A-18E23279A664}">
      <dgm:prSet/>
      <dgm:spPr/>
      <dgm:t>
        <a:bodyPr/>
        <a:lstStyle/>
        <a:p>
          <a:endParaRPr lang="id-ID"/>
        </a:p>
      </dgm:t>
    </dgm:pt>
    <dgm:pt modelId="{7A15713B-66DD-4C4D-A42A-658A4CE53EC5}" type="sibTrans" cxnId="{7E390EC9-2AA7-4163-925A-18E23279A664}">
      <dgm:prSet/>
      <dgm:spPr/>
      <dgm:t>
        <a:bodyPr/>
        <a:lstStyle/>
        <a:p>
          <a:endParaRPr lang="id-ID"/>
        </a:p>
      </dgm:t>
    </dgm:pt>
    <dgm:pt modelId="{60DA8CB7-3925-432D-AEFD-E8213F53080B}">
      <dgm:prSet phldrT="[Text]"/>
      <dgm:spPr/>
      <dgm:t>
        <a:bodyPr/>
        <a:lstStyle/>
        <a:p>
          <a:r>
            <a:rPr lang="id-ID" dirty="0" smtClean="0"/>
            <a:t>Contohnya</a:t>
          </a:r>
          <a:endParaRPr lang="id-ID" dirty="0"/>
        </a:p>
      </dgm:t>
    </dgm:pt>
    <dgm:pt modelId="{1157AB61-50A2-4446-908D-5ADDC42DC221}" type="parTrans" cxnId="{78E1D5E8-386D-4B02-B411-F80B78C27763}">
      <dgm:prSet/>
      <dgm:spPr/>
      <dgm:t>
        <a:bodyPr/>
        <a:lstStyle/>
        <a:p>
          <a:endParaRPr lang="id-ID"/>
        </a:p>
      </dgm:t>
    </dgm:pt>
    <dgm:pt modelId="{8A1B053B-8317-4B2D-A72D-2BB66474F801}" type="sibTrans" cxnId="{78E1D5E8-386D-4B02-B411-F80B78C27763}">
      <dgm:prSet/>
      <dgm:spPr/>
      <dgm:t>
        <a:bodyPr/>
        <a:lstStyle/>
        <a:p>
          <a:endParaRPr lang="id-ID"/>
        </a:p>
      </dgm:t>
    </dgm:pt>
    <dgm:pt modelId="{5DE9185E-6EC0-4D17-88CC-F14D50B2DE8B}">
      <dgm:prSet phldrT="[Text]"/>
      <dgm:spPr/>
      <dgm:t>
        <a:bodyPr/>
        <a:lstStyle/>
        <a:p>
          <a:r>
            <a:rPr lang="id-ID" dirty="0" smtClean="0"/>
            <a:t> Gubernur Alex Nurdin menerima keluhan dari warganya yang berhubungan dengan kemacetan lalu lintas akibat pembangunan LRT. “ungkap Evan”</a:t>
          </a:r>
          <a:endParaRPr lang="id-ID" dirty="0"/>
        </a:p>
      </dgm:t>
    </dgm:pt>
    <dgm:pt modelId="{2C67A368-0C94-44B4-B520-93CBD00C0DFB}" type="parTrans" cxnId="{C3CAFEED-FE00-4672-A292-01297DF126DE}">
      <dgm:prSet/>
      <dgm:spPr/>
      <dgm:t>
        <a:bodyPr/>
        <a:lstStyle/>
        <a:p>
          <a:endParaRPr lang="id-ID"/>
        </a:p>
      </dgm:t>
    </dgm:pt>
    <dgm:pt modelId="{60541B8F-AE3D-4114-9384-EE3F93D57C84}" type="sibTrans" cxnId="{C3CAFEED-FE00-4672-A292-01297DF126DE}">
      <dgm:prSet/>
      <dgm:spPr/>
      <dgm:t>
        <a:bodyPr/>
        <a:lstStyle/>
        <a:p>
          <a:endParaRPr lang="id-ID"/>
        </a:p>
      </dgm:t>
    </dgm:pt>
    <dgm:pt modelId="{88A12420-A431-4268-B966-A50D7BA4E225}" type="pres">
      <dgm:prSet presAssocID="{EDCF52F9-128B-4AF8-8D6C-9A66AFC5CA9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2BBD8BA1-3E49-4467-9879-B6182D1550B3}" type="pres">
      <dgm:prSet presAssocID="{3B0AD4D8-ABA3-4535-A516-2C4579DD6833}" presName="composite" presStyleCnt="0"/>
      <dgm:spPr/>
    </dgm:pt>
    <dgm:pt modelId="{1729A967-1BAC-4BF8-9C22-84D5C780F31B}" type="pres">
      <dgm:prSet presAssocID="{3B0AD4D8-ABA3-4535-A516-2C4579DD6833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648983-93FF-46A5-94F0-CE7B9A0A25A1}" type="pres">
      <dgm:prSet presAssocID="{3B0AD4D8-ABA3-4535-A516-2C4579DD6833}" presName="Parent" presStyleLbl="alignNode1" presStyleIdx="0" presStyleCnt="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ACC41A-7946-4730-BC4E-287F776F6871}" type="pres">
      <dgm:prSet presAssocID="{3B0AD4D8-ABA3-4535-A516-2C4579DD6833}" presName="Accent" presStyleLbl="parChTrans1D1" presStyleIdx="0" presStyleCnt="1"/>
      <dgm:spPr/>
    </dgm:pt>
    <dgm:pt modelId="{C751D52A-2414-493C-81AC-FC29F2C5C1BA}" type="pres">
      <dgm:prSet presAssocID="{3B0AD4D8-ABA3-4535-A516-2C4579DD6833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8E1D5E8-386D-4B02-B411-F80B78C27763}" srcId="{3B0AD4D8-ABA3-4535-A516-2C4579DD6833}" destId="{60DA8CB7-3925-432D-AEFD-E8213F53080B}" srcOrd="1" destOrd="0" parTransId="{1157AB61-50A2-4446-908D-5ADDC42DC221}" sibTransId="{8A1B053B-8317-4B2D-A72D-2BB66474F801}"/>
    <dgm:cxn modelId="{C3CAFEED-FE00-4672-A292-01297DF126DE}" srcId="{3B0AD4D8-ABA3-4535-A516-2C4579DD6833}" destId="{5DE9185E-6EC0-4D17-88CC-F14D50B2DE8B}" srcOrd="2" destOrd="0" parTransId="{2C67A368-0C94-44B4-B520-93CBD00C0DFB}" sibTransId="{60541B8F-AE3D-4114-9384-EE3F93D57C84}"/>
    <dgm:cxn modelId="{2830EA33-C1AE-482A-9F1E-6D00B388733E}" type="presOf" srcId="{3B0AD4D8-ABA3-4535-A516-2C4579DD6833}" destId="{FC648983-93FF-46A5-94F0-CE7B9A0A25A1}" srcOrd="0" destOrd="0" presId="urn:microsoft.com/office/officeart/2011/layout/TabList"/>
    <dgm:cxn modelId="{545DFEED-E72E-4CC8-841D-79CB55443F84}" type="presOf" srcId="{5DE9185E-6EC0-4D17-88CC-F14D50B2DE8B}" destId="{C751D52A-2414-493C-81AC-FC29F2C5C1BA}" srcOrd="0" destOrd="1" presId="urn:microsoft.com/office/officeart/2011/layout/TabList"/>
    <dgm:cxn modelId="{DB69BD66-6720-446E-89EE-F634196ECAF8}" type="presOf" srcId="{EDCF52F9-128B-4AF8-8D6C-9A66AFC5CA94}" destId="{88A12420-A431-4268-B966-A50D7BA4E225}" srcOrd="0" destOrd="0" presId="urn:microsoft.com/office/officeart/2011/layout/TabList"/>
    <dgm:cxn modelId="{FCE9FB3F-00EF-4F9A-9791-9DDF8679B20B}" type="presOf" srcId="{60DA8CB7-3925-432D-AEFD-E8213F53080B}" destId="{C751D52A-2414-493C-81AC-FC29F2C5C1BA}" srcOrd="0" destOrd="0" presId="urn:microsoft.com/office/officeart/2011/layout/TabList"/>
    <dgm:cxn modelId="{7E390EC9-2AA7-4163-925A-18E23279A664}" srcId="{3B0AD4D8-ABA3-4535-A516-2C4579DD6833}" destId="{D83F2EFE-3844-4496-B642-7955BB311459}" srcOrd="0" destOrd="0" parTransId="{DCC27D42-7864-4E44-A216-4DC51CA53F4E}" sibTransId="{7A15713B-66DD-4C4D-A42A-658A4CE53EC5}"/>
    <dgm:cxn modelId="{8AE03C57-65E7-4D5D-BF21-F6A6B3596E0C}" type="presOf" srcId="{D83F2EFE-3844-4496-B642-7955BB311459}" destId="{1729A967-1BAC-4BF8-9C22-84D5C780F31B}" srcOrd="0" destOrd="0" presId="urn:microsoft.com/office/officeart/2011/layout/TabList"/>
    <dgm:cxn modelId="{678A9295-E442-454F-89A7-5E84F3C61DB7}" srcId="{EDCF52F9-128B-4AF8-8D6C-9A66AFC5CA94}" destId="{3B0AD4D8-ABA3-4535-A516-2C4579DD6833}" srcOrd="0" destOrd="0" parTransId="{39D5717F-3119-4593-8FC4-00CC3ED4C8BB}" sibTransId="{A1C30320-51E3-46F8-88F5-D73368A98EA5}"/>
    <dgm:cxn modelId="{E5B7DC42-61E4-49BB-A09F-BE3A96AB8A58}" type="presParOf" srcId="{88A12420-A431-4268-B966-A50D7BA4E225}" destId="{2BBD8BA1-3E49-4467-9879-B6182D1550B3}" srcOrd="0" destOrd="0" presId="urn:microsoft.com/office/officeart/2011/layout/TabList"/>
    <dgm:cxn modelId="{A716B2B8-50D5-48AC-9C5A-9D085B4F27B5}" type="presParOf" srcId="{2BBD8BA1-3E49-4467-9879-B6182D1550B3}" destId="{1729A967-1BAC-4BF8-9C22-84D5C780F31B}" srcOrd="0" destOrd="0" presId="urn:microsoft.com/office/officeart/2011/layout/TabList"/>
    <dgm:cxn modelId="{C5AEEAB8-E0BE-45A7-B548-63767A4792BD}" type="presParOf" srcId="{2BBD8BA1-3E49-4467-9879-B6182D1550B3}" destId="{FC648983-93FF-46A5-94F0-CE7B9A0A25A1}" srcOrd="1" destOrd="0" presId="urn:microsoft.com/office/officeart/2011/layout/TabList"/>
    <dgm:cxn modelId="{CD253358-2DE8-46D7-9A4B-2ABD53088A32}" type="presParOf" srcId="{2BBD8BA1-3E49-4467-9879-B6182D1550B3}" destId="{04ACC41A-7946-4730-BC4E-287F776F6871}" srcOrd="2" destOrd="0" presId="urn:microsoft.com/office/officeart/2011/layout/TabList"/>
    <dgm:cxn modelId="{539D89C6-0F9A-4560-ACE2-BC6FA9DFCDC5}" type="presParOf" srcId="{88A12420-A431-4268-B966-A50D7BA4E225}" destId="{C751D52A-2414-493C-81AC-FC29F2C5C1BA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DCF52F9-128B-4AF8-8D6C-9A66AFC5CA94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B0AD4D8-ABA3-4535-A516-2C4579DD6833}">
      <dgm:prSet phldrT="[Text]"/>
      <dgm:spPr/>
      <dgm:t>
        <a:bodyPr/>
        <a:lstStyle/>
        <a:p>
          <a:r>
            <a:rPr lang="id-ID" dirty="0" smtClean="0"/>
            <a:t>Strategi Menghibur</a:t>
          </a:r>
          <a:endParaRPr lang="id-ID" dirty="0"/>
        </a:p>
      </dgm:t>
    </dgm:pt>
    <dgm:pt modelId="{39D5717F-3119-4593-8FC4-00CC3ED4C8BB}" type="parTrans" cxnId="{678A9295-E442-454F-89A7-5E84F3C61DB7}">
      <dgm:prSet/>
      <dgm:spPr/>
      <dgm:t>
        <a:bodyPr/>
        <a:lstStyle/>
        <a:p>
          <a:endParaRPr lang="id-ID"/>
        </a:p>
      </dgm:t>
    </dgm:pt>
    <dgm:pt modelId="{A1C30320-51E3-46F8-88F5-D73368A98EA5}" type="sibTrans" cxnId="{678A9295-E442-454F-89A7-5E84F3C61DB7}">
      <dgm:prSet/>
      <dgm:spPr/>
      <dgm:t>
        <a:bodyPr/>
        <a:lstStyle/>
        <a:p>
          <a:endParaRPr lang="id-ID"/>
        </a:p>
      </dgm:t>
    </dgm:pt>
    <dgm:pt modelId="{D83F2EFE-3844-4496-B642-7955BB311459}">
      <dgm:prSet phldrT="[Text]"/>
      <dgm:spPr/>
      <dgm:t>
        <a:bodyPr/>
        <a:lstStyle/>
        <a:p>
          <a:r>
            <a:rPr lang="id-ID" dirty="0" smtClean="0"/>
            <a:t>Membujuk</a:t>
          </a:r>
        </a:p>
        <a:p>
          <a:r>
            <a:rPr lang="id-ID" dirty="0" smtClean="0"/>
            <a:t>Netral</a:t>
          </a:r>
        </a:p>
        <a:p>
          <a:r>
            <a:rPr lang="id-ID" dirty="0" smtClean="0"/>
            <a:t>kampanye</a:t>
          </a:r>
          <a:endParaRPr lang="id-ID" dirty="0"/>
        </a:p>
      </dgm:t>
    </dgm:pt>
    <dgm:pt modelId="{DCC27D42-7864-4E44-A216-4DC51CA53F4E}" type="parTrans" cxnId="{7E390EC9-2AA7-4163-925A-18E23279A664}">
      <dgm:prSet/>
      <dgm:spPr/>
      <dgm:t>
        <a:bodyPr/>
        <a:lstStyle/>
        <a:p>
          <a:endParaRPr lang="id-ID"/>
        </a:p>
      </dgm:t>
    </dgm:pt>
    <dgm:pt modelId="{7A15713B-66DD-4C4D-A42A-658A4CE53EC5}" type="sibTrans" cxnId="{7E390EC9-2AA7-4163-925A-18E23279A664}">
      <dgm:prSet/>
      <dgm:spPr/>
      <dgm:t>
        <a:bodyPr/>
        <a:lstStyle/>
        <a:p>
          <a:endParaRPr lang="id-ID"/>
        </a:p>
      </dgm:t>
    </dgm:pt>
    <dgm:pt modelId="{60DA8CB7-3925-432D-AEFD-E8213F53080B}">
      <dgm:prSet phldrT="[Text]"/>
      <dgm:spPr/>
      <dgm:t>
        <a:bodyPr/>
        <a:lstStyle/>
        <a:p>
          <a:r>
            <a:rPr lang="id-ID" dirty="0" smtClean="0"/>
            <a:t>Contohnya</a:t>
          </a:r>
          <a:endParaRPr lang="id-ID" dirty="0"/>
        </a:p>
      </dgm:t>
    </dgm:pt>
    <dgm:pt modelId="{1157AB61-50A2-4446-908D-5ADDC42DC221}" type="parTrans" cxnId="{78E1D5E8-386D-4B02-B411-F80B78C27763}">
      <dgm:prSet/>
      <dgm:spPr/>
      <dgm:t>
        <a:bodyPr/>
        <a:lstStyle/>
        <a:p>
          <a:endParaRPr lang="id-ID"/>
        </a:p>
      </dgm:t>
    </dgm:pt>
    <dgm:pt modelId="{8A1B053B-8317-4B2D-A72D-2BB66474F801}" type="sibTrans" cxnId="{78E1D5E8-386D-4B02-B411-F80B78C27763}">
      <dgm:prSet/>
      <dgm:spPr/>
      <dgm:t>
        <a:bodyPr/>
        <a:lstStyle/>
        <a:p>
          <a:endParaRPr lang="id-ID"/>
        </a:p>
      </dgm:t>
    </dgm:pt>
    <dgm:pt modelId="{5DE9185E-6EC0-4D17-88CC-F14D50B2DE8B}">
      <dgm:prSet phldrT="[Text]"/>
      <dgm:spPr/>
      <dgm:t>
        <a:bodyPr/>
        <a:lstStyle/>
        <a:p>
          <a:r>
            <a:rPr lang="id-ID" dirty="0" smtClean="0"/>
            <a:t> fiksi, narasi</a:t>
          </a:r>
          <a:endParaRPr lang="id-ID" dirty="0"/>
        </a:p>
      </dgm:t>
    </dgm:pt>
    <dgm:pt modelId="{2C67A368-0C94-44B4-B520-93CBD00C0DFB}" type="parTrans" cxnId="{C3CAFEED-FE00-4672-A292-01297DF126DE}">
      <dgm:prSet/>
      <dgm:spPr/>
      <dgm:t>
        <a:bodyPr/>
        <a:lstStyle/>
        <a:p>
          <a:endParaRPr lang="id-ID"/>
        </a:p>
      </dgm:t>
    </dgm:pt>
    <dgm:pt modelId="{60541B8F-AE3D-4114-9384-EE3F93D57C84}" type="sibTrans" cxnId="{C3CAFEED-FE00-4672-A292-01297DF126DE}">
      <dgm:prSet/>
      <dgm:spPr/>
      <dgm:t>
        <a:bodyPr/>
        <a:lstStyle/>
        <a:p>
          <a:endParaRPr lang="id-ID"/>
        </a:p>
      </dgm:t>
    </dgm:pt>
    <dgm:pt modelId="{88A12420-A431-4268-B966-A50D7BA4E225}" type="pres">
      <dgm:prSet presAssocID="{EDCF52F9-128B-4AF8-8D6C-9A66AFC5CA9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2BBD8BA1-3E49-4467-9879-B6182D1550B3}" type="pres">
      <dgm:prSet presAssocID="{3B0AD4D8-ABA3-4535-A516-2C4579DD6833}" presName="composite" presStyleCnt="0"/>
      <dgm:spPr/>
    </dgm:pt>
    <dgm:pt modelId="{1729A967-1BAC-4BF8-9C22-84D5C780F31B}" type="pres">
      <dgm:prSet presAssocID="{3B0AD4D8-ABA3-4535-A516-2C4579DD6833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648983-93FF-46A5-94F0-CE7B9A0A25A1}" type="pres">
      <dgm:prSet presAssocID="{3B0AD4D8-ABA3-4535-A516-2C4579DD6833}" presName="Parent" presStyleLbl="alignNode1" presStyleIdx="0" presStyleCnt="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ACC41A-7946-4730-BC4E-287F776F6871}" type="pres">
      <dgm:prSet presAssocID="{3B0AD4D8-ABA3-4535-A516-2C4579DD6833}" presName="Accent" presStyleLbl="parChTrans1D1" presStyleIdx="0" presStyleCnt="1"/>
      <dgm:spPr/>
    </dgm:pt>
    <dgm:pt modelId="{C751D52A-2414-493C-81AC-FC29F2C5C1BA}" type="pres">
      <dgm:prSet presAssocID="{3B0AD4D8-ABA3-4535-A516-2C4579DD6833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8E1D5E8-386D-4B02-B411-F80B78C27763}" srcId="{3B0AD4D8-ABA3-4535-A516-2C4579DD6833}" destId="{60DA8CB7-3925-432D-AEFD-E8213F53080B}" srcOrd="1" destOrd="0" parTransId="{1157AB61-50A2-4446-908D-5ADDC42DC221}" sibTransId="{8A1B053B-8317-4B2D-A72D-2BB66474F801}"/>
    <dgm:cxn modelId="{C3CAFEED-FE00-4672-A292-01297DF126DE}" srcId="{3B0AD4D8-ABA3-4535-A516-2C4579DD6833}" destId="{5DE9185E-6EC0-4D17-88CC-F14D50B2DE8B}" srcOrd="2" destOrd="0" parTransId="{2C67A368-0C94-44B4-B520-93CBD00C0DFB}" sibTransId="{60541B8F-AE3D-4114-9384-EE3F93D57C84}"/>
    <dgm:cxn modelId="{705CBDB0-E2B7-4CDE-86A6-531B4A53A581}" type="presOf" srcId="{D83F2EFE-3844-4496-B642-7955BB311459}" destId="{1729A967-1BAC-4BF8-9C22-84D5C780F31B}" srcOrd="0" destOrd="0" presId="urn:microsoft.com/office/officeart/2011/layout/TabList"/>
    <dgm:cxn modelId="{46C1AFC1-697F-41BC-BBFB-BD76B4A7FC6D}" type="presOf" srcId="{3B0AD4D8-ABA3-4535-A516-2C4579DD6833}" destId="{FC648983-93FF-46A5-94F0-CE7B9A0A25A1}" srcOrd="0" destOrd="0" presId="urn:microsoft.com/office/officeart/2011/layout/TabList"/>
    <dgm:cxn modelId="{DFC025BE-28C2-4A27-B72D-131EFEDCECF9}" type="presOf" srcId="{5DE9185E-6EC0-4D17-88CC-F14D50B2DE8B}" destId="{C751D52A-2414-493C-81AC-FC29F2C5C1BA}" srcOrd="0" destOrd="1" presId="urn:microsoft.com/office/officeart/2011/layout/TabList"/>
    <dgm:cxn modelId="{7E390EC9-2AA7-4163-925A-18E23279A664}" srcId="{3B0AD4D8-ABA3-4535-A516-2C4579DD6833}" destId="{D83F2EFE-3844-4496-B642-7955BB311459}" srcOrd="0" destOrd="0" parTransId="{DCC27D42-7864-4E44-A216-4DC51CA53F4E}" sibTransId="{7A15713B-66DD-4C4D-A42A-658A4CE53EC5}"/>
    <dgm:cxn modelId="{F8398394-EFFE-4810-A247-A4EBE276EC03}" type="presOf" srcId="{EDCF52F9-128B-4AF8-8D6C-9A66AFC5CA94}" destId="{88A12420-A431-4268-B966-A50D7BA4E225}" srcOrd="0" destOrd="0" presId="urn:microsoft.com/office/officeart/2011/layout/TabList"/>
    <dgm:cxn modelId="{AAD57938-E10B-4803-AE16-7C241CB4E940}" type="presOf" srcId="{60DA8CB7-3925-432D-AEFD-E8213F53080B}" destId="{C751D52A-2414-493C-81AC-FC29F2C5C1BA}" srcOrd="0" destOrd="0" presId="urn:microsoft.com/office/officeart/2011/layout/TabList"/>
    <dgm:cxn modelId="{678A9295-E442-454F-89A7-5E84F3C61DB7}" srcId="{EDCF52F9-128B-4AF8-8D6C-9A66AFC5CA94}" destId="{3B0AD4D8-ABA3-4535-A516-2C4579DD6833}" srcOrd="0" destOrd="0" parTransId="{39D5717F-3119-4593-8FC4-00CC3ED4C8BB}" sibTransId="{A1C30320-51E3-46F8-88F5-D73368A98EA5}"/>
    <dgm:cxn modelId="{7194A6FE-4BAD-47D2-B8E3-49C6B57C83B7}" type="presParOf" srcId="{88A12420-A431-4268-B966-A50D7BA4E225}" destId="{2BBD8BA1-3E49-4467-9879-B6182D1550B3}" srcOrd="0" destOrd="0" presId="urn:microsoft.com/office/officeart/2011/layout/TabList"/>
    <dgm:cxn modelId="{5185BA23-4A99-4CB3-8C40-8C33C3CEE20C}" type="presParOf" srcId="{2BBD8BA1-3E49-4467-9879-B6182D1550B3}" destId="{1729A967-1BAC-4BF8-9C22-84D5C780F31B}" srcOrd="0" destOrd="0" presId="urn:microsoft.com/office/officeart/2011/layout/TabList"/>
    <dgm:cxn modelId="{A55D7F65-504F-46DC-B54B-02C29D954E32}" type="presParOf" srcId="{2BBD8BA1-3E49-4467-9879-B6182D1550B3}" destId="{FC648983-93FF-46A5-94F0-CE7B9A0A25A1}" srcOrd="1" destOrd="0" presId="urn:microsoft.com/office/officeart/2011/layout/TabList"/>
    <dgm:cxn modelId="{9F21B7E2-1277-4F35-ACB0-686FB19DDDD5}" type="presParOf" srcId="{2BBD8BA1-3E49-4467-9879-B6182D1550B3}" destId="{04ACC41A-7946-4730-BC4E-287F776F6871}" srcOrd="2" destOrd="0" presId="urn:microsoft.com/office/officeart/2011/layout/TabList"/>
    <dgm:cxn modelId="{C4CB23DC-4731-4125-872A-E0CE965CD029}" type="presParOf" srcId="{88A12420-A431-4268-B966-A50D7BA4E225}" destId="{C751D52A-2414-493C-81AC-FC29F2C5C1BA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D70F720-B6F4-4D4F-84E3-97350A0216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7BF3799-9C02-4BB7-B37D-CF6F0212A107}">
      <dgm:prSet phldrT="[Text]"/>
      <dgm:spPr/>
      <dgm:t>
        <a:bodyPr/>
        <a:lstStyle/>
        <a:p>
          <a:r>
            <a:rPr lang="id-ID" dirty="0" smtClean="0"/>
            <a:t>Press Release</a:t>
          </a:r>
          <a:endParaRPr lang="id-ID" dirty="0"/>
        </a:p>
      </dgm:t>
    </dgm:pt>
    <dgm:pt modelId="{B3BE9184-8C1D-445C-9574-09C85DEC1F6E}" type="parTrans" cxnId="{26926DD4-6477-4CF6-B109-EE1169BB92A5}">
      <dgm:prSet/>
      <dgm:spPr/>
      <dgm:t>
        <a:bodyPr/>
        <a:lstStyle/>
        <a:p>
          <a:endParaRPr lang="id-ID"/>
        </a:p>
      </dgm:t>
    </dgm:pt>
    <dgm:pt modelId="{81ED4D3C-E627-4488-B9E8-DFF3D1079FB6}" type="sibTrans" cxnId="{26926DD4-6477-4CF6-B109-EE1169BB92A5}">
      <dgm:prSet/>
      <dgm:spPr/>
      <dgm:t>
        <a:bodyPr/>
        <a:lstStyle/>
        <a:p>
          <a:endParaRPr lang="id-ID"/>
        </a:p>
      </dgm:t>
    </dgm:pt>
    <dgm:pt modelId="{67E4FBB4-A882-46B8-B0DF-0E2053418604}">
      <dgm:prSet phldrT="[Text]"/>
      <dgm:spPr/>
      <dgm:t>
        <a:bodyPr/>
        <a:lstStyle/>
        <a:p>
          <a:pPr algn="just"/>
          <a:r>
            <a:rPr lang="id-ID" b="1" dirty="0" smtClean="0"/>
            <a:t>Menurut</a:t>
          </a:r>
          <a:r>
            <a:rPr lang="id-ID" dirty="0" smtClean="0"/>
            <a:t> Soemirat dan Ardianto (2004) </a:t>
          </a:r>
          <a:r>
            <a:rPr lang="id-ID" b="1" dirty="0" smtClean="0"/>
            <a:t>press release</a:t>
          </a:r>
          <a:r>
            <a:rPr lang="id-ID" dirty="0" smtClean="0"/>
            <a:t> atau siaran pers adalah informasi </a:t>
          </a:r>
          <a:r>
            <a:rPr lang="id-ID" b="1" dirty="0" smtClean="0"/>
            <a:t>dalam</a:t>
          </a:r>
          <a:r>
            <a:rPr lang="id-ID" dirty="0" smtClean="0"/>
            <a:t> bentuk berita yang dibuat oleh Public Relations (PR) suatu organisasi/ perusahaan yang disampaikan kepada pengelola pers/ redaksi media massa (tv, radio, media cetak, media online) untuk dipublikasikan </a:t>
          </a:r>
          <a:r>
            <a:rPr lang="id-ID" b="1" dirty="0" smtClean="0"/>
            <a:t>dalam</a:t>
          </a:r>
          <a:r>
            <a:rPr lang="id-ID" dirty="0" smtClean="0"/>
            <a:t> media massa tersebut</a:t>
          </a:r>
          <a:endParaRPr lang="id-ID" dirty="0"/>
        </a:p>
      </dgm:t>
    </dgm:pt>
    <dgm:pt modelId="{70DA7526-8C9B-4D20-8A26-2859C72E10CB}" type="parTrans" cxnId="{7822F87C-ACC8-4EB0-B566-0205748998B7}">
      <dgm:prSet/>
      <dgm:spPr/>
      <dgm:t>
        <a:bodyPr/>
        <a:lstStyle/>
        <a:p>
          <a:endParaRPr lang="id-ID"/>
        </a:p>
      </dgm:t>
    </dgm:pt>
    <dgm:pt modelId="{C625B141-32FA-4559-B18F-B54B32770B76}" type="sibTrans" cxnId="{7822F87C-ACC8-4EB0-B566-0205748998B7}">
      <dgm:prSet/>
      <dgm:spPr/>
      <dgm:t>
        <a:bodyPr/>
        <a:lstStyle/>
        <a:p>
          <a:endParaRPr lang="id-ID"/>
        </a:p>
      </dgm:t>
    </dgm:pt>
    <dgm:pt modelId="{0E0BBAC4-2F82-4C7C-A944-9F72D2F4AD48}" type="pres">
      <dgm:prSet presAssocID="{1D70F720-B6F4-4D4F-84E3-97350A0216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A7CB8B9-8590-41B7-9CF7-E8741D0C600E}" type="pres">
      <dgm:prSet presAssocID="{87BF3799-9C02-4BB7-B37D-CF6F0212A10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9A8198-C5FD-4425-A25E-B63CCADA959D}" type="pres">
      <dgm:prSet presAssocID="{87BF3799-9C02-4BB7-B37D-CF6F0212A10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7BA27C1-1A05-4F71-AABF-B97C92773FF9}" type="presOf" srcId="{67E4FBB4-A882-46B8-B0DF-0E2053418604}" destId="{F29A8198-C5FD-4425-A25E-B63CCADA959D}" srcOrd="0" destOrd="0" presId="urn:microsoft.com/office/officeart/2005/8/layout/vList2"/>
    <dgm:cxn modelId="{7822F87C-ACC8-4EB0-B566-0205748998B7}" srcId="{87BF3799-9C02-4BB7-B37D-CF6F0212A107}" destId="{67E4FBB4-A882-46B8-B0DF-0E2053418604}" srcOrd="0" destOrd="0" parTransId="{70DA7526-8C9B-4D20-8A26-2859C72E10CB}" sibTransId="{C625B141-32FA-4559-B18F-B54B32770B76}"/>
    <dgm:cxn modelId="{97B11356-D027-4A25-91C2-A9A0FF2B8CDA}" type="presOf" srcId="{1D70F720-B6F4-4D4F-84E3-97350A0216BC}" destId="{0E0BBAC4-2F82-4C7C-A944-9F72D2F4AD48}" srcOrd="0" destOrd="0" presId="urn:microsoft.com/office/officeart/2005/8/layout/vList2"/>
    <dgm:cxn modelId="{2372AD23-1B0C-48B0-865B-31A2396F8009}" type="presOf" srcId="{87BF3799-9C02-4BB7-B37D-CF6F0212A107}" destId="{9A7CB8B9-8590-41B7-9CF7-E8741D0C600E}" srcOrd="0" destOrd="0" presId="urn:microsoft.com/office/officeart/2005/8/layout/vList2"/>
    <dgm:cxn modelId="{26926DD4-6477-4CF6-B109-EE1169BB92A5}" srcId="{1D70F720-B6F4-4D4F-84E3-97350A0216BC}" destId="{87BF3799-9C02-4BB7-B37D-CF6F0212A107}" srcOrd="0" destOrd="0" parTransId="{B3BE9184-8C1D-445C-9574-09C85DEC1F6E}" sibTransId="{81ED4D3C-E627-4488-B9E8-DFF3D1079FB6}"/>
    <dgm:cxn modelId="{2774A6A5-545E-4883-93E8-3D8E2FABBDFE}" type="presParOf" srcId="{0E0BBAC4-2F82-4C7C-A944-9F72D2F4AD48}" destId="{9A7CB8B9-8590-41B7-9CF7-E8741D0C600E}" srcOrd="0" destOrd="0" presId="urn:microsoft.com/office/officeart/2005/8/layout/vList2"/>
    <dgm:cxn modelId="{3E2ED01F-86D0-4224-BC4B-F264A168205B}" type="presParOf" srcId="{0E0BBAC4-2F82-4C7C-A944-9F72D2F4AD48}" destId="{F29A8198-C5FD-4425-A25E-B63CCADA959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E6A204D-517E-415B-9AE5-A4A2581D884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33641A2B-8831-4BB3-83E1-215FCC728808}">
      <dgm:prSet phldrT="[Text]"/>
      <dgm:spPr/>
      <dgm:t>
        <a:bodyPr/>
        <a:lstStyle/>
        <a:p>
          <a:r>
            <a:rPr lang="id-ID" dirty="0" smtClean="0"/>
            <a:t>Basic Publicity Release</a:t>
          </a:r>
          <a:endParaRPr lang="id-ID" dirty="0"/>
        </a:p>
      </dgm:t>
    </dgm:pt>
    <dgm:pt modelId="{C7DC2E0F-E22A-400F-B4FF-B0FE16008EDD}" type="parTrans" cxnId="{F25A9A8D-87F2-476B-8EC0-2EE8FE23A67E}">
      <dgm:prSet/>
      <dgm:spPr/>
      <dgm:t>
        <a:bodyPr/>
        <a:lstStyle/>
        <a:p>
          <a:endParaRPr lang="id-ID"/>
        </a:p>
      </dgm:t>
    </dgm:pt>
    <dgm:pt modelId="{A1682F7A-110B-4CB8-B087-95233527EF99}" type="sibTrans" cxnId="{F25A9A8D-87F2-476B-8EC0-2EE8FE23A67E}">
      <dgm:prSet/>
      <dgm:spPr/>
      <dgm:t>
        <a:bodyPr/>
        <a:lstStyle/>
        <a:p>
          <a:endParaRPr lang="id-ID"/>
        </a:p>
      </dgm:t>
    </dgm:pt>
    <dgm:pt modelId="{8A3DDEE1-5280-44ED-8457-4E6F6FD1F8B5}">
      <dgm:prSet phldrT="[Text]"/>
      <dgm:spPr/>
      <dgm:t>
        <a:bodyPr/>
        <a:lstStyle/>
        <a:p>
          <a:r>
            <a:rPr lang="id-ID" dirty="0" smtClean="0"/>
            <a:t>Informasi umum yang mengandung nilai berita baik nasional, regional maupun internasional</a:t>
          </a:r>
          <a:endParaRPr lang="id-ID" dirty="0"/>
        </a:p>
      </dgm:t>
    </dgm:pt>
    <dgm:pt modelId="{C0E85CA5-15A4-4BCC-AADB-6CF1AC0B5B25}" type="parTrans" cxnId="{8519BE98-E91D-43B4-B655-B0BC8FCD3EA0}">
      <dgm:prSet/>
      <dgm:spPr/>
      <dgm:t>
        <a:bodyPr/>
        <a:lstStyle/>
        <a:p>
          <a:endParaRPr lang="id-ID"/>
        </a:p>
      </dgm:t>
    </dgm:pt>
    <dgm:pt modelId="{A5A9004F-7C4C-4AA0-9443-C5F2462642FD}" type="sibTrans" cxnId="{8519BE98-E91D-43B4-B655-B0BC8FCD3EA0}">
      <dgm:prSet/>
      <dgm:spPr/>
      <dgm:t>
        <a:bodyPr/>
        <a:lstStyle/>
        <a:p>
          <a:endParaRPr lang="id-ID"/>
        </a:p>
      </dgm:t>
    </dgm:pt>
    <dgm:pt modelId="{99DCFD92-A719-4260-8BF1-9B1F7F7D1070}">
      <dgm:prSet phldrT="[Text]"/>
      <dgm:spPr/>
      <dgm:t>
        <a:bodyPr/>
        <a:lstStyle/>
        <a:p>
          <a:r>
            <a:rPr lang="id-ID" dirty="0" smtClean="0"/>
            <a:t>Product Release</a:t>
          </a:r>
          <a:endParaRPr lang="id-ID" dirty="0"/>
        </a:p>
      </dgm:t>
    </dgm:pt>
    <dgm:pt modelId="{2F0098B9-C3BE-453E-AEDA-19DF63B45534}" type="parTrans" cxnId="{911D81AC-8EA6-4708-A48A-97FB2FFA9C66}">
      <dgm:prSet/>
      <dgm:spPr/>
      <dgm:t>
        <a:bodyPr/>
        <a:lstStyle/>
        <a:p>
          <a:endParaRPr lang="id-ID"/>
        </a:p>
      </dgm:t>
    </dgm:pt>
    <dgm:pt modelId="{64580B67-0E02-4C23-B44A-3CEC8FAB76FD}" type="sibTrans" cxnId="{911D81AC-8EA6-4708-A48A-97FB2FFA9C66}">
      <dgm:prSet/>
      <dgm:spPr/>
      <dgm:t>
        <a:bodyPr/>
        <a:lstStyle/>
        <a:p>
          <a:endParaRPr lang="id-ID"/>
        </a:p>
      </dgm:t>
    </dgm:pt>
    <dgm:pt modelId="{1ED0B947-A8BC-4F3B-8F19-467FB796F3BB}">
      <dgm:prSet phldrT="[Text]"/>
      <dgm:spPr/>
      <dgm:t>
        <a:bodyPr/>
        <a:lstStyle/>
        <a:p>
          <a:r>
            <a:rPr lang="id-ID" dirty="0" smtClean="0"/>
            <a:t>Informasi yang disebarkan berkaitan dengan peluncuran produk-produk baru atau berkaitan dengan produk perusahaan</a:t>
          </a:r>
          <a:endParaRPr lang="id-ID" dirty="0"/>
        </a:p>
      </dgm:t>
    </dgm:pt>
    <dgm:pt modelId="{C1E26C42-EFE0-4E12-A7D6-C9F7AE8A357D}" type="parTrans" cxnId="{C1AF3A17-A079-43B0-A65C-FB243DD0D756}">
      <dgm:prSet/>
      <dgm:spPr/>
      <dgm:t>
        <a:bodyPr/>
        <a:lstStyle/>
        <a:p>
          <a:endParaRPr lang="id-ID"/>
        </a:p>
      </dgm:t>
    </dgm:pt>
    <dgm:pt modelId="{857564FF-B128-4D6C-A90E-5A1774779EAB}" type="sibTrans" cxnId="{C1AF3A17-A079-43B0-A65C-FB243DD0D756}">
      <dgm:prSet/>
      <dgm:spPr/>
      <dgm:t>
        <a:bodyPr/>
        <a:lstStyle/>
        <a:p>
          <a:endParaRPr lang="id-ID"/>
        </a:p>
      </dgm:t>
    </dgm:pt>
    <dgm:pt modelId="{2E840167-82AC-409D-A822-514304C11B2B}">
      <dgm:prSet phldrT="[Text]"/>
      <dgm:spPr/>
      <dgm:t>
        <a:bodyPr/>
        <a:lstStyle/>
        <a:p>
          <a:r>
            <a:rPr lang="id-ID" dirty="0" smtClean="0"/>
            <a:t>Finansial release</a:t>
          </a:r>
          <a:endParaRPr lang="id-ID" dirty="0"/>
        </a:p>
      </dgm:t>
    </dgm:pt>
    <dgm:pt modelId="{849B0940-23D6-48B3-AC33-F4A57F377ECF}" type="parTrans" cxnId="{FAC4404E-0AA1-45D0-A19C-2B3005D307D5}">
      <dgm:prSet/>
      <dgm:spPr/>
      <dgm:t>
        <a:bodyPr/>
        <a:lstStyle/>
        <a:p>
          <a:endParaRPr lang="id-ID"/>
        </a:p>
      </dgm:t>
    </dgm:pt>
    <dgm:pt modelId="{B0400721-9642-4249-9473-C0B0934F0CE9}" type="sibTrans" cxnId="{FAC4404E-0AA1-45D0-A19C-2B3005D307D5}">
      <dgm:prSet/>
      <dgm:spPr/>
      <dgm:t>
        <a:bodyPr/>
        <a:lstStyle/>
        <a:p>
          <a:endParaRPr lang="id-ID"/>
        </a:p>
      </dgm:t>
    </dgm:pt>
    <dgm:pt modelId="{513077B0-6DC4-460F-8E23-CD01DE99E0B0}">
      <dgm:prSet/>
      <dgm:spPr/>
      <dgm:t>
        <a:bodyPr/>
        <a:lstStyle/>
        <a:p>
          <a:r>
            <a:rPr lang="id-ID" dirty="0" smtClean="0"/>
            <a:t>Informasi tentang keuangan suatu perusahaan atau pemegang saham yang dapat menjadi konsumsi umum</a:t>
          </a:r>
          <a:endParaRPr lang="id-ID" dirty="0"/>
        </a:p>
      </dgm:t>
    </dgm:pt>
    <dgm:pt modelId="{04C1CAED-3D3D-40D9-9317-675F09EA9717}" type="parTrans" cxnId="{BE02446D-5C8C-45C2-BC8B-AD253A200A28}">
      <dgm:prSet/>
      <dgm:spPr/>
      <dgm:t>
        <a:bodyPr/>
        <a:lstStyle/>
        <a:p>
          <a:endParaRPr lang="id-ID"/>
        </a:p>
      </dgm:t>
    </dgm:pt>
    <dgm:pt modelId="{90D7089C-F514-43E8-A6A1-966EB86A3622}" type="sibTrans" cxnId="{BE02446D-5C8C-45C2-BC8B-AD253A200A28}">
      <dgm:prSet/>
      <dgm:spPr/>
      <dgm:t>
        <a:bodyPr/>
        <a:lstStyle/>
        <a:p>
          <a:endParaRPr lang="id-ID"/>
        </a:p>
      </dgm:t>
    </dgm:pt>
    <dgm:pt modelId="{69B58B7D-3C3C-4694-BEB3-B3F65203F39E}" type="pres">
      <dgm:prSet presAssocID="{1E6A204D-517E-415B-9AE5-A4A2581D88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7EA712D-8445-4051-B24E-9C1A80D7C063}" type="pres">
      <dgm:prSet presAssocID="{33641A2B-8831-4BB3-83E1-215FCC728808}" presName="composite" presStyleCnt="0"/>
      <dgm:spPr/>
    </dgm:pt>
    <dgm:pt modelId="{AF7EFBFA-3623-4CFB-9D25-A2242FBBAD4E}" type="pres">
      <dgm:prSet presAssocID="{33641A2B-8831-4BB3-83E1-215FCC72880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245700-FBDC-4E91-BBC1-6F97DB9AF338}" type="pres">
      <dgm:prSet presAssocID="{33641A2B-8831-4BB3-83E1-215FCC72880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DBAF81-EBEB-4CB2-A8E1-C39141F11F70}" type="pres">
      <dgm:prSet presAssocID="{A1682F7A-110B-4CB8-B087-95233527EF99}" presName="space" presStyleCnt="0"/>
      <dgm:spPr/>
    </dgm:pt>
    <dgm:pt modelId="{C38111AA-041B-4FC7-B56C-925CCA578AA6}" type="pres">
      <dgm:prSet presAssocID="{99DCFD92-A719-4260-8BF1-9B1F7F7D1070}" presName="composite" presStyleCnt="0"/>
      <dgm:spPr/>
    </dgm:pt>
    <dgm:pt modelId="{6A92BC7E-40CB-448B-A5F1-955D0D005C5B}" type="pres">
      <dgm:prSet presAssocID="{99DCFD92-A719-4260-8BF1-9B1F7F7D107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4B760DC-7463-47C2-AA74-8A2DC35C984D}" type="pres">
      <dgm:prSet presAssocID="{99DCFD92-A719-4260-8BF1-9B1F7F7D107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EBB63D-24F7-4CC3-A6D4-794D4C1953AD}" type="pres">
      <dgm:prSet presAssocID="{64580B67-0E02-4C23-B44A-3CEC8FAB76FD}" presName="space" presStyleCnt="0"/>
      <dgm:spPr/>
    </dgm:pt>
    <dgm:pt modelId="{E6ED59D1-3931-44E7-B613-7FFD9F2AF97E}" type="pres">
      <dgm:prSet presAssocID="{2E840167-82AC-409D-A822-514304C11B2B}" presName="composite" presStyleCnt="0"/>
      <dgm:spPr/>
    </dgm:pt>
    <dgm:pt modelId="{23F0760B-AC48-43E5-A651-711B7E0AD16D}" type="pres">
      <dgm:prSet presAssocID="{2E840167-82AC-409D-A822-514304C11B2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6EBF6B-FB8E-4BFF-85C3-3170F3C2F2D7}" type="pres">
      <dgm:prSet presAssocID="{2E840167-82AC-409D-A822-514304C11B2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E02446D-5C8C-45C2-BC8B-AD253A200A28}" srcId="{2E840167-82AC-409D-A822-514304C11B2B}" destId="{513077B0-6DC4-460F-8E23-CD01DE99E0B0}" srcOrd="0" destOrd="0" parTransId="{04C1CAED-3D3D-40D9-9317-675F09EA9717}" sibTransId="{90D7089C-F514-43E8-A6A1-966EB86A3622}"/>
    <dgm:cxn modelId="{911D81AC-8EA6-4708-A48A-97FB2FFA9C66}" srcId="{1E6A204D-517E-415B-9AE5-A4A2581D884C}" destId="{99DCFD92-A719-4260-8BF1-9B1F7F7D1070}" srcOrd="1" destOrd="0" parTransId="{2F0098B9-C3BE-453E-AEDA-19DF63B45534}" sibTransId="{64580B67-0E02-4C23-B44A-3CEC8FAB76FD}"/>
    <dgm:cxn modelId="{A49BB45A-7863-4B09-8722-FBC56DE5A6E6}" type="presOf" srcId="{513077B0-6DC4-460F-8E23-CD01DE99E0B0}" destId="{EE6EBF6B-FB8E-4BFF-85C3-3170F3C2F2D7}" srcOrd="0" destOrd="0" presId="urn:microsoft.com/office/officeart/2005/8/layout/hList1"/>
    <dgm:cxn modelId="{C1AF3A17-A079-43B0-A65C-FB243DD0D756}" srcId="{99DCFD92-A719-4260-8BF1-9B1F7F7D1070}" destId="{1ED0B947-A8BC-4F3B-8F19-467FB796F3BB}" srcOrd="0" destOrd="0" parTransId="{C1E26C42-EFE0-4E12-A7D6-C9F7AE8A357D}" sibTransId="{857564FF-B128-4D6C-A90E-5A1774779EAB}"/>
    <dgm:cxn modelId="{F25A9A8D-87F2-476B-8EC0-2EE8FE23A67E}" srcId="{1E6A204D-517E-415B-9AE5-A4A2581D884C}" destId="{33641A2B-8831-4BB3-83E1-215FCC728808}" srcOrd="0" destOrd="0" parTransId="{C7DC2E0F-E22A-400F-B4FF-B0FE16008EDD}" sibTransId="{A1682F7A-110B-4CB8-B087-95233527EF99}"/>
    <dgm:cxn modelId="{8519BE98-E91D-43B4-B655-B0BC8FCD3EA0}" srcId="{33641A2B-8831-4BB3-83E1-215FCC728808}" destId="{8A3DDEE1-5280-44ED-8457-4E6F6FD1F8B5}" srcOrd="0" destOrd="0" parTransId="{C0E85CA5-15A4-4BCC-AADB-6CF1AC0B5B25}" sibTransId="{A5A9004F-7C4C-4AA0-9443-C5F2462642FD}"/>
    <dgm:cxn modelId="{BAFC7C5D-5827-47B1-8182-E9E593D59F0D}" type="presOf" srcId="{1ED0B947-A8BC-4F3B-8F19-467FB796F3BB}" destId="{54B760DC-7463-47C2-AA74-8A2DC35C984D}" srcOrd="0" destOrd="0" presId="urn:microsoft.com/office/officeart/2005/8/layout/hList1"/>
    <dgm:cxn modelId="{FAC4404E-0AA1-45D0-A19C-2B3005D307D5}" srcId="{1E6A204D-517E-415B-9AE5-A4A2581D884C}" destId="{2E840167-82AC-409D-A822-514304C11B2B}" srcOrd="2" destOrd="0" parTransId="{849B0940-23D6-48B3-AC33-F4A57F377ECF}" sibTransId="{B0400721-9642-4249-9473-C0B0934F0CE9}"/>
    <dgm:cxn modelId="{1A537DF5-73C1-4C37-87BE-B30A275202AA}" type="presOf" srcId="{1E6A204D-517E-415B-9AE5-A4A2581D884C}" destId="{69B58B7D-3C3C-4694-BEB3-B3F65203F39E}" srcOrd="0" destOrd="0" presId="urn:microsoft.com/office/officeart/2005/8/layout/hList1"/>
    <dgm:cxn modelId="{111B049E-5B6F-45B0-B063-C020145AAE9F}" type="presOf" srcId="{33641A2B-8831-4BB3-83E1-215FCC728808}" destId="{AF7EFBFA-3623-4CFB-9D25-A2242FBBAD4E}" srcOrd="0" destOrd="0" presId="urn:microsoft.com/office/officeart/2005/8/layout/hList1"/>
    <dgm:cxn modelId="{2B354D10-BB84-4120-9B77-36939A195524}" type="presOf" srcId="{2E840167-82AC-409D-A822-514304C11B2B}" destId="{23F0760B-AC48-43E5-A651-711B7E0AD16D}" srcOrd="0" destOrd="0" presId="urn:microsoft.com/office/officeart/2005/8/layout/hList1"/>
    <dgm:cxn modelId="{02D402C8-904C-4496-AFD3-9013BD6136EC}" type="presOf" srcId="{99DCFD92-A719-4260-8BF1-9B1F7F7D1070}" destId="{6A92BC7E-40CB-448B-A5F1-955D0D005C5B}" srcOrd="0" destOrd="0" presId="urn:microsoft.com/office/officeart/2005/8/layout/hList1"/>
    <dgm:cxn modelId="{FA4A9EB3-B900-4540-8A85-9F641440FD68}" type="presOf" srcId="{8A3DDEE1-5280-44ED-8457-4E6F6FD1F8B5}" destId="{FC245700-FBDC-4E91-BBC1-6F97DB9AF338}" srcOrd="0" destOrd="0" presId="urn:microsoft.com/office/officeart/2005/8/layout/hList1"/>
    <dgm:cxn modelId="{4F401F23-4D25-4202-8E7F-B1E23BB9FE65}" type="presParOf" srcId="{69B58B7D-3C3C-4694-BEB3-B3F65203F39E}" destId="{67EA712D-8445-4051-B24E-9C1A80D7C063}" srcOrd="0" destOrd="0" presId="urn:microsoft.com/office/officeart/2005/8/layout/hList1"/>
    <dgm:cxn modelId="{7A11645A-0D1E-48F2-8E5E-8C5E3372FF06}" type="presParOf" srcId="{67EA712D-8445-4051-B24E-9C1A80D7C063}" destId="{AF7EFBFA-3623-4CFB-9D25-A2242FBBAD4E}" srcOrd="0" destOrd="0" presId="urn:microsoft.com/office/officeart/2005/8/layout/hList1"/>
    <dgm:cxn modelId="{40422B61-9171-478C-A666-6342EB05360F}" type="presParOf" srcId="{67EA712D-8445-4051-B24E-9C1A80D7C063}" destId="{FC245700-FBDC-4E91-BBC1-6F97DB9AF338}" srcOrd="1" destOrd="0" presId="urn:microsoft.com/office/officeart/2005/8/layout/hList1"/>
    <dgm:cxn modelId="{99E54BC5-135B-4BCD-8D63-8C229FDD0AE8}" type="presParOf" srcId="{69B58B7D-3C3C-4694-BEB3-B3F65203F39E}" destId="{88DBAF81-EBEB-4CB2-A8E1-C39141F11F70}" srcOrd="1" destOrd="0" presId="urn:microsoft.com/office/officeart/2005/8/layout/hList1"/>
    <dgm:cxn modelId="{D7A56A2D-698B-4715-A2E3-8560C9579388}" type="presParOf" srcId="{69B58B7D-3C3C-4694-BEB3-B3F65203F39E}" destId="{C38111AA-041B-4FC7-B56C-925CCA578AA6}" srcOrd="2" destOrd="0" presId="urn:microsoft.com/office/officeart/2005/8/layout/hList1"/>
    <dgm:cxn modelId="{90F435CF-5A24-4FA9-BC97-E41E32BAB0F0}" type="presParOf" srcId="{C38111AA-041B-4FC7-B56C-925CCA578AA6}" destId="{6A92BC7E-40CB-448B-A5F1-955D0D005C5B}" srcOrd="0" destOrd="0" presId="urn:microsoft.com/office/officeart/2005/8/layout/hList1"/>
    <dgm:cxn modelId="{AE08F08F-F7C4-4E4C-B509-A94700D4CFD1}" type="presParOf" srcId="{C38111AA-041B-4FC7-B56C-925CCA578AA6}" destId="{54B760DC-7463-47C2-AA74-8A2DC35C984D}" srcOrd="1" destOrd="0" presId="urn:microsoft.com/office/officeart/2005/8/layout/hList1"/>
    <dgm:cxn modelId="{FB7BF94E-925D-4A79-8F85-3EE07242BD87}" type="presParOf" srcId="{69B58B7D-3C3C-4694-BEB3-B3F65203F39E}" destId="{40EBB63D-24F7-4CC3-A6D4-794D4C1953AD}" srcOrd="3" destOrd="0" presId="urn:microsoft.com/office/officeart/2005/8/layout/hList1"/>
    <dgm:cxn modelId="{967BC28A-EE69-4174-AC46-4A6C3EC56148}" type="presParOf" srcId="{69B58B7D-3C3C-4694-BEB3-B3F65203F39E}" destId="{E6ED59D1-3931-44E7-B613-7FFD9F2AF97E}" srcOrd="4" destOrd="0" presId="urn:microsoft.com/office/officeart/2005/8/layout/hList1"/>
    <dgm:cxn modelId="{81D7479E-556F-4F1D-8891-AC16C26DEA1C}" type="presParOf" srcId="{E6ED59D1-3931-44E7-B613-7FFD9F2AF97E}" destId="{23F0760B-AC48-43E5-A651-711B7E0AD16D}" srcOrd="0" destOrd="0" presId="urn:microsoft.com/office/officeart/2005/8/layout/hList1"/>
    <dgm:cxn modelId="{400E726D-DBB6-4F80-A027-F3D6DF033856}" type="presParOf" srcId="{E6ED59D1-3931-44E7-B613-7FFD9F2AF97E}" destId="{EE6EBF6B-FB8E-4BFF-85C3-3170F3C2F2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A7E9B92-A027-4866-BEAA-B0C7143102B7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50E09F3B-5FD3-42F8-9DA7-4C80E2E9EA45}">
      <dgm:prSet phldrT="[Text]"/>
      <dgm:spPr/>
      <dgm:t>
        <a:bodyPr/>
        <a:lstStyle/>
        <a:p>
          <a:r>
            <a:rPr lang="id-ID" dirty="0" smtClean="0"/>
            <a:t>Hal yang penting dalam menulis</a:t>
          </a:r>
          <a:endParaRPr lang="id-ID" dirty="0"/>
        </a:p>
      </dgm:t>
    </dgm:pt>
    <dgm:pt modelId="{1A221599-2BF0-4634-A844-1CEA695DF262}" type="parTrans" cxnId="{FFEACD72-5EA9-4CA9-AD12-65E3201A425C}">
      <dgm:prSet/>
      <dgm:spPr/>
      <dgm:t>
        <a:bodyPr/>
        <a:lstStyle/>
        <a:p>
          <a:endParaRPr lang="id-ID"/>
        </a:p>
      </dgm:t>
    </dgm:pt>
    <dgm:pt modelId="{E031CAB4-9630-4E88-A045-5116294ED8CD}" type="sibTrans" cxnId="{FFEACD72-5EA9-4CA9-AD12-65E3201A425C}">
      <dgm:prSet/>
      <dgm:spPr/>
      <dgm:t>
        <a:bodyPr/>
        <a:lstStyle/>
        <a:p>
          <a:endParaRPr lang="id-ID"/>
        </a:p>
      </dgm:t>
    </dgm:pt>
    <dgm:pt modelId="{910F807C-03BE-4047-B922-2EC5A389A5CC}">
      <dgm:prSet phldrT="[Text]"/>
      <dgm:spPr>
        <a:noFill/>
      </dgm:spPr>
      <dgm:t>
        <a:bodyPr/>
        <a:lstStyle/>
        <a:p>
          <a:r>
            <a:rPr lang="id-ID" dirty="0" smtClean="0"/>
            <a:t>Judul </a:t>
          </a:r>
          <a:endParaRPr lang="id-ID" dirty="0"/>
        </a:p>
      </dgm:t>
    </dgm:pt>
    <dgm:pt modelId="{67C2BF23-64C0-4DE4-B169-7F56E453EC4B}" type="parTrans" cxnId="{DEAD683E-3BD8-4356-9E3F-53CCE4E43372}">
      <dgm:prSet/>
      <dgm:spPr/>
      <dgm:t>
        <a:bodyPr/>
        <a:lstStyle/>
        <a:p>
          <a:endParaRPr lang="id-ID"/>
        </a:p>
      </dgm:t>
    </dgm:pt>
    <dgm:pt modelId="{CE622212-0F78-4B2E-8F31-DC5B3FDCB83C}" type="sibTrans" cxnId="{DEAD683E-3BD8-4356-9E3F-53CCE4E43372}">
      <dgm:prSet/>
      <dgm:spPr/>
      <dgm:t>
        <a:bodyPr/>
        <a:lstStyle/>
        <a:p>
          <a:endParaRPr lang="id-ID"/>
        </a:p>
      </dgm:t>
    </dgm:pt>
    <dgm:pt modelId="{32D50C3E-FE2E-441B-BBB0-493A728FFB77}">
      <dgm:prSet phldrT="[Text]"/>
      <dgm:spPr>
        <a:solidFill>
          <a:srgbClr val="92D050"/>
        </a:solidFill>
      </dgm:spPr>
      <dgm:t>
        <a:bodyPr/>
        <a:lstStyle/>
        <a:p>
          <a:r>
            <a:rPr lang="id-ID" dirty="0" smtClean="0"/>
            <a:t>Kalimat pembuka</a:t>
          </a:r>
          <a:endParaRPr lang="id-ID" dirty="0"/>
        </a:p>
      </dgm:t>
    </dgm:pt>
    <dgm:pt modelId="{D28DA33B-2223-4846-BF72-EA95F4CC0A76}" type="parTrans" cxnId="{2C322EE3-0B7B-4090-BB6F-BA2D3405A1B5}">
      <dgm:prSet/>
      <dgm:spPr/>
      <dgm:t>
        <a:bodyPr/>
        <a:lstStyle/>
        <a:p>
          <a:endParaRPr lang="id-ID"/>
        </a:p>
      </dgm:t>
    </dgm:pt>
    <dgm:pt modelId="{FC75EA06-AF0D-4292-B695-7823908ECA55}" type="sibTrans" cxnId="{2C322EE3-0B7B-4090-BB6F-BA2D3405A1B5}">
      <dgm:prSet/>
      <dgm:spPr/>
      <dgm:t>
        <a:bodyPr/>
        <a:lstStyle/>
        <a:p>
          <a:endParaRPr lang="id-ID"/>
        </a:p>
      </dgm:t>
    </dgm:pt>
    <dgm:pt modelId="{AAD131C3-827E-4212-8BE6-CF4AD94F6334}">
      <dgm:prSet phldrT="[Text]"/>
      <dgm:spPr/>
      <dgm:t>
        <a:bodyPr/>
        <a:lstStyle/>
        <a:p>
          <a:r>
            <a:rPr lang="id-ID" dirty="0" smtClean="0"/>
            <a:t>Akurasi </a:t>
          </a:r>
          <a:endParaRPr lang="id-ID" dirty="0"/>
        </a:p>
      </dgm:t>
    </dgm:pt>
    <dgm:pt modelId="{F48E7984-F257-417E-AD47-F4AFF82249F8}" type="parTrans" cxnId="{83E52565-9A94-4946-B226-A2EC0CF863AB}">
      <dgm:prSet/>
      <dgm:spPr/>
      <dgm:t>
        <a:bodyPr/>
        <a:lstStyle/>
        <a:p>
          <a:endParaRPr lang="id-ID"/>
        </a:p>
      </dgm:t>
    </dgm:pt>
    <dgm:pt modelId="{E83C115A-BDAD-4962-A300-547297475A9B}" type="sibTrans" cxnId="{83E52565-9A94-4946-B226-A2EC0CF863AB}">
      <dgm:prSet/>
      <dgm:spPr/>
      <dgm:t>
        <a:bodyPr/>
        <a:lstStyle/>
        <a:p>
          <a:endParaRPr lang="id-ID"/>
        </a:p>
      </dgm:t>
    </dgm:pt>
    <dgm:pt modelId="{09DBC094-69CE-42C6-BB3B-0D1A6D74AFDC}">
      <dgm:prSet phldrT="[Text]"/>
      <dgm:spPr/>
      <dgm:t>
        <a:bodyPr/>
        <a:lstStyle/>
        <a:p>
          <a:r>
            <a:rPr lang="id-ID" dirty="0" smtClean="0"/>
            <a:t>Bahasa </a:t>
          </a:r>
          <a:endParaRPr lang="id-ID" dirty="0"/>
        </a:p>
      </dgm:t>
    </dgm:pt>
    <dgm:pt modelId="{42FF7E7A-E8C7-4DF3-8787-ED126C056417}" type="parTrans" cxnId="{30A5C334-BF87-4939-BD13-389FC743579C}">
      <dgm:prSet/>
      <dgm:spPr/>
      <dgm:t>
        <a:bodyPr/>
        <a:lstStyle/>
        <a:p>
          <a:endParaRPr lang="id-ID"/>
        </a:p>
      </dgm:t>
    </dgm:pt>
    <dgm:pt modelId="{49419CFD-36AF-4559-BDBD-44F829B54065}" type="sibTrans" cxnId="{30A5C334-BF87-4939-BD13-389FC743579C}">
      <dgm:prSet/>
      <dgm:spPr/>
      <dgm:t>
        <a:bodyPr/>
        <a:lstStyle/>
        <a:p>
          <a:endParaRPr lang="id-ID"/>
        </a:p>
      </dgm:t>
    </dgm:pt>
    <dgm:pt modelId="{3E8FB4C4-BED1-4DD5-BDCB-C475B341A33A}">
      <dgm:prSet phldrT="[Text]"/>
      <dgm:spPr/>
      <dgm:t>
        <a:bodyPr/>
        <a:lstStyle/>
        <a:p>
          <a:r>
            <a:rPr lang="id-ID" dirty="0" smtClean="0"/>
            <a:t>Ekslusivitas </a:t>
          </a:r>
          <a:endParaRPr lang="id-ID" dirty="0"/>
        </a:p>
      </dgm:t>
    </dgm:pt>
    <dgm:pt modelId="{AB7D8CBD-B3AF-4F7F-B1AA-07D76A6E9E63}" type="parTrans" cxnId="{CA4666D6-D29C-4A37-B77C-FE31493FE686}">
      <dgm:prSet/>
      <dgm:spPr/>
      <dgm:t>
        <a:bodyPr/>
        <a:lstStyle/>
        <a:p>
          <a:endParaRPr lang="id-ID"/>
        </a:p>
      </dgm:t>
    </dgm:pt>
    <dgm:pt modelId="{D3B024D3-5ED2-4D9D-8BE0-9A1874217FF8}" type="sibTrans" cxnId="{CA4666D6-D29C-4A37-B77C-FE31493FE686}">
      <dgm:prSet/>
      <dgm:spPr/>
      <dgm:t>
        <a:bodyPr/>
        <a:lstStyle/>
        <a:p>
          <a:endParaRPr lang="id-ID"/>
        </a:p>
      </dgm:t>
    </dgm:pt>
    <dgm:pt modelId="{3021B94E-42B0-4A63-9905-EA8B25B51123}">
      <dgm:prSet phldrT="[Text]"/>
      <dgm:spPr/>
      <dgm:t>
        <a:bodyPr/>
        <a:lstStyle/>
        <a:p>
          <a:r>
            <a:rPr lang="id-ID" dirty="0" smtClean="0"/>
            <a:t>Relevansi </a:t>
          </a:r>
          <a:endParaRPr lang="id-ID" dirty="0"/>
        </a:p>
      </dgm:t>
    </dgm:pt>
    <dgm:pt modelId="{5F0014BF-C9CA-4601-AB6C-69480182EAA0}" type="parTrans" cxnId="{692D11E2-9FD9-4642-8F10-1E01500B7373}">
      <dgm:prSet/>
      <dgm:spPr/>
      <dgm:t>
        <a:bodyPr/>
        <a:lstStyle/>
        <a:p>
          <a:endParaRPr lang="id-ID"/>
        </a:p>
      </dgm:t>
    </dgm:pt>
    <dgm:pt modelId="{071750FB-102D-4B03-95E2-A56D9248C906}" type="sibTrans" cxnId="{692D11E2-9FD9-4642-8F10-1E01500B7373}">
      <dgm:prSet/>
      <dgm:spPr/>
      <dgm:t>
        <a:bodyPr/>
        <a:lstStyle/>
        <a:p>
          <a:endParaRPr lang="id-ID"/>
        </a:p>
      </dgm:t>
    </dgm:pt>
    <dgm:pt modelId="{63821934-C0B4-4480-84D4-9E517FE6A10F}" type="pres">
      <dgm:prSet presAssocID="{7A7E9B92-A027-4866-BEAA-B0C7143102B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27418B33-ADBF-40E0-A80C-1E723B9F4384}" type="pres">
      <dgm:prSet presAssocID="{50E09F3B-5FD3-42F8-9DA7-4C80E2E9EA4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id-ID"/>
        </a:p>
      </dgm:t>
    </dgm:pt>
    <dgm:pt modelId="{772C9EE6-7AB8-484E-983F-13381848052C}" type="pres">
      <dgm:prSet presAssocID="{910F807C-03BE-4047-B922-2EC5A389A5CC}" presName="Accent1" presStyleCnt="0"/>
      <dgm:spPr/>
    </dgm:pt>
    <dgm:pt modelId="{233304C5-199E-4256-B350-9C89D4E00161}" type="pres">
      <dgm:prSet presAssocID="{910F807C-03BE-4047-B922-2EC5A389A5CC}" presName="Accent" presStyleLbl="bgShp" presStyleIdx="0" presStyleCnt="6"/>
      <dgm:spPr/>
    </dgm:pt>
    <dgm:pt modelId="{405E3232-1B57-459B-AAE9-C8DD0FF3DB00}" type="pres">
      <dgm:prSet presAssocID="{910F807C-03BE-4047-B922-2EC5A389A5C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506CF0-CEE4-4AC0-926D-F73303A98CE2}" type="pres">
      <dgm:prSet presAssocID="{32D50C3E-FE2E-441B-BBB0-493A728FFB77}" presName="Accent2" presStyleCnt="0"/>
      <dgm:spPr/>
    </dgm:pt>
    <dgm:pt modelId="{ADAB35CC-D8B1-4B58-9F41-1F087D795493}" type="pres">
      <dgm:prSet presAssocID="{32D50C3E-FE2E-441B-BBB0-493A728FFB77}" presName="Accent" presStyleLbl="bgShp" presStyleIdx="1" presStyleCnt="6"/>
      <dgm:spPr/>
    </dgm:pt>
    <dgm:pt modelId="{4A273991-F454-4B48-A2DB-13DE15B30A92}" type="pres">
      <dgm:prSet presAssocID="{32D50C3E-FE2E-441B-BBB0-493A728FFB7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32D9AE-49BB-4E2D-A452-9B1AF378DCC6}" type="pres">
      <dgm:prSet presAssocID="{AAD131C3-827E-4212-8BE6-CF4AD94F6334}" presName="Accent3" presStyleCnt="0"/>
      <dgm:spPr/>
    </dgm:pt>
    <dgm:pt modelId="{85C9B4CB-910F-45D9-95B7-9EBF1E8476D1}" type="pres">
      <dgm:prSet presAssocID="{AAD131C3-827E-4212-8BE6-CF4AD94F6334}" presName="Accent" presStyleLbl="bgShp" presStyleIdx="2" presStyleCnt="6"/>
      <dgm:spPr/>
    </dgm:pt>
    <dgm:pt modelId="{2086CF85-A127-4E46-B942-F4D7759C06E2}" type="pres">
      <dgm:prSet presAssocID="{AAD131C3-827E-4212-8BE6-CF4AD94F633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8F16B9-82B3-464C-86B8-3F5A510467EA}" type="pres">
      <dgm:prSet presAssocID="{09DBC094-69CE-42C6-BB3B-0D1A6D74AFDC}" presName="Accent4" presStyleCnt="0"/>
      <dgm:spPr/>
    </dgm:pt>
    <dgm:pt modelId="{0D5E9BB2-731C-453D-B94F-50A5889D78E0}" type="pres">
      <dgm:prSet presAssocID="{09DBC094-69CE-42C6-BB3B-0D1A6D74AFDC}" presName="Accent" presStyleLbl="bgShp" presStyleIdx="3" presStyleCnt="6"/>
      <dgm:spPr/>
    </dgm:pt>
    <dgm:pt modelId="{B54FC9D7-C485-4F60-8B71-AEC4ED8B7346}" type="pres">
      <dgm:prSet presAssocID="{09DBC094-69CE-42C6-BB3B-0D1A6D74AFDC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3C5C26-3588-4228-A32F-E8D90AF13646}" type="pres">
      <dgm:prSet presAssocID="{3E8FB4C4-BED1-4DD5-BDCB-C475B341A33A}" presName="Accent5" presStyleCnt="0"/>
      <dgm:spPr/>
    </dgm:pt>
    <dgm:pt modelId="{680D69C3-1282-4C6D-8685-AC1434AA5E03}" type="pres">
      <dgm:prSet presAssocID="{3E8FB4C4-BED1-4DD5-BDCB-C475B341A33A}" presName="Accent" presStyleLbl="bgShp" presStyleIdx="4" presStyleCnt="6"/>
      <dgm:spPr/>
    </dgm:pt>
    <dgm:pt modelId="{3B8A7C90-2FAC-49B0-B423-65A76F4500F0}" type="pres">
      <dgm:prSet presAssocID="{3E8FB4C4-BED1-4DD5-BDCB-C475B341A33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2FF161-1AD6-46BB-95E0-F5C6C0ED35E2}" type="pres">
      <dgm:prSet presAssocID="{3021B94E-42B0-4A63-9905-EA8B25B51123}" presName="Accent6" presStyleCnt="0"/>
      <dgm:spPr/>
    </dgm:pt>
    <dgm:pt modelId="{04C418C9-D095-4C64-BDDF-3245D3356977}" type="pres">
      <dgm:prSet presAssocID="{3021B94E-42B0-4A63-9905-EA8B25B51123}" presName="Accent" presStyleLbl="bgShp" presStyleIdx="5" presStyleCnt="6"/>
      <dgm:spPr/>
    </dgm:pt>
    <dgm:pt modelId="{2ABFA047-8D9D-4FB4-B37E-FE9297868686}" type="pres">
      <dgm:prSet presAssocID="{3021B94E-42B0-4A63-9905-EA8B25B5112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B30B0C6-7C62-441F-A7DC-328C7B0BB3D8}" type="presOf" srcId="{AAD131C3-827E-4212-8BE6-CF4AD94F6334}" destId="{2086CF85-A127-4E46-B942-F4D7759C06E2}" srcOrd="0" destOrd="0" presId="urn:microsoft.com/office/officeart/2011/layout/HexagonRadial"/>
    <dgm:cxn modelId="{2A7FE549-F455-4287-AAA3-AFC3F49D02FF}" type="presOf" srcId="{910F807C-03BE-4047-B922-2EC5A389A5CC}" destId="{405E3232-1B57-459B-AAE9-C8DD0FF3DB00}" srcOrd="0" destOrd="0" presId="urn:microsoft.com/office/officeart/2011/layout/HexagonRadial"/>
    <dgm:cxn modelId="{692D11E2-9FD9-4642-8F10-1E01500B7373}" srcId="{50E09F3B-5FD3-42F8-9DA7-4C80E2E9EA45}" destId="{3021B94E-42B0-4A63-9905-EA8B25B51123}" srcOrd="5" destOrd="0" parTransId="{5F0014BF-C9CA-4601-AB6C-69480182EAA0}" sibTransId="{071750FB-102D-4B03-95E2-A56D9248C906}"/>
    <dgm:cxn modelId="{CA4666D6-D29C-4A37-B77C-FE31493FE686}" srcId="{50E09F3B-5FD3-42F8-9DA7-4C80E2E9EA45}" destId="{3E8FB4C4-BED1-4DD5-BDCB-C475B341A33A}" srcOrd="4" destOrd="0" parTransId="{AB7D8CBD-B3AF-4F7F-B1AA-07D76A6E9E63}" sibTransId="{D3B024D3-5ED2-4D9D-8BE0-9A1874217FF8}"/>
    <dgm:cxn modelId="{ABA256D7-1D45-4C3A-A4B8-048670727325}" type="presOf" srcId="{7A7E9B92-A027-4866-BEAA-B0C7143102B7}" destId="{63821934-C0B4-4480-84D4-9E517FE6A10F}" srcOrd="0" destOrd="0" presId="urn:microsoft.com/office/officeart/2011/layout/HexagonRadial"/>
    <dgm:cxn modelId="{DEAD683E-3BD8-4356-9E3F-53CCE4E43372}" srcId="{50E09F3B-5FD3-42F8-9DA7-4C80E2E9EA45}" destId="{910F807C-03BE-4047-B922-2EC5A389A5CC}" srcOrd="0" destOrd="0" parTransId="{67C2BF23-64C0-4DE4-B169-7F56E453EC4B}" sibTransId="{CE622212-0F78-4B2E-8F31-DC5B3FDCB83C}"/>
    <dgm:cxn modelId="{FFEACD72-5EA9-4CA9-AD12-65E3201A425C}" srcId="{7A7E9B92-A027-4866-BEAA-B0C7143102B7}" destId="{50E09F3B-5FD3-42F8-9DA7-4C80E2E9EA45}" srcOrd="0" destOrd="0" parTransId="{1A221599-2BF0-4634-A844-1CEA695DF262}" sibTransId="{E031CAB4-9630-4E88-A045-5116294ED8CD}"/>
    <dgm:cxn modelId="{30A5C334-BF87-4939-BD13-389FC743579C}" srcId="{50E09F3B-5FD3-42F8-9DA7-4C80E2E9EA45}" destId="{09DBC094-69CE-42C6-BB3B-0D1A6D74AFDC}" srcOrd="3" destOrd="0" parTransId="{42FF7E7A-E8C7-4DF3-8787-ED126C056417}" sibTransId="{49419CFD-36AF-4559-BDBD-44F829B54065}"/>
    <dgm:cxn modelId="{83E52565-9A94-4946-B226-A2EC0CF863AB}" srcId="{50E09F3B-5FD3-42F8-9DA7-4C80E2E9EA45}" destId="{AAD131C3-827E-4212-8BE6-CF4AD94F6334}" srcOrd="2" destOrd="0" parTransId="{F48E7984-F257-417E-AD47-F4AFF82249F8}" sibTransId="{E83C115A-BDAD-4962-A300-547297475A9B}"/>
    <dgm:cxn modelId="{2C322EE3-0B7B-4090-BB6F-BA2D3405A1B5}" srcId="{50E09F3B-5FD3-42F8-9DA7-4C80E2E9EA45}" destId="{32D50C3E-FE2E-441B-BBB0-493A728FFB77}" srcOrd="1" destOrd="0" parTransId="{D28DA33B-2223-4846-BF72-EA95F4CC0A76}" sibTransId="{FC75EA06-AF0D-4292-B695-7823908ECA55}"/>
    <dgm:cxn modelId="{920C68C1-CBAA-4EF9-AEF5-C9CD2B22EA2B}" type="presOf" srcId="{09DBC094-69CE-42C6-BB3B-0D1A6D74AFDC}" destId="{B54FC9D7-C485-4F60-8B71-AEC4ED8B7346}" srcOrd="0" destOrd="0" presId="urn:microsoft.com/office/officeart/2011/layout/HexagonRadial"/>
    <dgm:cxn modelId="{7AA2AF43-DF5D-4A60-956F-0F17850619EF}" type="presOf" srcId="{3021B94E-42B0-4A63-9905-EA8B25B51123}" destId="{2ABFA047-8D9D-4FB4-B37E-FE9297868686}" srcOrd="0" destOrd="0" presId="urn:microsoft.com/office/officeart/2011/layout/HexagonRadial"/>
    <dgm:cxn modelId="{C883EA75-7279-403C-80E0-E3F3A9F79CFB}" type="presOf" srcId="{3E8FB4C4-BED1-4DD5-BDCB-C475B341A33A}" destId="{3B8A7C90-2FAC-49B0-B423-65A76F4500F0}" srcOrd="0" destOrd="0" presId="urn:microsoft.com/office/officeart/2011/layout/HexagonRadial"/>
    <dgm:cxn modelId="{6B0DBC0D-54AA-4EEA-9C2D-BB8CAFD9B973}" type="presOf" srcId="{50E09F3B-5FD3-42F8-9DA7-4C80E2E9EA45}" destId="{27418B33-ADBF-40E0-A80C-1E723B9F4384}" srcOrd="0" destOrd="0" presId="urn:microsoft.com/office/officeart/2011/layout/HexagonRadial"/>
    <dgm:cxn modelId="{DF7770EC-3101-4A84-A95D-A0EF68FFCC4D}" type="presOf" srcId="{32D50C3E-FE2E-441B-BBB0-493A728FFB77}" destId="{4A273991-F454-4B48-A2DB-13DE15B30A92}" srcOrd="0" destOrd="0" presId="urn:microsoft.com/office/officeart/2011/layout/HexagonRadial"/>
    <dgm:cxn modelId="{B3C14C10-9A6D-424B-B3C0-73EDCD74FD9D}" type="presParOf" srcId="{63821934-C0B4-4480-84D4-9E517FE6A10F}" destId="{27418B33-ADBF-40E0-A80C-1E723B9F4384}" srcOrd="0" destOrd="0" presId="urn:microsoft.com/office/officeart/2011/layout/HexagonRadial"/>
    <dgm:cxn modelId="{1EE90B1E-5AB9-4DC1-AD32-0BFC5BA5EBA2}" type="presParOf" srcId="{63821934-C0B4-4480-84D4-9E517FE6A10F}" destId="{772C9EE6-7AB8-484E-983F-13381848052C}" srcOrd="1" destOrd="0" presId="urn:microsoft.com/office/officeart/2011/layout/HexagonRadial"/>
    <dgm:cxn modelId="{FDE5C35F-F348-4E86-9FA2-16058130D764}" type="presParOf" srcId="{772C9EE6-7AB8-484E-983F-13381848052C}" destId="{233304C5-199E-4256-B350-9C89D4E00161}" srcOrd="0" destOrd="0" presId="urn:microsoft.com/office/officeart/2011/layout/HexagonRadial"/>
    <dgm:cxn modelId="{937C7E22-FDAF-4E47-98EA-152ABE7CED78}" type="presParOf" srcId="{63821934-C0B4-4480-84D4-9E517FE6A10F}" destId="{405E3232-1B57-459B-AAE9-C8DD0FF3DB00}" srcOrd="2" destOrd="0" presId="urn:microsoft.com/office/officeart/2011/layout/HexagonRadial"/>
    <dgm:cxn modelId="{ADB1F487-7963-41D0-BDA5-C966EC4FA6DC}" type="presParOf" srcId="{63821934-C0B4-4480-84D4-9E517FE6A10F}" destId="{1D506CF0-CEE4-4AC0-926D-F73303A98CE2}" srcOrd="3" destOrd="0" presId="urn:microsoft.com/office/officeart/2011/layout/HexagonRadial"/>
    <dgm:cxn modelId="{1568694D-A24C-4901-ADDC-8C550CFF51A3}" type="presParOf" srcId="{1D506CF0-CEE4-4AC0-926D-F73303A98CE2}" destId="{ADAB35CC-D8B1-4B58-9F41-1F087D795493}" srcOrd="0" destOrd="0" presId="urn:microsoft.com/office/officeart/2011/layout/HexagonRadial"/>
    <dgm:cxn modelId="{2182264A-35C7-459A-90FC-C04EC158618E}" type="presParOf" srcId="{63821934-C0B4-4480-84D4-9E517FE6A10F}" destId="{4A273991-F454-4B48-A2DB-13DE15B30A92}" srcOrd="4" destOrd="0" presId="urn:microsoft.com/office/officeart/2011/layout/HexagonRadial"/>
    <dgm:cxn modelId="{CBEC7DA7-4A2F-4D4C-87F7-AF9C23827B8B}" type="presParOf" srcId="{63821934-C0B4-4480-84D4-9E517FE6A10F}" destId="{EF32D9AE-49BB-4E2D-A452-9B1AF378DCC6}" srcOrd="5" destOrd="0" presId="urn:microsoft.com/office/officeart/2011/layout/HexagonRadial"/>
    <dgm:cxn modelId="{F4C2C127-3ED4-455D-8EBD-CC2F77558F03}" type="presParOf" srcId="{EF32D9AE-49BB-4E2D-A452-9B1AF378DCC6}" destId="{85C9B4CB-910F-45D9-95B7-9EBF1E8476D1}" srcOrd="0" destOrd="0" presId="urn:microsoft.com/office/officeart/2011/layout/HexagonRadial"/>
    <dgm:cxn modelId="{C5E4808D-C407-44AA-881A-BF45996CDB7A}" type="presParOf" srcId="{63821934-C0B4-4480-84D4-9E517FE6A10F}" destId="{2086CF85-A127-4E46-B942-F4D7759C06E2}" srcOrd="6" destOrd="0" presId="urn:microsoft.com/office/officeart/2011/layout/HexagonRadial"/>
    <dgm:cxn modelId="{AA35C7D6-07AB-4F47-A122-EE8D3F008A60}" type="presParOf" srcId="{63821934-C0B4-4480-84D4-9E517FE6A10F}" destId="{4F8F16B9-82B3-464C-86B8-3F5A510467EA}" srcOrd="7" destOrd="0" presId="urn:microsoft.com/office/officeart/2011/layout/HexagonRadial"/>
    <dgm:cxn modelId="{E121FA28-32D5-42FD-ADAA-6B9B5DE4F46E}" type="presParOf" srcId="{4F8F16B9-82B3-464C-86B8-3F5A510467EA}" destId="{0D5E9BB2-731C-453D-B94F-50A5889D78E0}" srcOrd="0" destOrd="0" presId="urn:microsoft.com/office/officeart/2011/layout/HexagonRadial"/>
    <dgm:cxn modelId="{F7B876DF-A7A0-4281-B8F2-565372BE4B40}" type="presParOf" srcId="{63821934-C0B4-4480-84D4-9E517FE6A10F}" destId="{B54FC9D7-C485-4F60-8B71-AEC4ED8B7346}" srcOrd="8" destOrd="0" presId="urn:microsoft.com/office/officeart/2011/layout/HexagonRadial"/>
    <dgm:cxn modelId="{C982767E-E52F-435E-8AD7-C00FDAD0509B}" type="presParOf" srcId="{63821934-C0B4-4480-84D4-9E517FE6A10F}" destId="{173C5C26-3588-4228-A32F-E8D90AF13646}" srcOrd="9" destOrd="0" presId="urn:microsoft.com/office/officeart/2011/layout/HexagonRadial"/>
    <dgm:cxn modelId="{D3645BE0-E57C-4E74-BCBC-8C595671DA45}" type="presParOf" srcId="{173C5C26-3588-4228-A32F-E8D90AF13646}" destId="{680D69C3-1282-4C6D-8685-AC1434AA5E03}" srcOrd="0" destOrd="0" presId="urn:microsoft.com/office/officeart/2011/layout/HexagonRadial"/>
    <dgm:cxn modelId="{AEDA2477-A3A8-43ED-A546-7A42E2A33D8E}" type="presParOf" srcId="{63821934-C0B4-4480-84D4-9E517FE6A10F}" destId="{3B8A7C90-2FAC-49B0-B423-65A76F4500F0}" srcOrd="10" destOrd="0" presId="urn:microsoft.com/office/officeart/2011/layout/HexagonRadial"/>
    <dgm:cxn modelId="{3E1D97B8-3FB9-457A-98BD-A48781BD6DB0}" type="presParOf" srcId="{63821934-C0B4-4480-84D4-9E517FE6A10F}" destId="{282FF161-1AD6-46BB-95E0-F5C6C0ED35E2}" srcOrd="11" destOrd="0" presId="urn:microsoft.com/office/officeart/2011/layout/HexagonRadial"/>
    <dgm:cxn modelId="{4F8DD2E5-0DE3-4D9F-9920-547B46186ADC}" type="presParOf" srcId="{282FF161-1AD6-46BB-95E0-F5C6C0ED35E2}" destId="{04C418C9-D095-4C64-BDDF-3245D3356977}" srcOrd="0" destOrd="0" presId="urn:microsoft.com/office/officeart/2011/layout/HexagonRadial"/>
    <dgm:cxn modelId="{C99AC1C7-013E-435D-A539-9B9570B50E62}" type="presParOf" srcId="{63821934-C0B4-4480-84D4-9E517FE6A10F}" destId="{2ABFA047-8D9D-4FB4-B37E-FE9297868686}" srcOrd="12" destOrd="0" presId="urn:microsoft.com/office/officeart/2011/layout/HexagonRadial"/>
  </dgm:cxnLst>
  <dgm:bg>
    <a:solidFill>
      <a:srgbClr val="FF0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75E9C50-ED2E-47DD-9A1F-CAD202B918E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52F5D4C-A9F5-472D-BBFB-0A47287FFE70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d-ID" dirty="0" smtClean="0"/>
            <a:t>Who </a:t>
          </a:r>
          <a:endParaRPr lang="id-ID" dirty="0"/>
        </a:p>
      </dgm:t>
    </dgm:pt>
    <dgm:pt modelId="{05268A63-6B89-4125-BEA5-500768062676}" type="parTrans" cxnId="{2D01DF70-CF3B-43AF-A173-881AE4BDF658}">
      <dgm:prSet/>
      <dgm:spPr/>
      <dgm:t>
        <a:bodyPr/>
        <a:lstStyle/>
        <a:p>
          <a:endParaRPr lang="id-ID"/>
        </a:p>
      </dgm:t>
    </dgm:pt>
    <dgm:pt modelId="{5EE84A67-96FC-4DC8-84A5-CA4679469F1A}" type="sibTrans" cxnId="{2D01DF70-CF3B-43AF-A173-881AE4BDF658}">
      <dgm:prSet/>
      <dgm:spPr/>
      <dgm:t>
        <a:bodyPr/>
        <a:lstStyle/>
        <a:p>
          <a:endParaRPr lang="id-ID"/>
        </a:p>
      </dgm:t>
    </dgm:pt>
    <dgm:pt modelId="{6C7B469F-92B5-4B5F-804F-9E624BDF19DC}">
      <dgm:prSet phldrT="[Text]"/>
      <dgm:spPr>
        <a:solidFill>
          <a:srgbClr val="FF0000"/>
        </a:solidFill>
      </dgm:spPr>
      <dgm:t>
        <a:bodyPr/>
        <a:lstStyle/>
        <a:p>
          <a:r>
            <a:rPr lang="id-ID" dirty="0" smtClean="0"/>
            <a:t>Where </a:t>
          </a:r>
          <a:endParaRPr lang="id-ID" dirty="0"/>
        </a:p>
      </dgm:t>
    </dgm:pt>
    <dgm:pt modelId="{BAB7A302-9A8E-4E14-AF1F-61AC3F068422}" type="parTrans" cxnId="{42B1D95C-DCE3-4FB7-AFEB-17A901B9ECE7}">
      <dgm:prSet/>
      <dgm:spPr/>
      <dgm:t>
        <a:bodyPr/>
        <a:lstStyle/>
        <a:p>
          <a:endParaRPr lang="id-ID"/>
        </a:p>
      </dgm:t>
    </dgm:pt>
    <dgm:pt modelId="{3882E6E8-8041-4EA6-9791-A95D0AB27F2B}" type="sibTrans" cxnId="{42B1D95C-DCE3-4FB7-AFEB-17A901B9ECE7}">
      <dgm:prSet/>
      <dgm:spPr/>
      <dgm:t>
        <a:bodyPr/>
        <a:lstStyle/>
        <a:p>
          <a:endParaRPr lang="id-ID"/>
        </a:p>
      </dgm:t>
    </dgm:pt>
    <dgm:pt modelId="{010DE20D-0BD3-4C7D-AF45-49AD297DC9FA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 smtClean="0"/>
            <a:t>What </a:t>
          </a:r>
          <a:endParaRPr lang="id-ID" dirty="0"/>
        </a:p>
      </dgm:t>
    </dgm:pt>
    <dgm:pt modelId="{B701761D-D720-4333-B8E9-03079DAB275D}" type="parTrans" cxnId="{5D7E56A8-CF80-4F98-8353-507D72FC70BC}">
      <dgm:prSet/>
      <dgm:spPr/>
      <dgm:t>
        <a:bodyPr/>
        <a:lstStyle/>
        <a:p>
          <a:endParaRPr lang="id-ID"/>
        </a:p>
      </dgm:t>
    </dgm:pt>
    <dgm:pt modelId="{D237CF3C-47CB-47EC-BFAA-F200655EA7C2}" type="sibTrans" cxnId="{5D7E56A8-CF80-4F98-8353-507D72FC70BC}">
      <dgm:prSet/>
      <dgm:spPr/>
      <dgm:t>
        <a:bodyPr/>
        <a:lstStyle/>
        <a:p>
          <a:endParaRPr lang="id-ID"/>
        </a:p>
      </dgm:t>
    </dgm:pt>
    <dgm:pt modelId="{9DA998AA-2CF0-494B-B1DD-BF8C8AA8D633}">
      <dgm:prSet phldrT="[Text]"/>
      <dgm:spPr/>
      <dgm:t>
        <a:bodyPr/>
        <a:lstStyle/>
        <a:p>
          <a:r>
            <a:rPr lang="id-ID" dirty="0" smtClean="0"/>
            <a:t>When </a:t>
          </a:r>
          <a:endParaRPr lang="id-ID" dirty="0"/>
        </a:p>
      </dgm:t>
    </dgm:pt>
    <dgm:pt modelId="{126978E4-C84F-486E-AF49-F0CA73A4F232}" type="parTrans" cxnId="{E2AD598A-2D90-44C4-9198-AA9A3BBF22C2}">
      <dgm:prSet/>
      <dgm:spPr/>
      <dgm:t>
        <a:bodyPr/>
        <a:lstStyle/>
        <a:p>
          <a:endParaRPr lang="id-ID"/>
        </a:p>
      </dgm:t>
    </dgm:pt>
    <dgm:pt modelId="{D91579AF-1C4A-466B-8F52-B229DC65225B}" type="sibTrans" cxnId="{E2AD598A-2D90-44C4-9198-AA9A3BBF22C2}">
      <dgm:prSet/>
      <dgm:spPr/>
      <dgm:t>
        <a:bodyPr/>
        <a:lstStyle/>
        <a:p>
          <a:endParaRPr lang="id-ID"/>
        </a:p>
      </dgm:t>
    </dgm:pt>
    <dgm:pt modelId="{8BF0CBFD-0CE2-4D8C-A94A-D807C9D2D3C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d-ID" dirty="0" smtClean="0"/>
            <a:t>Why </a:t>
          </a:r>
          <a:endParaRPr lang="id-ID" dirty="0"/>
        </a:p>
      </dgm:t>
    </dgm:pt>
    <dgm:pt modelId="{D587FC3C-B0DD-4C38-90A5-6F1F6B76266B}" type="parTrans" cxnId="{C3F718BE-DEF2-46F6-8D89-8863F2A40BA1}">
      <dgm:prSet/>
      <dgm:spPr/>
      <dgm:t>
        <a:bodyPr/>
        <a:lstStyle/>
        <a:p>
          <a:endParaRPr lang="id-ID"/>
        </a:p>
      </dgm:t>
    </dgm:pt>
    <dgm:pt modelId="{26BB77E0-55EA-44A3-B375-7343BDFD3949}" type="sibTrans" cxnId="{C3F718BE-DEF2-46F6-8D89-8863F2A40BA1}">
      <dgm:prSet/>
      <dgm:spPr/>
      <dgm:t>
        <a:bodyPr/>
        <a:lstStyle/>
        <a:p>
          <a:endParaRPr lang="id-ID"/>
        </a:p>
      </dgm:t>
    </dgm:pt>
    <dgm:pt modelId="{825A4C37-DCBB-48D5-87AE-7E96686931C5}" type="pres">
      <dgm:prSet presAssocID="{075E9C50-ED2E-47DD-9A1F-CAD202B918E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B123075-7428-4F57-98EB-669CD01F07BE}" type="pres">
      <dgm:prSet presAssocID="{075E9C50-ED2E-47DD-9A1F-CAD202B918EB}" presName="matrix" presStyleCnt="0"/>
      <dgm:spPr/>
    </dgm:pt>
    <dgm:pt modelId="{970DB080-E4C0-4404-911C-DC84145A211B}" type="pres">
      <dgm:prSet presAssocID="{075E9C50-ED2E-47DD-9A1F-CAD202B918EB}" presName="tile1" presStyleLbl="node1" presStyleIdx="0" presStyleCnt="4"/>
      <dgm:spPr/>
      <dgm:t>
        <a:bodyPr/>
        <a:lstStyle/>
        <a:p>
          <a:endParaRPr lang="id-ID"/>
        </a:p>
      </dgm:t>
    </dgm:pt>
    <dgm:pt modelId="{9F5FDF0D-4759-4E04-91A3-BD9EC2470A69}" type="pres">
      <dgm:prSet presAssocID="{075E9C50-ED2E-47DD-9A1F-CAD202B918E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400DF9A-5E59-460C-B328-6173BF56EFA9}" type="pres">
      <dgm:prSet presAssocID="{075E9C50-ED2E-47DD-9A1F-CAD202B918EB}" presName="tile2" presStyleLbl="node1" presStyleIdx="1" presStyleCnt="4"/>
      <dgm:spPr/>
      <dgm:t>
        <a:bodyPr/>
        <a:lstStyle/>
        <a:p>
          <a:endParaRPr lang="id-ID"/>
        </a:p>
      </dgm:t>
    </dgm:pt>
    <dgm:pt modelId="{4C7DA2E0-5893-41C6-8EFE-6D2C10DF45FD}" type="pres">
      <dgm:prSet presAssocID="{075E9C50-ED2E-47DD-9A1F-CAD202B918E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118E51-4027-4490-BE58-026C812054C3}" type="pres">
      <dgm:prSet presAssocID="{075E9C50-ED2E-47DD-9A1F-CAD202B918EB}" presName="tile3" presStyleLbl="node1" presStyleIdx="2" presStyleCnt="4"/>
      <dgm:spPr/>
      <dgm:t>
        <a:bodyPr/>
        <a:lstStyle/>
        <a:p>
          <a:endParaRPr lang="id-ID"/>
        </a:p>
      </dgm:t>
    </dgm:pt>
    <dgm:pt modelId="{40CEFD02-E0E0-4779-93E2-D8489766DD57}" type="pres">
      <dgm:prSet presAssocID="{075E9C50-ED2E-47DD-9A1F-CAD202B918E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8C68BF-5C15-4FA2-B5FA-F4FB7B91613D}" type="pres">
      <dgm:prSet presAssocID="{075E9C50-ED2E-47DD-9A1F-CAD202B918EB}" presName="tile4" presStyleLbl="node1" presStyleIdx="3" presStyleCnt="4"/>
      <dgm:spPr/>
      <dgm:t>
        <a:bodyPr/>
        <a:lstStyle/>
        <a:p>
          <a:endParaRPr lang="id-ID"/>
        </a:p>
      </dgm:t>
    </dgm:pt>
    <dgm:pt modelId="{B08CD211-AECF-4073-A062-8A0FA897CC5F}" type="pres">
      <dgm:prSet presAssocID="{075E9C50-ED2E-47DD-9A1F-CAD202B918E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6DF09E5-3AA0-4863-ACE2-801408AE2E37}" type="pres">
      <dgm:prSet presAssocID="{075E9C50-ED2E-47DD-9A1F-CAD202B918EB}" presName="centerTile" presStyleLbl="fgShp" presStyleIdx="0" presStyleCnt="1" custScaleY="175391">
        <dgm:presLayoutVars>
          <dgm:chMax val="0"/>
          <dgm:chPref val="0"/>
        </dgm:presLayoutVars>
      </dgm:prSet>
      <dgm:spPr/>
      <dgm:t>
        <a:bodyPr/>
        <a:lstStyle/>
        <a:p>
          <a:endParaRPr lang="id-ID"/>
        </a:p>
      </dgm:t>
    </dgm:pt>
  </dgm:ptLst>
  <dgm:cxnLst>
    <dgm:cxn modelId="{C3F718BE-DEF2-46F6-8D89-8863F2A40BA1}" srcId="{C52F5D4C-A9F5-472D-BBFB-0A47287FFE70}" destId="{8BF0CBFD-0CE2-4D8C-A94A-D807C9D2D3C3}" srcOrd="3" destOrd="0" parTransId="{D587FC3C-B0DD-4C38-90A5-6F1F6B76266B}" sibTransId="{26BB77E0-55EA-44A3-B375-7343BDFD3949}"/>
    <dgm:cxn modelId="{1ECF6228-A6A3-424F-9CF5-6776DD29932D}" type="presOf" srcId="{010DE20D-0BD3-4C7D-AF45-49AD297DC9FA}" destId="{4C7DA2E0-5893-41C6-8EFE-6D2C10DF45FD}" srcOrd="1" destOrd="0" presId="urn:microsoft.com/office/officeart/2005/8/layout/matrix1"/>
    <dgm:cxn modelId="{DFF93F66-F341-4789-8652-2121092F0234}" type="presOf" srcId="{010DE20D-0BD3-4C7D-AF45-49AD297DC9FA}" destId="{F400DF9A-5E59-460C-B328-6173BF56EFA9}" srcOrd="0" destOrd="0" presId="urn:microsoft.com/office/officeart/2005/8/layout/matrix1"/>
    <dgm:cxn modelId="{E2AD598A-2D90-44C4-9198-AA9A3BBF22C2}" srcId="{C52F5D4C-A9F5-472D-BBFB-0A47287FFE70}" destId="{9DA998AA-2CF0-494B-B1DD-BF8C8AA8D633}" srcOrd="2" destOrd="0" parTransId="{126978E4-C84F-486E-AF49-F0CA73A4F232}" sibTransId="{D91579AF-1C4A-466B-8F52-B229DC65225B}"/>
    <dgm:cxn modelId="{42B1D95C-DCE3-4FB7-AFEB-17A901B9ECE7}" srcId="{C52F5D4C-A9F5-472D-BBFB-0A47287FFE70}" destId="{6C7B469F-92B5-4B5F-804F-9E624BDF19DC}" srcOrd="0" destOrd="0" parTransId="{BAB7A302-9A8E-4E14-AF1F-61AC3F068422}" sibTransId="{3882E6E8-8041-4EA6-9791-A95D0AB27F2B}"/>
    <dgm:cxn modelId="{3690901D-623D-4366-930F-FC87E928A18D}" type="presOf" srcId="{8BF0CBFD-0CE2-4D8C-A94A-D807C9D2D3C3}" destId="{4B8C68BF-5C15-4FA2-B5FA-F4FB7B91613D}" srcOrd="0" destOrd="0" presId="urn:microsoft.com/office/officeart/2005/8/layout/matrix1"/>
    <dgm:cxn modelId="{5D7E56A8-CF80-4F98-8353-507D72FC70BC}" srcId="{C52F5D4C-A9F5-472D-BBFB-0A47287FFE70}" destId="{010DE20D-0BD3-4C7D-AF45-49AD297DC9FA}" srcOrd="1" destOrd="0" parTransId="{B701761D-D720-4333-B8E9-03079DAB275D}" sibTransId="{D237CF3C-47CB-47EC-BFAA-F200655EA7C2}"/>
    <dgm:cxn modelId="{7B8EA31C-6FF8-4934-8DD1-CF563BCE31D2}" type="presOf" srcId="{075E9C50-ED2E-47DD-9A1F-CAD202B918EB}" destId="{825A4C37-DCBB-48D5-87AE-7E96686931C5}" srcOrd="0" destOrd="0" presId="urn:microsoft.com/office/officeart/2005/8/layout/matrix1"/>
    <dgm:cxn modelId="{5826B318-A25A-46AA-964F-E30E4F58B55A}" type="presOf" srcId="{6C7B469F-92B5-4B5F-804F-9E624BDF19DC}" destId="{970DB080-E4C0-4404-911C-DC84145A211B}" srcOrd="0" destOrd="0" presId="urn:microsoft.com/office/officeart/2005/8/layout/matrix1"/>
    <dgm:cxn modelId="{954E7C22-6330-4E6B-90D0-C5C783ED5274}" type="presOf" srcId="{9DA998AA-2CF0-494B-B1DD-BF8C8AA8D633}" destId="{7F118E51-4027-4490-BE58-026C812054C3}" srcOrd="0" destOrd="0" presId="urn:microsoft.com/office/officeart/2005/8/layout/matrix1"/>
    <dgm:cxn modelId="{BA555386-53B2-42D1-9E54-B853079C0BCF}" type="presOf" srcId="{C52F5D4C-A9F5-472D-BBFB-0A47287FFE70}" destId="{D6DF09E5-3AA0-4863-ACE2-801408AE2E37}" srcOrd="0" destOrd="0" presId="urn:microsoft.com/office/officeart/2005/8/layout/matrix1"/>
    <dgm:cxn modelId="{633167BE-9722-4210-B2AB-EEB70250897E}" type="presOf" srcId="{9DA998AA-2CF0-494B-B1DD-BF8C8AA8D633}" destId="{40CEFD02-E0E0-4779-93E2-D8489766DD57}" srcOrd="1" destOrd="0" presId="urn:microsoft.com/office/officeart/2005/8/layout/matrix1"/>
    <dgm:cxn modelId="{9778F530-0186-41BF-8899-125E7293A5C0}" type="presOf" srcId="{6C7B469F-92B5-4B5F-804F-9E624BDF19DC}" destId="{9F5FDF0D-4759-4E04-91A3-BD9EC2470A69}" srcOrd="1" destOrd="0" presId="urn:microsoft.com/office/officeart/2005/8/layout/matrix1"/>
    <dgm:cxn modelId="{D4EB55C0-93B2-4D2F-9F23-7C117F75BD7F}" type="presOf" srcId="{8BF0CBFD-0CE2-4D8C-A94A-D807C9D2D3C3}" destId="{B08CD211-AECF-4073-A062-8A0FA897CC5F}" srcOrd="1" destOrd="0" presId="urn:microsoft.com/office/officeart/2005/8/layout/matrix1"/>
    <dgm:cxn modelId="{2D01DF70-CF3B-43AF-A173-881AE4BDF658}" srcId="{075E9C50-ED2E-47DD-9A1F-CAD202B918EB}" destId="{C52F5D4C-A9F5-472D-BBFB-0A47287FFE70}" srcOrd="0" destOrd="0" parTransId="{05268A63-6B89-4125-BEA5-500768062676}" sibTransId="{5EE84A67-96FC-4DC8-84A5-CA4679469F1A}"/>
    <dgm:cxn modelId="{B9F06FDD-2990-472A-96C7-77A7DCB35548}" type="presParOf" srcId="{825A4C37-DCBB-48D5-87AE-7E96686931C5}" destId="{3B123075-7428-4F57-98EB-669CD01F07BE}" srcOrd="0" destOrd="0" presId="urn:microsoft.com/office/officeart/2005/8/layout/matrix1"/>
    <dgm:cxn modelId="{2FC02016-CDE6-4082-8763-D555F2870A66}" type="presParOf" srcId="{3B123075-7428-4F57-98EB-669CD01F07BE}" destId="{970DB080-E4C0-4404-911C-DC84145A211B}" srcOrd="0" destOrd="0" presId="urn:microsoft.com/office/officeart/2005/8/layout/matrix1"/>
    <dgm:cxn modelId="{34704E46-FBB7-4533-A5ED-75CC5E197E85}" type="presParOf" srcId="{3B123075-7428-4F57-98EB-669CD01F07BE}" destId="{9F5FDF0D-4759-4E04-91A3-BD9EC2470A69}" srcOrd="1" destOrd="0" presId="urn:microsoft.com/office/officeart/2005/8/layout/matrix1"/>
    <dgm:cxn modelId="{E59EF960-C93E-428D-8643-E0D1C4F80369}" type="presParOf" srcId="{3B123075-7428-4F57-98EB-669CD01F07BE}" destId="{F400DF9A-5E59-460C-B328-6173BF56EFA9}" srcOrd="2" destOrd="0" presId="urn:microsoft.com/office/officeart/2005/8/layout/matrix1"/>
    <dgm:cxn modelId="{55715C9A-905E-44D2-8B30-C868534E35A7}" type="presParOf" srcId="{3B123075-7428-4F57-98EB-669CD01F07BE}" destId="{4C7DA2E0-5893-41C6-8EFE-6D2C10DF45FD}" srcOrd="3" destOrd="0" presId="urn:microsoft.com/office/officeart/2005/8/layout/matrix1"/>
    <dgm:cxn modelId="{E5470E47-3BAB-4FC8-B660-6A6542FDAE8F}" type="presParOf" srcId="{3B123075-7428-4F57-98EB-669CD01F07BE}" destId="{7F118E51-4027-4490-BE58-026C812054C3}" srcOrd="4" destOrd="0" presId="urn:microsoft.com/office/officeart/2005/8/layout/matrix1"/>
    <dgm:cxn modelId="{664E6B1A-152B-4242-9D75-0C93C0B8227A}" type="presParOf" srcId="{3B123075-7428-4F57-98EB-669CD01F07BE}" destId="{40CEFD02-E0E0-4779-93E2-D8489766DD57}" srcOrd="5" destOrd="0" presId="urn:microsoft.com/office/officeart/2005/8/layout/matrix1"/>
    <dgm:cxn modelId="{594C127C-34F2-4CD0-9A2D-C71537FDD968}" type="presParOf" srcId="{3B123075-7428-4F57-98EB-669CD01F07BE}" destId="{4B8C68BF-5C15-4FA2-B5FA-F4FB7B91613D}" srcOrd="6" destOrd="0" presId="urn:microsoft.com/office/officeart/2005/8/layout/matrix1"/>
    <dgm:cxn modelId="{5F9DEE5E-311B-49C7-9544-7000B4ADEDE8}" type="presParOf" srcId="{3B123075-7428-4F57-98EB-669CD01F07BE}" destId="{B08CD211-AECF-4073-A062-8A0FA897CC5F}" srcOrd="7" destOrd="0" presId="urn:microsoft.com/office/officeart/2005/8/layout/matrix1"/>
    <dgm:cxn modelId="{A2C6F27A-EBF1-41CB-AF1D-1A654757BD60}" type="presParOf" srcId="{825A4C37-DCBB-48D5-87AE-7E96686931C5}" destId="{D6DF09E5-3AA0-4863-ACE2-801408AE2E3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9AE784-0D50-4FD5-903A-7418E702B96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4A17815-40E0-4485-B153-B26DC24B4D1D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d-ID" dirty="0" smtClean="0">
              <a:solidFill>
                <a:srgbClr val="FF0000"/>
              </a:solidFill>
            </a:rPr>
            <a:t>PENULISAN </a:t>
          </a:r>
        </a:p>
        <a:p>
          <a:r>
            <a:rPr lang="id-ID" dirty="0" smtClean="0">
              <a:solidFill>
                <a:srgbClr val="FF0000"/>
              </a:solidFill>
            </a:rPr>
            <a:t>DI MEDIA MASSA</a:t>
          </a:r>
          <a:endParaRPr lang="id-ID" dirty="0">
            <a:solidFill>
              <a:srgbClr val="FF0000"/>
            </a:solidFill>
          </a:endParaRPr>
        </a:p>
      </dgm:t>
    </dgm:pt>
    <dgm:pt modelId="{0BB10EA4-07E0-4A04-8800-C18EBE264DE4}" type="parTrans" cxnId="{1A5D54C8-3613-4033-8758-A7D32C72263D}">
      <dgm:prSet/>
      <dgm:spPr/>
      <dgm:t>
        <a:bodyPr/>
        <a:lstStyle/>
        <a:p>
          <a:endParaRPr lang="id-ID"/>
        </a:p>
      </dgm:t>
    </dgm:pt>
    <dgm:pt modelId="{F6D0E305-2D68-4BF3-A3B8-1E0DBFE1ECC6}" type="sibTrans" cxnId="{1A5D54C8-3613-4033-8758-A7D32C72263D}">
      <dgm:prSet/>
      <dgm:spPr/>
      <dgm:t>
        <a:bodyPr/>
        <a:lstStyle/>
        <a:p>
          <a:endParaRPr lang="id-ID"/>
        </a:p>
      </dgm:t>
    </dgm:pt>
    <dgm:pt modelId="{7E0E11C9-B8D2-42CA-B213-D2B352E41EAD}" type="pres">
      <dgm:prSet presAssocID="{739AE784-0D50-4FD5-903A-7418E702B96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56EF88F-E34A-4483-A544-8B237AF6E07E}" type="pres">
      <dgm:prSet presAssocID="{739AE784-0D50-4FD5-903A-7418E702B96D}" presName="dummyMaxCanvas" presStyleCnt="0">
        <dgm:presLayoutVars/>
      </dgm:prSet>
      <dgm:spPr/>
    </dgm:pt>
    <dgm:pt modelId="{7D0EBCC1-05DF-4B84-A5FE-98235989BA71}" type="pres">
      <dgm:prSet presAssocID="{739AE784-0D50-4FD5-903A-7418E702B96D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7DC4F19-CA1B-49BD-8D8F-419F7E38A71F}" type="presOf" srcId="{739AE784-0D50-4FD5-903A-7418E702B96D}" destId="{7E0E11C9-B8D2-42CA-B213-D2B352E41EAD}" srcOrd="0" destOrd="0" presId="urn:microsoft.com/office/officeart/2005/8/layout/vProcess5"/>
    <dgm:cxn modelId="{1A5D54C8-3613-4033-8758-A7D32C72263D}" srcId="{739AE784-0D50-4FD5-903A-7418E702B96D}" destId="{74A17815-40E0-4485-B153-B26DC24B4D1D}" srcOrd="0" destOrd="0" parTransId="{0BB10EA4-07E0-4A04-8800-C18EBE264DE4}" sibTransId="{F6D0E305-2D68-4BF3-A3B8-1E0DBFE1ECC6}"/>
    <dgm:cxn modelId="{FD7C8BFB-1636-4631-BD01-DDA9775D2DAB}" type="presOf" srcId="{74A17815-40E0-4485-B153-B26DC24B4D1D}" destId="{7D0EBCC1-05DF-4B84-A5FE-98235989BA71}" srcOrd="0" destOrd="0" presId="urn:microsoft.com/office/officeart/2005/8/layout/vProcess5"/>
    <dgm:cxn modelId="{3FC71FCB-B750-4438-A8CE-413350814D3A}" type="presParOf" srcId="{7E0E11C9-B8D2-42CA-B213-D2B352E41EAD}" destId="{C56EF88F-E34A-4483-A544-8B237AF6E07E}" srcOrd="0" destOrd="0" presId="urn:microsoft.com/office/officeart/2005/8/layout/vProcess5"/>
    <dgm:cxn modelId="{26C6E129-4311-40E9-9D85-89710CD8314C}" type="presParOf" srcId="{7E0E11C9-B8D2-42CA-B213-D2B352E41EAD}" destId="{7D0EBCC1-05DF-4B84-A5FE-98235989BA71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9583FD-4304-43E5-A8E9-53AA0887945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3DF582C-F4C2-4799-83DA-05DC443B1113}">
      <dgm:prSet phldrT="[Text]"/>
      <dgm:spPr/>
      <dgm:t>
        <a:bodyPr/>
        <a:lstStyle/>
        <a:p>
          <a:r>
            <a:rPr lang="id-ID" sz="1400" dirty="0" smtClean="0"/>
            <a:t>Perencanaan</a:t>
          </a:r>
          <a:endParaRPr lang="id-ID" sz="1400" dirty="0"/>
        </a:p>
      </dgm:t>
    </dgm:pt>
    <dgm:pt modelId="{13A08F3A-352F-466E-A45F-5DDA28F02CEB}" type="parTrans" cxnId="{B26D782C-C6A8-47DB-B2E7-8DF7B6B39A7D}">
      <dgm:prSet/>
      <dgm:spPr/>
      <dgm:t>
        <a:bodyPr/>
        <a:lstStyle/>
        <a:p>
          <a:endParaRPr lang="id-ID"/>
        </a:p>
      </dgm:t>
    </dgm:pt>
    <dgm:pt modelId="{FF506E9F-E227-4AF6-AE47-629B302C0FC8}" type="sibTrans" cxnId="{B26D782C-C6A8-47DB-B2E7-8DF7B6B39A7D}">
      <dgm:prSet/>
      <dgm:spPr/>
      <dgm:t>
        <a:bodyPr/>
        <a:lstStyle/>
        <a:p>
          <a:endParaRPr lang="id-ID"/>
        </a:p>
      </dgm:t>
    </dgm:pt>
    <dgm:pt modelId="{52414D6A-78F1-4CF2-8B4A-5457FA9CA4BE}">
      <dgm:prSet phldrT="[Text]" custT="1"/>
      <dgm:spPr/>
      <dgm:t>
        <a:bodyPr/>
        <a:lstStyle/>
        <a:p>
          <a:r>
            <a:rPr lang="id-ID" sz="1800" dirty="0" smtClean="0"/>
            <a:t>- isu</a:t>
          </a:r>
          <a:endParaRPr lang="id-ID" sz="1100" dirty="0"/>
        </a:p>
      </dgm:t>
    </dgm:pt>
    <dgm:pt modelId="{155051C4-6871-4AC0-94AA-115FC2EFB5C1}" type="parTrans" cxnId="{78DCA5E0-FFE0-4F2D-A68B-8AE39B579AA3}">
      <dgm:prSet/>
      <dgm:spPr/>
      <dgm:t>
        <a:bodyPr/>
        <a:lstStyle/>
        <a:p>
          <a:endParaRPr lang="id-ID"/>
        </a:p>
      </dgm:t>
    </dgm:pt>
    <dgm:pt modelId="{22D65C61-5750-4B6E-A116-CF0D38CF432B}" type="sibTrans" cxnId="{78DCA5E0-FFE0-4F2D-A68B-8AE39B579AA3}">
      <dgm:prSet/>
      <dgm:spPr/>
      <dgm:t>
        <a:bodyPr/>
        <a:lstStyle/>
        <a:p>
          <a:endParaRPr lang="id-ID"/>
        </a:p>
      </dgm:t>
    </dgm:pt>
    <dgm:pt modelId="{4E443750-C3AD-4D31-8E73-FA8853181016}">
      <dgm:prSet phldrT="[Text]" custT="1"/>
      <dgm:spPr/>
      <dgm:t>
        <a:bodyPr/>
        <a:lstStyle/>
        <a:p>
          <a:r>
            <a:rPr lang="id-ID" sz="2400" dirty="0" smtClean="0"/>
            <a:t>Penulisan</a:t>
          </a:r>
          <a:endParaRPr lang="id-ID" sz="2400" dirty="0"/>
        </a:p>
      </dgm:t>
    </dgm:pt>
    <dgm:pt modelId="{AB601EB5-A11D-400B-B811-6F55114E1989}" type="parTrans" cxnId="{39B637F0-E059-4CED-A71E-9E500BB7D15A}">
      <dgm:prSet/>
      <dgm:spPr/>
      <dgm:t>
        <a:bodyPr/>
        <a:lstStyle/>
        <a:p>
          <a:endParaRPr lang="id-ID"/>
        </a:p>
      </dgm:t>
    </dgm:pt>
    <dgm:pt modelId="{A885F3C3-3AC2-4B00-A396-72C8195E6D7D}" type="sibTrans" cxnId="{39B637F0-E059-4CED-A71E-9E500BB7D15A}">
      <dgm:prSet/>
      <dgm:spPr/>
      <dgm:t>
        <a:bodyPr/>
        <a:lstStyle/>
        <a:p>
          <a:endParaRPr lang="id-ID"/>
        </a:p>
      </dgm:t>
    </dgm:pt>
    <dgm:pt modelId="{937D8948-5324-41B1-B547-092D6A028997}">
      <dgm:prSet phldrT="[Text]" custT="1"/>
      <dgm:spPr/>
      <dgm:t>
        <a:bodyPr/>
        <a:lstStyle/>
        <a:p>
          <a:r>
            <a:rPr lang="id-ID" sz="1800" dirty="0" smtClean="0"/>
            <a:t>Tentukan strategi pesan</a:t>
          </a:r>
          <a:endParaRPr lang="id-ID" sz="1800" dirty="0"/>
        </a:p>
      </dgm:t>
    </dgm:pt>
    <dgm:pt modelId="{8B0391F3-C491-401B-BDFB-430DAA6FD044}" type="parTrans" cxnId="{1DF9B6E2-E087-4824-8449-71F3B3DF4493}">
      <dgm:prSet/>
      <dgm:spPr/>
      <dgm:t>
        <a:bodyPr/>
        <a:lstStyle/>
        <a:p>
          <a:endParaRPr lang="id-ID"/>
        </a:p>
      </dgm:t>
    </dgm:pt>
    <dgm:pt modelId="{7A4412DA-DACE-4095-BBD0-C0C3471A76BC}" type="sibTrans" cxnId="{1DF9B6E2-E087-4824-8449-71F3B3DF4493}">
      <dgm:prSet/>
      <dgm:spPr/>
      <dgm:t>
        <a:bodyPr/>
        <a:lstStyle/>
        <a:p>
          <a:endParaRPr lang="id-ID"/>
        </a:p>
      </dgm:t>
    </dgm:pt>
    <dgm:pt modelId="{71BDDB9D-594F-40D9-BBAE-68DD5EB07C8A}">
      <dgm:prSet custT="1"/>
      <dgm:spPr/>
      <dgm:t>
        <a:bodyPr/>
        <a:lstStyle/>
        <a:p>
          <a:r>
            <a:rPr lang="id-ID" sz="2800" dirty="0" smtClean="0"/>
            <a:t>Evaluasi</a:t>
          </a:r>
          <a:endParaRPr lang="id-ID" sz="2800" dirty="0"/>
        </a:p>
      </dgm:t>
    </dgm:pt>
    <dgm:pt modelId="{4CD5C08F-C6A5-4B10-A2AB-5FD567A63EBE}" type="parTrans" cxnId="{66B33A54-D279-4AD9-8AF5-F20FE8570BED}">
      <dgm:prSet/>
      <dgm:spPr/>
      <dgm:t>
        <a:bodyPr/>
        <a:lstStyle/>
        <a:p>
          <a:endParaRPr lang="id-ID"/>
        </a:p>
      </dgm:t>
    </dgm:pt>
    <dgm:pt modelId="{9A19834E-2947-4054-B53E-262B4393314C}" type="sibTrans" cxnId="{66B33A54-D279-4AD9-8AF5-F20FE8570BED}">
      <dgm:prSet/>
      <dgm:spPr/>
      <dgm:t>
        <a:bodyPr/>
        <a:lstStyle/>
        <a:p>
          <a:endParaRPr lang="id-ID"/>
        </a:p>
      </dgm:t>
    </dgm:pt>
    <dgm:pt modelId="{19558628-846D-4B5D-A86E-68AF1AECE6A9}">
      <dgm:prSet custT="1"/>
      <dgm:spPr/>
      <dgm:t>
        <a:bodyPr/>
        <a:lstStyle/>
        <a:p>
          <a:endParaRPr lang="id-ID" sz="2000" dirty="0"/>
        </a:p>
      </dgm:t>
    </dgm:pt>
    <dgm:pt modelId="{77BA6444-141F-408F-80EC-06E1503B51CD}" type="parTrans" cxnId="{9D2F0B42-3D64-4222-9061-E45204118681}">
      <dgm:prSet/>
      <dgm:spPr/>
      <dgm:t>
        <a:bodyPr/>
        <a:lstStyle/>
        <a:p>
          <a:endParaRPr lang="id-ID"/>
        </a:p>
      </dgm:t>
    </dgm:pt>
    <dgm:pt modelId="{0FAAD0C8-C3E4-48AD-B9DF-FA68E26B66CE}" type="sibTrans" cxnId="{9D2F0B42-3D64-4222-9061-E45204118681}">
      <dgm:prSet/>
      <dgm:spPr/>
      <dgm:t>
        <a:bodyPr/>
        <a:lstStyle/>
        <a:p>
          <a:endParaRPr lang="id-ID"/>
        </a:p>
      </dgm:t>
    </dgm:pt>
    <dgm:pt modelId="{7218106D-3490-49AF-B2C9-AC679BA113A9}">
      <dgm:prSet custT="1"/>
      <dgm:spPr/>
      <dgm:t>
        <a:bodyPr/>
        <a:lstStyle/>
        <a:p>
          <a:r>
            <a:rPr lang="id-ID" sz="2000" dirty="0" smtClean="0"/>
            <a:t>Evaluasi</a:t>
          </a:r>
        </a:p>
      </dgm:t>
    </dgm:pt>
    <dgm:pt modelId="{CCCD1C23-15C9-44C8-BC1A-A2E483A20D12}" type="sibTrans" cxnId="{B8852248-2C61-46D6-80E0-247022188DEE}">
      <dgm:prSet/>
      <dgm:spPr/>
      <dgm:t>
        <a:bodyPr/>
        <a:lstStyle/>
        <a:p>
          <a:endParaRPr lang="id-ID"/>
        </a:p>
      </dgm:t>
    </dgm:pt>
    <dgm:pt modelId="{82C690E5-37D8-49D1-8260-B640DB06DF19}" type="parTrans" cxnId="{B8852248-2C61-46D6-80E0-247022188DEE}">
      <dgm:prSet/>
      <dgm:spPr/>
      <dgm:t>
        <a:bodyPr/>
        <a:lstStyle/>
        <a:p>
          <a:endParaRPr lang="id-ID"/>
        </a:p>
      </dgm:t>
    </dgm:pt>
    <dgm:pt modelId="{40B7F3AA-F83E-48E2-BF53-463526252EE0}">
      <dgm:prSet custT="1"/>
      <dgm:spPr/>
      <dgm:t>
        <a:bodyPr/>
        <a:lstStyle/>
        <a:p>
          <a:r>
            <a:rPr lang="id-ID" sz="2000" dirty="0" smtClean="0"/>
            <a:t>Pemantauan   muatan realisasi</a:t>
          </a:r>
        </a:p>
      </dgm:t>
    </dgm:pt>
    <dgm:pt modelId="{DA222879-2890-4BCC-B6AE-9B2DD8A7DF5D}" type="sibTrans" cxnId="{A7973E0C-7AB6-47D7-A140-C3AC74693454}">
      <dgm:prSet/>
      <dgm:spPr/>
      <dgm:t>
        <a:bodyPr/>
        <a:lstStyle/>
        <a:p>
          <a:endParaRPr lang="id-ID"/>
        </a:p>
      </dgm:t>
    </dgm:pt>
    <dgm:pt modelId="{9EEADE4F-029D-471A-9BB0-C5002A248E1E}" type="parTrans" cxnId="{A7973E0C-7AB6-47D7-A140-C3AC74693454}">
      <dgm:prSet/>
      <dgm:spPr/>
      <dgm:t>
        <a:bodyPr/>
        <a:lstStyle/>
        <a:p>
          <a:endParaRPr lang="id-ID"/>
        </a:p>
      </dgm:t>
    </dgm:pt>
    <dgm:pt modelId="{8D3F1564-73F7-4F1B-B1BB-BDC3DF8E9E04}">
      <dgm:prSet custT="1"/>
      <dgm:spPr/>
      <dgm:t>
        <a:bodyPr/>
        <a:lstStyle/>
        <a:p>
          <a:r>
            <a:rPr lang="id-ID" sz="2000" dirty="0" smtClean="0"/>
            <a:t>Tes pesan sebelum disebarluaskan</a:t>
          </a:r>
        </a:p>
      </dgm:t>
    </dgm:pt>
    <dgm:pt modelId="{893E4287-522D-4F85-A8FD-9714AD477D58}" type="sibTrans" cxnId="{35D30DBB-984F-4A8A-ABD9-29ABD58D6489}">
      <dgm:prSet/>
      <dgm:spPr/>
      <dgm:t>
        <a:bodyPr/>
        <a:lstStyle/>
        <a:p>
          <a:endParaRPr lang="id-ID"/>
        </a:p>
      </dgm:t>
    </dgm:pt>
    <dgm:pt modelId="{AE8BD214-1F64-47D5-A157-E81A1F496400}" type="parTrans" cxnId="{35D30DBB-984F-4A8A-ABD9-29ABD58D6489}">
      <dgm:prSet/>
      <dgm:spPr/>
      <dgm:t>
        <a:bodyPr/>
        <a:lstStyle/>
        <a:p>
          <a:endParaRPr lang="id-ID"/>
        </a:p>
      </dgm:t>
    </dgm:pt>
    <dgm:pt modelId="{C54800D8-BA94-4E57-83FF-A54168590E1D}">
      <dgm:prSet/>
      <dgm:spPr/>
      <dgm:t>
        <a:bodyPr/>
        <a:lstStyle/>
        <a:p>
          <a:endParaRPr lang="id-ID" sz="1100" dirty="0"/>
        </a:p>
      </dgm:t>
    </dgm:pt>
    <dgm:pt modelId="{79CD01A2-F685-40A6-85D7-80CEF7B0A4CD}" type="sibTrans" cxnId="{94A92696-C47B-4D2B-9429-781CEF882589}">
      <dgm:prSet/>
      <dgm:spPr/>
      <dgm:t>
        <a:bodyPr/>
        <a:lstStyle/>
        <a:p>
          <a:endParaRPr lang="id-ID"/>
        </a:p>
      </dgm:t>
    </dgm:pt>
    <dgm:pt modelId="{319CA49D-AFA8-48CD-8354-39D0D8345889}" type="parTrans" cxnId="{94A92696-C47B-4D2B-9429-781CEF882589}">
      <dgm:prSet/>
      <dgm:spPr/>
      <dgm:t>
        <a:bodyPr/>
        <a:lstStyle/>
        <a:p>
          <a:endParaRPr lang="id-ID"/>
        </a:p>
      </dgm:t>
    </dgm:pt>
    <dgm:pt modelId="{B9EF5133-7F9F-444F-A4C5-FD08E77C6115}">
      <dgm:prSet phldrT="[Text]" custT="1"/>
      <dgm:spPr/>
      <dgm:t>
        <a:bodyPr/>
        <a:lstStyle/>
        <a:p>
          <a:r>
            <a:rPr lang="id-ID" sz="1800" dirty="0" smtClean="0"/>
            <a:t> gaya dan organisasi tulisan</a:t>
          </a:r>
          <a:endParaRPr lang="id-ID" sz="1800" dirty="0"/>
        </a:p>
      </dgm:t>
    </dgm:pt>
    <dgm:pt modelId="{9903EDFE-8F12-4BFF-B153-82994EC680C1}" type="sibTrans" cxnId="{75EBE028-A0DB-4A31-AA85-920B43786E75}">
      <dgm:prSet/>
      <dgm:spPr/>
      <dgm:t>
        <a:bodyPr/>
        <a:lstStyle/>
        <a:p>
          <a:endParaRPr lang="id-ID"/>
        </a:p>
      </dgm:t>
    </dgm:pt>
    <dgm:pt modelId="{DF651A2E-737F-4B12-932A-658A209842F6}" type="parTrans" cxnId="{75EBE028-A0DB-4A31-AA85-920B43786E75}">
      <dgm:prSet/>
      <dgm:spPr/>
      <dgm:t>
        <a:bodyPr/>
        <a:lstStyle/>
        <a:p>
          <a:endParaRPr lang="id-ID"/>
        </a:p>
      </dgm:t>
    </dgm:pt>
    <dgm:pt modelId="{FB3ECDF4-F149-4412-9587-EBA3449E5FB5}">
      <dgm:prSet phldrT="[Text]" custT="1"/>
      <dgm:spPr/>
      <dgm:t>
        <a:bodyPr/>
        <a:lstStyle/>
        <a:p>
          <a:r>
            <a:rPr lang="id-ID" sz="1800" dirty="0" smtClean="0"/>
            <a:t>Tulisan psan/berita</a:t>
          </a:r>
        </a:p>
        <a:p>
          <a:endParaRPr lang="id-ID" sz="1100" dirty="0"/>
        </a:p>
      </dgm:t>
    </dgm:pt>
    <dgm:pt modelId="{D0520F11-3EFA-4811-AA49-727547D8D7AD}" type="sibTrans" cxnId="{97037EED-8C44-41A5-A684-9760407D4C61}">
      <dgm:prSet/>
      <dgm:spPr/>
      <dgm:t>
        <a:bodyPr/>
        <a:lstStyle/>
        <a:p>
          <a:endParaRPr lang="id-ID"/>
        </a:p>
      </dgm:t>
    </dgm:pt>
    <dgm:pt modelId="{FA481C64-DA72-4F1F-BF4C-D58BED59A416}" type="parTrans" cxnId="{97037EED-8C44-41A5-A684-9760407D4C61}">
      <dgm:prSet/>
      <dgm:spPr/>
      <dgm:t>
        <a:bodyPr/>
        <a:lstStyle/>
        <a:p>
          <a:endParaRPr lang="id-ID"/>
        </a:p>
      </dgm:t>
    </dgm:pt>
    <dgm:pt modelId="{BBC05D00-6183-42EE-A384-F2FFE592EEBA}">
      <dgm:prSet phldrT="[Text]" custT="1"/>
      <dgm:spPr/>
      <dgm:t>
        <a:bodyPr/>
        <a:lstStyle/>
        <a:p>
          <a:r>
            <a:rPr lang="id-ID" sz="1800" dirty="0" smtClean="0"/>
            <a:t>Meneliti topok</a:t>
          </a:r>
          <a:endParaRPr lang="id-ID" sz="1100" dirty="0"/>
        </a:p>
      </dgm:t>
    </dgm:pt>
    <dgm:pt modelId="{790390D8-BB00-4BE6-AB4C-DFD60853A027}" type="parTrans" cxnId="{EFC48B85-4B07-4566-92F9-B4FE8EC3A1DE}">
      <dgm:prSet/>
      <dgm:spPr/>
      <dgm:t>
        <a:bodyPr/>
        <a:lstStyle/>
        <a:p>
          <a:endParaRPr lang="id-ID"/>
        </a:p>
      </dgm:t>
    </dgm:pt>
    <dgm:pt modelId="{D1B0565A-379A-4861-A760-211B952B51BB}" type="sibTrans" cxnId="{EFC48B85-4B07-4566-92F9-B4FE8EC3A1DE}">
      <dgm:prSet/>
      <dgm:spPr/>
      <dgm:t>
        <a:bodyPr/>
        <a:lstStyle/>
        <a:p>
          <a:endParaRPr lang="id-ID"/>
        </a:p>
      </dgm:t>
    </dgm:pt>
    <dgm:pt modelId="{7D1C6A99-BE6F-4376-A1EB-2FE05E3434AB}">
      <dgm:prSet phldrT="[Text]" custT="1"/>
      <dgm:spPr/>
      <dgm:t>
        <a:bodyPr/>
        <a:lstStyle/>
        <a:p>
          <a:r>
            <a:rPr lang="id-ID" sz="1800" dirty="0" smtClean="0"/>
            <a:t>Analisas pembaca</a:t>
          </a:r>
          <a:endParaRPr lang="id-ID" sz="1100" dirty="0"/>
        </a:p>
      </dgm:t>
    </dgm:pt>
    <dgm:pt modelId="{058D129C-5DF2-4055-84CB-AF77EF52D134}" type="parTrans" cxnId="{30B608DE-BF1A-46CE-B756-5A29AF582FDC}">
      <dgm:prSet/>
      <dgm:spPr/>
      <dgm:t>
        <a:bodyPr/>
        <a:lstStyle/>
        <a:p>
          <a:endParaRPr lang="id-ID"/>
        </a:p>
      </dgm:t>
    </dgm:pt>
    <dgm:pt modelId="{C96D9F2F-BB49-42B1-98D7-7A635F9F55CA}" type="sibTrans" cxnId="{30B608DE-BF1A-46CE-B756-5A29AF582FDC}">
      <dgm:prSet/>
      <dgm:spPr/>
      <dgm:t>
        <a:bodyPr/>
        <a:lstStyle/>
        <a:p>
          <a:endParaRPr lang="id-ID"/>
        </a:p>
      </dgm:t>
    </dgm:pt>
    <dgm:pt modelId="{E3EA6710-737B-4325-8365-28F55FC943D2}">
      <dgm:prSet phldrT="[Text]" custT="1"/>
      <dgm:spPr/>
      <dgm:t>
        <a:bodyPr/>
        <a:lstStyle/>
        <a:p>
          <a:r>
            <a:rPr lang="id-ID" sz="1800" dirty="0" smtClean="0"/>
            <a:t>Objective</a:t>
          </a:r>
          <a:endParaRPr lang="id-ID" sz="1100" dirty="0"/>
        </a:p>
      </dgm:t>
    </dgm:pt>
    <dgm:pt modelId="{E942CB70-7F12-4285-9672-52AE57A8E26B}" type="parTrans" cxnId="{63D8225B-B73E-482F-A247-A28A011CE030}">
      <dgm:prSet/>
      <dgm:spPr/>
      <dgm:t>
        <a:bodyPr/>
        <a:lstStyle/>
        <a:p>
          <a:endParaRPr lang="id-ID"/>
        </a:p>
      </dgm:t>
    </dgm:pt>
    <dgm:pt modelId="{EF149B0F-2422-4EC9-975D-F1539C6ACA14}" type="sibTrans" cxnId="{63D8225B-B73E-482F-A247-A28A011CE030}">
      <dgm:prSet/>
      <dgm:spPr/>
      <dgm:t>
        <a:bodyPr/>
        <a:lstStyle/>
        <a:p>
          <a:endParaRPr lang="id-ID"/>
        </a:p>
      </dgm:t>
    </dgm:pt>
    <dgm:pt modelId="{8540356F-B690-43E0-B892-1E4E464E9FA1}">
      <dgm:prSet phldrT="[Text]" custT="1"/>
      <dgm:spPr/>
      <dgm:t>
        <a:bodyPr/>
        <a:lstStyle/>
        <a:p>
          <a:r>
            <a:rPr lang="id-ID" sz="1800" dirty="0" smtClean="0"/>
            <a:t>Media</a:t>
          </a:r>
        </a:p>
        <a:p>
          <a:endParaRPr lang="id-ID" sz="1100" dirty="0"/>
        </a:p>
      </dgm:t>
    </dgm:pt>
    <dgm:pt modelId="{7DA785D0-CDCC-47CB-9EC9-D8B260269F00}" type="parTrans" cxnId="{9947062D-F028-4E5C-BE2C-EC0FFA87BA34}">
      <dgm:prSet/>
      <dgm:spPr/>
      <dgm:t>
        <a:bodyPr/>
        <a:lstStyle/>
        <a:p>
          <a:endParaRPr lang="id-ID"/>
        </a:p>
      </dgm:t>
    </dgm:pt>
    <dgm:pt modelId="{AE949664-6C24-4164-B25E-4A91590F3961}" type="sibTrans" cxnId="{9947062D-F028-4E5C-BE2C-EC0FFA87BA34}">
      <dgm:prSet/>
      <dgm:spPr/>
      <dgm:t>
        <a:bodyPr/>
        <a:lstStyle/>
        <a:p>
          <a:endParaRPr lang="id-ID"/>
        </a:p>
      </dgm:t>
    </dgm:pt>
    <dgm:pt modelId="{7DF2578A-D1B0-4F66-AA2E-3E9E9634DCDE}" type="pres">
      <dgm:prSet presAssocID="{3D9583FD-4304-43E5-A8E9-53AA0887945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438FFFB-D56F-4527-8DC1-C1FE33C2E23C}" type="pres">
      <dgm:prSet presAssocID="{3D9583FD-4304-43E5-A8E9-53AA0887945B}" presName="arrow" presStyleLbl="bgShp" presStyleIdx="0" presStyleCnt="1" custScaleX="107498" custLinFactNeighborX="-177" custLinFactNeighborY="3391"/>
      <dgm:spPr>
        <a:solidFill>
          <a:schemeClr val="accent2">
            <a:lumMod val="75000"/>
          </a:schemeClr>
        </a:solidFill>
      </dgm:spPr>
    </dgm:pt>
    <dgm:pt modelId="{E242A50A-2830-4E23-AFF2-8AC403A459DA}" type="pres">
      <dgm:prSet presAssocID="{3D9583FD-4304-43E5-A8E9-53AA0887945B}" presName="arrowDiagram3" presStyleCnt="0"/>
      <dgm:spPr/>
    </dgm:pt>
    <dgm:pt modelId="{76C8C376-FA06-4A0E-A3F4-9B49FC49A01B}" type="pres">
      <dgm:prSet presAssocID="{53DF582C-F4C2-4799-83DA-05DC443B1113}" presName="bullet3a" presStyleLbl="node1" presStyleIdx="0" presStyleCnt="3"/>
      <dgm:spPr/>
    </dgm:pt>
    <dgm:pt modelId="{1A5828D5-B0F2-42F6-B077-AFD7C070EC85}" type="pres">
      <dgm:prSet presAssocID="{53DF582C-F4C2-4799-83DA-05DC443B1113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C58DCD-8FD1-4392-A840-C889DB2407C2}" type="pres">
      <dgm:prSet presAssocID="{4E443750-C3AD-4D31-8E73-FA8853181016}" presName="bullet3b" presStyleLbl="node1" presStyleIdx="1" presStyleCnt="3"/>
      <dgm:spPr/>
    </dgm:pt>
    <dgm:pt modelId="{BC0304AC-0FF0-4CD4-982D-4AF8858B12B1}" type="pres">
      <dgm:prSet presAssocID="{4E443750-C3AD-4D31-8E73-FA8853181016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84B6BE7-0E9F-498F-A1FD-48DD93EB5F79}" type="pres">
      <dgm:prSet presAssocID="{71BDDB9D-594F-40D9-BBAE-68DD5EB07C8A}" presName="bullet3c" presStyleLbl="node1" presStyleIdx="2" presStyleCnt="3"/>
      <dgm:spPr>
        <a:solidFill>
          <a:srgbClr val="FFFF00"/>
        </a:solidFill>
      </dgm:spPr>
    </dgm:pt>
    <dgm:pt modelId="{182980D3-A065-4594-8406-9C4CCBA8B154}" type="pres">
      <dgm:prSet presAssocID="{71BDDB9D-594F-40D9-BBAE-68DD5EB07C8A}" presName="textBox3c" presStyleLbl="revTx" presStyleIdx="2" presStyleCnt="3" custScaleX="136580" custLinFactNeighborX="25840" custLinFactNeighborY="-82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30CE7B1-1706-418B-A433-A5F865A1BE52}" type="presOf" srcId="{7218106D-3490-49AF-B2C9-AC679BA113A9}" destId="{182980D3-A065-4594-8406-9C4CCBA8B154}" srcOrd="0" destOrd="4" presId="urn:microsoft.com/office/officeart/2005/8/layout/arrow2"/>
    <dgm:cxn modelId="{A987A297-4C7C-4719-9273-C6D7A721FD65}" type="presOf" srcId="{4E443750-C3AD-4D31-8E73-FA8853181016}" destId="{BC0304AC-0FF0-4CD4-982D-4AF8858B12B1}" srcOrd="0" destOrd="0" presId="urn:microsoft.com/office/officeart/2005/8/layout/arrow2"/>
    <dgm:cxn modelId="{5CC5B2DE-7929-4DC9-BC1D-40F9070CC6AB}" type="presOf" srcId="{C54800D8-BA94-4E57-83FF-A54168590E1D}" destId="{BC0304AC-0FF0-4CD4-982D-4AF8858B12B1}" srcOrd="0" destOrd="4" presId="urn:microsoft.com/office/officeart/2005/8/layout/arrow2"/>
    <dgm:cxn modelId="{9D2F0B42-3D64-4222-9061-E45204118681}" srcId="{71BDDB9D-594F-40D9-BBAE-68DD5EB07C8A}" destId="{19558628-846D-4B5D-A86E-68AF1AECE6A9}" srcOrd="0" destOrd="0" parTransId="{77BA6444-141F-408F-80EC-06E1503B51CD}" sibTransId="{0FAAD0C8-C3E4-48AD-B9DF-FA68E26B66CE}"/>
    <dgm:cxn modelId="{63D8225B-B73E-482F-A247-A28A011CE030}" srcId="{53DF582C-F4C2-4799-83DA-05DC443B1113}" destId="{E3EA6710-737B-4325-8365-28F55FC943D2}" srcOrd="3" destOrd="0" parTransId="{E942CB70-7F12-4285-9672-52AE57A8E26B}" sibTransId="{EF149B0F-2422-4EC9-975D-F1539C6ACA14}"/>
    <dgm:cxn modelId="{B8852248-2C61-46D6-80E0-247022188DEE}" srcId="{71BDDB9D-594F-40D9-BBAE-68DD5EB07C8A}" destId="{7218106D-3490-49AF-B2C9-AC679BA113A9}" srcOrd="3" destOrd="0" parTransId="{82C690E5-37D8-49D1-8260-B640DB06DF19}" sibTransId="{CCCD1C23-15C9-44C8-BC1A-A2E483A20D12}"/>
    <dgm:cxn modelId="{6D8898AA-4E7F-482D-B24E-610D0B2A7AB8}" type="presOf" srcId="{19558628-846D-4B5D-A86E-68AF1AECE6A9}" destId="{182980D3-A065-4594-8406-9C4CCBA8B154}" srcOrd="0" destOrd="1" presId="urn:microsoft.com/office/officeart/2005/8/layout/arrow2"/>
    <dgm:cxn modelId="{2A72884F-C872-4E7D-B4EC-80D5A47D75EC}" type="presOf" srcId="{52414D6A-78F1-4CF2-8B4A-5457FA9CA4BE}" destId="{1A5828D5-B0F2-42F6-B077-AFD7C070EC85}" srcOrd="0" destOrd="1" presId="urn:microsoft.com/office/officeart/2005/8/layout/arrow2"/>
    <dgm:cxn modelId="{35BD230A-8865-4823-9774-4E7A10986756}" type="presOf" srcId="{8D3F1564-73F7-4F1B-B1BB-BDC3DF8E9E04}" destId="{182980D3-A065-4594-8406-9C4CCBA8B154}" srcOrd="0" destOrd="2" presId="urn:microsoft.com/office/officeart/2005/8/layout/arrow2"/>
    <dgm:cxn modelId="{307646EE-F54D-4598-8C94-8741172A8277}" type="presOf" srcId="{8540356F-B690-43E0-B892-1E4E464E9FA1}" destId="{1A5828D5-B0F2-42F6-B077-AFD7C070EC85}" srcOrd="0" destOrd="5" presId="urn:microsoft.com/office/officeart/2005/8/layout/arrow2"/>
    <dgm:cxn modelId="{39B637F0-E059-4CED-A71E-9E500BB7D15A}" srcId="{3D9583FD-4304-43E5-A8E9-53AA0887945B}" destId="{4E443750-C3AD-4D31-8E73-FA8853181016}" srcOrd="1" destOrd="0" parTransId="{AB601EB5-A11D-400B-B811-6F55114E1989}" sibTransId="{A885F3C3-3AC2-4B00-A396-72C8195E6D7D}"/>
    <dgm:cxn modelId="{A7973E0C-7AB6-47D7-A140-C3AC74693454}" srcId="{71BDDB9D-594F-40D9-BBAE-68DD5EB07C8A}" destId="{40B7F3AA-F83E-48E2-BF53-463526252EE0}" srcOrd="2" destOrd="0" parTransId="{9EEADE4F-029D-471A-9BB0-C5002A248E1E}" sibTransId="{DA222879-2890-4BCC-B6AE-9B2DD8A7DF5D}"/>
    <dgm:cxn modelId="{EFC48B85-4B07-4566-92F9-B4FE8EC3A1DE}" srcId="{53DF582C-F4C2-4799-83DA-05DC443B1113}" destId="{BBC05D00-6183-42EE-A384-F2FFE592EEBA}" srcOrd="1" destOrd="0" parTransId="{790390D8-BB00-4BE6-AB4C-DFD60853A027}" sibTransId="{D1B0565A-379A-4861-A760-211B952B51BB}"/>
    <dgm:cxn modelId="{6EE08D1B-4D1C-4997-A5DD-77104D583202}" type="presOf" srcId="{FB3ECDF4-F149-4412-9587-EBA3449E5FB5}" destId="{BC0304AC-0FF0-4CD4-982D-4AF8858B12B1}" srcOrd="0" destOrd="3" presId="urn:microsoft.com/office/officeart/2005/8/layout/arrow2"/>
    <dgm:cxn modelId="{B26D782C-C6A8-47DB-B2E7-8DF7B6B39A7D}" srcId="{3D9583FD-4304-43E5-A8E9-53AA0887945B}" destId="{53DF582C-F4C2-4799-83DA-05DC443B1113}" srcOrd="0" destOrd="0" parTransId="{13A08F3A-352F-466E-A45F-5DDA28F02CEB}" sibTransId="{FF506E9F-E227-4AF6-AE47-629B302C0FC8}"/>
    <dgm:cxn modelId="{35D30DBB-984F-4A8A-ABD9-29ABD58D6489}" srcId="{71BDDB9D-594F-40D9-BBAE-68DD5EB07C8A}" destId="{8D3F1564-73F7-4F1B-B1BB-BDC3DF8E9E04}" srcOrd="1" destOrd="0" parTransId="{AE8BD214-1F64-47D5-A157-E81A1F496400}" sibTransId="{893E4287-522D-4F85-A8FD-9714AD477D58}"/>
    <dgm:cxn modelId="{32BCE250-913E-4A60-BA84-A272BE5AA5F0}" type="presOf" srcId="{B9EF5133-7F9F-444F-A4C5-FD08E77C6115}" destId="{BC0304AC-0FF0-4CD4-982D-4AF8858B12B1}" srcOrd="0" destOrd="2" presId="urn:microsoft.com/office/officeart/2005/8/layout/arrow2"/>
    <dgm:cxn modelId="{1DF9B6E2-E087-4824-8449-71F3B3DF4493}" srcId="{4E443750-C3AD-4D31-8E73-FA8853181016}" destId="{937D8948-5324-41B1-B547-092D6A028997}" srcOrd="0" destOrd="0" parTransId="{8B0391F3-C491-401B-BDFB-430DAA6FD044}" sibTransId="{7A4412DA-DACE-4095-BBD0-C0C3471A76BC}"/>
    <dgm:cxn modelId="{75EBE028-A0DB-4A31-AA85-920B43786E75}" srcId="{4E443750-C3AD-4D31-8E73-FA8853181016}" destId="{B9EF5133-7F9F-444F-A4C5-FD08E77C6115}" srcOrd="1" destOrd="0" parTransId="{DF651A2E-737F-4B12-932A-658A209842F6}" sibTransId="{9903EDFE-8F12-4BFF-B153-82994EC680C1}"/>
    <dgm:cxn modelId="{28ED308E-0560-400F-93F9-52931C54869C}" type="presOf" srcId="{7D1C6A99-BE6F-4376-A1EB-2FE05E3434AB}" destId="{1A5828D5-B0F2-42F6-B077-AFD7C070EC85}" srcOrd="0" destOrd="3" presId="urn:microsoft.com/office/officeart/2005/8/layout/arrow2"/>
    <dgm:cxn modelId="{78DCA5E0-FFE0-4F2D-A68B-8AE39B579AA3}" srcId="{53DF582C-F4C2-4799-83DA-05DC443B1113}" destId="{52414D6A-78F1-4CF2-8B4A-5457FA9CA4BE}" srcOrd="0" destOrd="0" parTransId="{155051C4-6871-4AC0-94AA-115FC2EFB5C1}" sibTransId="{22D65C61-5750-4B6E-A116-CF0D38CF432B}"/>
    <dgm:cxn modelId="{6059E048-0207-4785-8B7F-3C70E6642B95}" type="presOf" srcId="{71BDDB9D-594F-40D9-BBAE-68DD5EB07C8A}" destId="{182980D3-A065-4594-8406-9C4CCBA8B154}" srcOrd="0" destOrd="0" presId="urn:microsoft.com/office/officeart/2005/8/layout/arrow2"/>
    <dgm:cxn modelId="{CCC28A01-57E1-4EA2-8091-48F0FA0EDBA2}" type="presOf" srcId="{BBC05D00-6183-42EE-A384-F2FFE592EEBA}" destId="{1A5828D5-B0F2-42F6-B077-AFD7C070EC85}" srcOrd="0" destOrd="2" presId="urn:microsoft.com/office/officeart/2005/8/layout/arrow2"/>
    <dgm:cxn modelId="{B73A1DF5-AB94-4497-B8E9-8BC4AC1D48F9}" type="presOf" srcId="{E3EA6710-737B-4325-8365-28F55FC943D2}" destId="{1A5828D5-B0F2-42F6-B077-AFD7C070EC85}" srcOrd="0" destOrd="4" presId="urn:microsoft.com/office/officeart/2005/8/layout/arrow2"/>
    <dgm:cxn modelId="{4797ADD4-1908-4C03-B1E9-159D356DA8A4}" type="presOf" srcId="{53DF582C-F4C2-4799-83DA-05DC443B1113}" destId="{1A5828D5-B0F2-42F6-B077-AFD7C070EC85}" srcOrd="0" destOrd="0" presId="urn:microsoft.com/office/officeart/2005/8/layout/arrow2"/>
    <dgm:cxn modelId="{30B608DE-BF1A-46CE-B756-5A29AF582FDC}" srcId="{53DF582C-F4C2-4799-83DA-05DC443B1113}" destId="{7D1C6A99-BE6F-4376-A1EB-2FE05E3434AB}" srcOrd="2" destOrd="0" parTransId="{058D129C-5DF2-4055-84CB-AF77EF52D134}" sibTransId="{C96D9F2F-BB49-42B1-98D7-7A635F9F55CA}"/>
    <dgm:cxn modelId="{DE2F3D43-3FEA-41A0-B1AE-41487011925B}" type="presOf" srcId="{40B7F3AA-F83E-48E2-BF53-463526252EE0}" destId="{182980D3-A065-4594-8406-9C4CCBA8B154}" srcOrd="0" destOrd="3" presId="urn:microsoft.com/office/officeart/2005/8/layout/arrow2"/>
    <dgm:cxn modelId="{0F5D8F19-DE7F-46C0-A610-9DD89DFFB68B}" type="presOf" srcId="{3D9583FD-4304-43E5-A8E9-53AA0887945B}" destId="{7DF2578A-D1B0-4F66-AA2E-3E9E9634DCDE}" srcOrd="0" destOrd="0" presId="urn:microsoft.com/office/officeart/2005/8/layout/arrow2"/>
    <dgm:cxn modelId="{97037EED-8C44-41A5-A684-9760407D4C61}" srcId="{4E443750-C3AD-4D31-8E73-FA8853181016}" destId="{FB3ECDF4-F149-4412-9587-EBA3449E5FB5}" srcOrd="2" destOrd="0" parTransId="{FA481C64-DA72-4F1F-BF4C-D58BED59A416}" sibTransId="{D0520F11-3EFA-4811-AA49-727547D8D7AD}"/>
    <dgm:cxn modelId="{A070247B-1BD8-4526-9486-5EC663266D33}" type="presOf" srcId="{937D8948-5324-41B1-B547-092D6A028997}" destId="{BC0304AC-0FF0-4CD4-982D-4AF8858B12B1}" srcOrd="0" destOrd="1" presId="urn:microsoft.com/office/officeart/2005/8/layout/arrow2"/>
    <dgm:cxn modelId="{9947062D-F028-4E5C-BE2C-EC0FFA87BA34}" srcId="{53DF582C-F4C2-4799-83DA-05DC443B1113}" destId="{8540356F-B690-43E0-B892-1E4E464E9FA1}" srcOrd="4" destOrd="0" parTransId="{7DA785D0-CDCC-47CB-9EC9-D8B260269F00}" sibTransId="{AE949664-6C24-4164-B25E-4A91590F3961}"/>
    <dgm:cxn modelId="{94A92696-C47B-4D2B-9429-781CEF882589}" srcId="{4E443750-C3AD-4D31-8E73-FA8853181016}" destId="{C54800D8-BA94-4E57-83FF-A54168590E1D}" srcOrd="3" destOrd="0" parTransId="{319CA49D-AFA8-48CD-8354-39D0D8345889}" sibTransId="{79CD01A2-F685-40A6-85D7-80CEF7B0A4CD}"/>
    <dgm:cxn modelId="{66B33A54-D279-4AD9-8AF5-F20FE8570BED}" srcId="{3D9583FD-4304-43E5-A8E9-53AA0887945B}" destId="{71BDDB9D-594F-40D9-BBAE-68DD5EB07C8A}" srcOrd="2" destOrd="0" parTransId="{4CD5C08F-C6A5-4B10-A2AB-5FD567A63EBE}" sibTransId="{9A19834E-2947-4054-B53E-262B4393314C}"/>
    <dgm:cxn modelId="{435AD249-E3B6-4FBD-904F-5AEE1D47EC26}" type="presParOf" srcId="{7DF2578A-D1B0-4F66-AA2E-3E9E9634DCDE}" destId="{7438FFFB-D56F-4527-8DC1-C1FE33C2E23C}" srcOrd="0" destOrd="0" presId="urn:microsoft.com/office/officeart/2005/8/layout/arrow2"/>
    <dgm:cxn modelId="{223CC719-AD5A-4FF1-B44E-F43D5561AD8E}" type="presParOf" srcId="{7DF2578A-D1B0-4F66-AA2E-3E9E9634DCDE}" destId="{E242A50A-2830-4E23-AFF2-8AC403A459DA}" srcOrd="1" destOrd="0" presId="urn:microsoft.com/office/officeart/2005/8/layout/arrow2"/>
    <dgm:cxn modelId="{19B0ED04-E7F7-4B1C-92BD-3859C48DFDB9}" type="presParOf" srcId="{E242A50A-2830-4E23-AFF2-8AC403A459DA}" destId="{76C8C376-FA06-4A0E-A3F4-9B49FC49A01B}" srcOrd="0" destOrd="0" presId="urn:microsoft.com/office/officeart/2005/8/layout/arrow2"/>
    <dgm:cxn modelId="{79B38EC8-EE0A-42DD-BAB3-4EAA7CCE5AD4}" type="presParOf" srcId="{E242A50A-2830-4E23-AFF2-8AC403A459DA}" destId="{1A5828D5-B0F2-42F6-B077-AFD7C070EC85}" srcOrd="1" destOrd="0" presId="urn:microsoft.com/office/officeart/2005/8/layout/arrow2"/>
    <dgm:cxn modelId="{E388C96D-0B5D-4287-B1D4-697676C3CD6C}" type="presParOf" srcId="{E242A50A-2830-4E23-AFF2-8AC403A459DA}" destId="{81C58DCD-8FD1-4392-A840-C889DB2407C2}" srcOrd="2" destOrd="0" presId="urn:microsoft.com/office/officeart/2005/8/layout/arrow2"/>
    <dgm:cxn modelId="{3CAD3811-AA6C-4FF3-B3DC-E8A6F8CA668E}" type="presParOf" srcId="{E242A50A-2830-4E23-AFF2-8AC403A459DA}" destId="{BC0304AC-0FF0-4CD4-982D-4AF8858B12B1}" srcOrd="3" destOrd="0" presId="urn:microsoft.com/office/officeart/2005/8/layout/arrow2"/>
    <dgm:cxn modelId="{C3C2588D-2861-499B-82B0-39520DB0F026}" type="presParOf" srcId="{E242A50A-2830-4E23-AFF2-8AC403A459DA}" destId="{584B6BE7-0E9F-498F-A1FD-48DD93EB5F79}" srcOrd="4" destOrd="0" presId="urn:microsoft.com/office/officeart/2005/8/layout/arrow2"/>
    <dgm:cxn modelId="{151952DF-A997-402D-8457-E9E9688252C2}" type="presParOf" srcId="{E242A50A-2830-4E23-AFF2-8AC403A459DA}" destId="{182980D3-A065-4594-8406-9C4CCBA8B15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A42CDA-A101-486B-A46C-558D61810F42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C325A1C-D479-4081-B1E5-B822E97BD891}">
      <dgm:prSet phldrT="[Text]"/>
      <dgm:spPr/>
      <dgm:t>
        <a:bodyPr/>
        <a:lstStyle/>
        <a:p>
          <a:r>
            <a:rPr lang="id-ID" dirty="0" smtClean="0"/>
            <a:t>Artikel opini</a:t>
          </a:r>
          <a:endParaRPr lang="id-ID" dirty="0"/>
        </a:p>
      </dgm:t>
    </dgm:pt>
    <dgm:pt modelId="{5CD85D82-3958-4155-998A-AEBC3BB7471F}" type="sibTrans" cxnId="{69DDD47B-6915-4317-A2FA-8A07F0A487D6}">
      <dgm:prSet/>
      <dgm:spPr/>
      <dgm:t>
        <a:bodyPr/>
        <a:lstStyle/>
        <a:p>
          <a:endParaRPr lang="id-ID"/>
        </a:p>
      </dgm:t>
    </dgm:pt>
    <dgm:pt modelId="{36527F24-5EAC-48EF-9339-AFFA651EFB26}" type="parTrans" cxnId="{69DDD47B-6915-4317-A2FA-8A07F0A487D6}">
      <dgm:prSet/>
      <dgm:spPr/>
      <dgm:t>
        <a:bodyPr/>
        <a:lstStyle/>
        <a:p>
          <a:endParaRPr lang="id-ID"/>
        </a:p>
      </dgm:t>
    </dgm:pt>
    <dgm:pt modelId="{1792BCE1-21E9-4EF6-9470-CD18AA13F7A7}">
      <dgm:prSet phldrT="[Text]"/>
      <dgm:spPr/>
      <dgm:t>
        <a:bodyPr/>
        <a:lstStyle/>
        <a:p>
          <a:r>
            <a:rPr lang="id-ID" dirty="0" smtClean="0"/>
            <a:t>Dimuat  di media massa Merupakan tulisan tentang opini di surat kabar/majalah</a:t>
          </a:r>
          <a:endParaRPr lang="id-ID" dirty="0"/>
        </a:p>
      </dgm:t>
    </dgm:pt>
    <dgm:pt modelId="{CFB8E45D-42B0-4736-8E43-21895A0AD5E8}" type="sibTrans" cxnId="{3563E93C-9789-414B-903D-64721C03EB68}">
      <dgm:prSet/>
      <dgm:spPr/>
      <dgm:t>
        <a:bodyPr/>
        <a:lstStyle/>
        <a:p>
          <a:endParaRPr lang="id-ID"/>
        </a:p>
      </dgm:t>
    </dgm:pt>
    <dgm:pt modelId="{F580C333-56DB-4429-92F9-0834C2F8C903}" type="parTrans" cxnId="{3563E93C-9789-414B-903D-64721C03EB68}">
      <dgm:prSet/>
      <dgm:spPr/>
      <dgm:t>
        <a:bodyPr/>
        <a:lstStyle/>
        <a:p>
          <a:endParaRPr lang="id-ID"/>
        </a:p>
      </dgm:t>
    </dgm:pt>
    <dgm:pt modelId="{9257474A-8ECB-4122-A71E-14E3F67B342C}" type="pres">
      <dgm:prSet presAssocID="{DCA42CDA-A101-486B-A46C-558D61810F4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6FC8D371-41C0-46EB-A54E-AF48B1EAC41B}" type="pres">
      <dgm:prSet presAssocID="{1C325A1C-D479-4081-B1E5-B822E97BD891}" presName="composite" presStyleCnt="0"/>
      <dgm:spPr/>
    </dgm:pt>
    <dgm:pt modelId="{82B95396-2736-427C-AD0C-E39FE9CBCE55}" type="pres">
      <dgm:prSet presAssocID="{1C325A1C-D479-4081-B1E5-B822E97BD891}" presName="FirstChild" presStyleLbl="revTx" presStyleIdx="0" presStyleCnt="1" custLinFactY="-2313" custLinFactNeighborX="91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7FB504-AEEE-476E-921B-1BAAD4748AED}" type="pres">
      <dgm:prSet presAssocID="{1C325A1C-D479-4081-B1E5-B822E97BD891}" presName="Parent" presStyleLbl="alignNode1" presStyleIdx="0" presStyleCnt="1" custLinFactNeighborX="-733" custLinFactNeighborY="-9758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63574E-518F-4CC5-AA87-B6A958507CCB}" type="pres">
      <dgm:prSet presAssocID="{1C325A1C-D479-4081-B1E5-B822E97BD891}" presName="Accent" presStyleLbl="parChTrans1D1" presStyleIdx="0" presStyleCnt="1"/>
      <dgm:spPr/>
    </dgm:pt>
  </dgm:ptLst>
  <dgm:cxnLst>
    <dgm:cxn modelId="{A0EF7099-DC3C-4A8B-8B4E-FBA9A7007D57}" type="presOf" srcId="{1792BCE1-21E9-4EF6-9470-CD18AA13F7A7}" destId="{82B95396-2736-427C-AD0C-E39FE9CBCE55}" srcOrd="0" destOrd="0" presId="urn:microsoft.com/office/officeart/2011/layout/TabList"/>
    <dgm:cxn modelId="{9DB3F7CD-3D5C-495E-A13E-03C48598BE0D}" type="presOf" srcId="{1C325A1C-D479-4081-B1E5-B822E97BD891}" destId="{A57FB504-AEEE-476E-921B-1BAAD4748AED}" srcOrd="0" destOrd="0" presId="urn:microsoft.com/office/officeart/2011/layout/TabList"/>
    <dgm:cxn modelId="{896C7EB3-CBD1-4F37-95D7-122F5F30B7C8}" type="presOf" srcId="{DCA42CDA-A101-486B-A46C-558D61810F42}" destId="{9257474A-8ECB-4122-A71E-14E3F67B342C}" srcOrd="0" destOrd="0" presId="urn:microsoft.com/office/officeart/2011/layout/TabList"/>
    <dgm:cxn modelId="{3563E93C-9789-414B-903D-64721C03EB68}" srcId="{1C325A1C-D479-4081-B1E5-B822E97BD891}" destId="{1792BCE1-21E9-4EF6-9470-CD18AA13F7A7}" srcOrd="0" destOrd="0" parTransId="{F580C333-56DB-4429-92F9-0834C2F8C903}" sibTransId="{CFB8E45D-42B0-4736-8E43-21895A0AD5E8}"/>
    <dgm:cxn modelId="{69DDD47B-6915-4317-A2FA-8A07F0A487D6}" srcId="{DCA42CDA-A101-486B-A46C-558D61810F42}" destId="{1C325A1C-D479-4081-B1E5-B822E97BD891}" srcOrd="0" destOrd="0" parTransId="{36527F24-5EAC-48EF-9339-AFFA651EFB26}" sibTransId="{5CD85D82-3958-4155-998A-AEBC3BB7471F}"/>
    <dgm:cxn modelId="{C8D4C0FD-6724-4543-BAD0-D779AE3B9167}" type="presParOf" srcId="{9257474A-8ECB-4122-A71E-14E3F67B342C}" destId="{6FC8D371-41C0-46EB-A54E-AF48B1EAC41B}" srcOrd="0" destOrd="0" presId="urn:microsoft.com/office/officeart/2011/layout/TabList"/>
    <dgm:cxn modelId="{A2B9C202-CAC1-4EFD-9108-BFE7418BE851}" type="presParOf" srcId="{6FC8D371-41C0-46EB-A54E-AF48B1EAC41B}" destId="{82B95396-2736-427C-AD0C-E39FE9CBCE55}" srcOrd="0" destOrd="0" presId="urn:microsoft.com/office/officeart/2011/layout/TabList"/>
    <dgm:cxn modelId="{1D67828D-46AD-49FD-94F9-46AFBAEF4A89}" type="presParOf" srcId="{6FC8D371-41C0-46EB-A54E-AF48B1EAC41B}" destId="{A57FB504-AEEE-476E-921B-1BAAD4748AED}" srcOrd="1" destOrd="0" presId="urn:microsoft.com/office/officeart/2011/layout/TabList"/>
    <dgm:cxn modelId="{07EFE1C9-7C70-4EDA-92F5-E14BAA22CDA6}" type="presParOf" srcId="{6FC8D371-41C0-46EB-A54E-AF48B1EAC41B}" destId="{8F63574E-518F-4CC5-AA87-B6A958507CCB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759AAB-2642-4CB8-8CE5-A62C1E93B3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8C7B8C1-2C1C-404B-8FDE-B67647FD22F8}">
      <dgm:prSet phldrT="[Text]"/>
      <dgm:spPr/>
      <dgm:t>
        <a:bodyPr/>
        <a:lstStyle/>
        <a:p>
          <a:r>
            <a:rPr lang="id-ID" dirty="0" smtClean="0"/>
            <a:t>Feature = news release/press reales</a:t>
          </a:r>
          <a:endParaRPr lang="id-ID" dirty="0"/>
        </a:p>
      </dgm:t>
    </dgm:pt>
    <dgm:pt modelId="{78895EB2-A705-4944-86BF-2B933DA821A8}" type="parTrans" cxnId="{CD90C460-8FDF-4FE4-8E7B-F98B748BB4BA}">
      <dgm:prSet/>
      <dgm:spPr/>
      <dgm:t>
        <a:bodyPr/>
        <a:lstStyle/>
        <a:p>
          <a:endParaRPr lang="id-ID"/>
        </a:p>
      </dgm:t>
    </dgm:pt>
    <dgm:pt modelId="{48B25FAA-B5E4-4056-AC53-AFF0F07DE2DE}" type="sibTrans" cxnId="{CD90C460-8FDF-4FE4-8E7B-F98B748BB4BA}">
      <dgm:prSet/>
      <dgm:spPr/>
      <dgm:t>
        <a:bodyPr/>
        <a:lstStyle/>
        <a:p>
          <a:endParaRPr lang="id-ID"/>
        </a:p>
      </dgm:t>
    </dgm:pt>
    <dgm:pt modelId="{E6D88532-D319-45AB-839B-484A0007B718}">
      <dgm:prSet phldrT="[Text]"/>
      <dgm:spPr/>
      <dgm:t>
        <a:bodyPr/>
        <a:lstStyle/>
        <a:p>
          <a:r>
            <a:rPr lang="id-ID" dirty="0" smtClean="0"/>
            <a:t>Feature merupakan sebuah “karangan khas” yang menuturkan fakta, peristiwa, atau proses disertai penjelasan riwayat terjadinya, duduk perkaranya, proses pembentukannya, dan cara kerjanya(Romli, 2009: 22). </a:t>
          </a:r>
          <a:endParaRPr lang="id-ID" dirty="0"/>
        </a:p>
      </dgm:t>
    </dgm:pt>
    <dgm:pt modelId="{E9767595-A1B9-4F96-A029-2722FDBA692F}" type="parTrans" cxnId="{EF46032B-CFDB-41A9-8521-7BA6EEF58B2E}">
      <dgm:prSet/>
      <dgm:spPr/>
      <dgm:t>
        <a:bodyPr/>
        <a:lstStyle/>
        <a:p>
          <a:endParaRPr lang="id-ID"/>
        </a:p>
      </dgm:t>
    </dgm:pt>
    <dgm:pt modelId="{EDD31111-964E-440E-B0D3-CF2316BF333F}" type="sibTrans" cxnId="{EF46032B-CFDB-41A9-8521-7BA6EEF58B2E}">
      <dgm:prSet/>
      <dgm:spPr/>
      <dgm:t>
        <a:bodyPr/>
        <a:lstStyle/>
        <a:p>
          <a:endParaRPr lang="id-ID"/>
        </a:p>
      </dgm:t>
    </dgm:pt>
    <dgm:pt modelId="{38739EF1-0B93-4EF9-8DD1-CC4301DF57FB}">
      <dgm:prSet phldrT="[Text]"/>
      <dgm:spPr/>
      <dgm:t>
        <a:bodyPr/>
        <a:lstStyle/>
        <a:p>
          <a:r>
            <a:rPr lang="id-ID" dirty="0" smtClean="0"/>
            <a:t>Struktur penulisan piramida terbalik</a:t>
          </a:r>
          <a:endParaRPr lang="id-ID" dirty="0"/>
        </a:p>
      </dgm:t>
    </dgm:pt>
    <dgm:pt modelId="{18898F72-7CC3-4BF5-86EB-58B31E34171F}" type="parTrans" cxnId="{91FC895C-518A-4355-92ED-0FD5C7B05EFE}">
      <dgm:prSet/>
      <dgm:spPr/>
      <dgm:t>
        <a:bodyPr/>
        <a:lstStyle/>
        <a:p>
          <a:endParaRPr lang="id-ID"/>
        </a:p>
      </dgm:t>
    </dgm:pt>
    <dgm:pt modelId="{005D26A3-7E8D-4611-A362-9BCAC616A4DA}" type="sibTrans" cxnId="{91FC895C-518A-4355-92ED-0FD5C7B05EFE}">
      <dgm:prSet/>
      <dgm:spPr/>
      <dgm:t>
        <a:bodyPr/>
        <a:lstStyle/>
        <a:p>
          <a:endParaRPr lang="id-ID"/>
        </a:p>
      </dgm:t>
    </dgm:pt>
    <dgm:pt modelId="{7163E504-62E0-498A-B145-5AEA67AA0939}">
      <dgm:prSet phldrT="[Text]"/>
      <dgm:spPr/>
      <dgm:t>
        <a:bodyPr/>
        <a:lstStyle/>
        <a:p>
          <a:endParaRPr lang="id-ID" dirty="0"/>
        </a:p>
      </dgm:t>
    </dgm:pt>
    <dgm:pt modelId="{259A3689-0C09-422B-ABE1-325B338B6909}" type="parTrans" cxnId="{850264C1-F1EE-435D-B5FB-47890878BCC9}">
      <dgm:prSet/>
      <dgm:spPr/>
      <dgm:t>
        <a:bodyPr/>
        <a:lstStyle/>
        <a:p>
          <a:endParaRPr lang="id-ID"/>
        </a:p>
      </dgm:t>
    </dgm:pt>
    <dgm:pt modelId="{95D44D9F-CA4B-4AAE-AA49-5F365F49E7DF}" type="sibTrans" cxnId="{850264C1-F1EE-435D-B5FB-47890878BCC9}">
      <dgm:prSet/>
      <dgm:spPr/>
      <dgm:t>
        <a:bodyPr/>
        <a:lstStyle/>
        <a:p>
          <a:endParaRPr lang="id-ID"/>
        </a:p>
      </dgm:t>
    </dgm:pt>
    <dgm:pt modelId="{16F58C66-AB63-4E95-9DE5-2EE4E65F4ECF}" type="pres">
      <dgm:prSet presAssocID="{A6759AAB-2642-4CB8-8CE5-A62C1E93B3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C52E0CE-2019-4667-B352-3F9563D4542B}" type="pres">
      <dgm:prSet presAssocID="{48C7B8C1-2C1C-404B-8FDE-B67647FD22F8}" presName="parentText" presStyleLbl="node1" presStyleIdx="0" presStyleCnt="2" custLinFactY="-55319" custLinFactNeighborX="-57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C00D817-7197-4CBC-94A5-5A7DE658CC93}" type="pres">
      <dgm:prSet presAssocID="{48C7B8C1-2C1C-404B-8FDE-B67647FD22F8}" presName="childText" presStyleLbl="revTx" presStyleIdx="0" presStyleCnt="2" custLinFactNeighborX="-191" custLinFactNeighborY="-926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F1F853-8E0A-483C-B4C6-EAC4A9D6C87D}" type="pres">
      <dgm:prSet presAssocID="{38739EF1-0B93-4EF9-8DD1-CC4301DF57F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6EADA8D-BEE2-42C7-B29E-57958D9B908A}" type="pres">
      <dgm:prSet presAssocID="{38739EF1-0B93-4EF9-8DD1-CC4301DF57F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D90C460-8FDF-4FE4-8E7B-F98B748BB4BA}" srcId="{A6759AAB-2642-4CB8-8CE5-A62C1E93B36E}" destId="{48C7B8C1-2C1C-404B-8FDE-B67647FD22F8}" srcOrd="0" destOrd="0" parTransId="{78895EB2-A705-4944-86BF-2B933DA821A8}" sibTransId="{48B25FAA-B5E4-4056-AC53-AFF0F07DE2DE}"/>
    <dgm:cxn modelId="{EF46032B-CFDB-41A9-8521-7BA6EEF58B2E}" srcId="{48C7B8C1-2C1C-404B-8FDE-B67647FD22F8}" destId="{E6D88532-D319-45AB-839B-484A0007B718}" srcOrd="0" destOrd="0" parTransId="{E9767595-A1B9-4F96-A029-2722FDBA692F}" sibTransId="{EDD31111-964E-440E-B0D3-CF2316BF333F}"/>
    <dgm:cxn modelId="{D5EC61A6-40D1-401F-AE40-5BFC3ECC341C}" type="presOf" srcId="{A6759AAB-2642-4CB8-8CE5-A62C1E93B36E}" destId="{16F58C66-AB63-4E95-9DE5-2EE4E65F4ECF}" srcOrd="0" destOrd="0" presId="urn:microsoft.com/office/officeart/2005/8/layout/vList2"/>
    <dgm:cxn modelId="{77F182CE-F07A-4C3C-8D0F-67D1DA98D90C}" type="presOf" srcId="{E6D88532-D319-45AB-839B-484A0007B718}" destId="{1C00D817-7197-4CBC-94A5-5A7DE658CC93}" srcOrd="0" destOrd="0" presId="urn:microsoft.com/office/officeart/2005/8/layout/vList2"/>
    <dgm:cxn modelId="{615190DD-50C7-4B91-86E4-01B5A3A6B50A}" type="presOf" srcId="{48C7B8C1-2C1C-404B-8FDE-B67647FD22F8}" destId="{3C52E0CE-2019-4667-B352-3F9563D4542B}" srcOrd="0" destOrd="0" presId="urn:microsoft.com/office/officeart/2005/8/layout/vList2"/>
    <dgm:cxn modelId="{415F547F-31BB-493F-9A5A-68B7CEBD3857}" type="presOf" srcId="{7163E504-62E0-498A-B145-5AEA67AA0939}" destId="{56EADA8D-BEE2-42C7-B29E-57958D9B908A}" srcOrd="0" destOrd="0" presId="urn:microsoft.com/office/officeart/2005/8/layout/vList2"/>
    <dgm:cxn modelId="{91FC895C-518A-4355-92ED-0FD5C7B05EFE}" srcId="{A6759AAB-2642-4CB8-8CE5-A62C1E93B36E}" destId="{38739EF1-0B93-4EF9-8DD1-CC4301DF57FB}" srcOrd="1" destOrd="0" parTransId="{18898F72-7CC3-4BF5-86EB-58B31E34171F}" sibTransId="{005D26A3-7E8D-4611-A362-9BCAC616A4DA}"/>
    <dgm:cxn modelId="{850264C1-F1EE-435D-B5FB-47890878BCC9}" srcId="{38739EF1-0B93-4EF9-8DD1-CC4301DF57FB}" destId="{7163E504-62E0-498A-B145-5AEA67AA0939}" srcOrd="0" destOrd="0" parTransId="{259A3689-0C09-422B-ABE1-325B338B6909}" sibTransId="{95D44D9F-CA4B-4AAE-AA49-5F365F49E7DF}"/>
    <dgm:cxn modelId="{C8221648-4EC1-4A8F-A98C-724C96FA8DA5}" type="presOf" srcId="{38739EF1-0B93-4EF9-8DD1-CC4301DF57FB}" destId="{C8F1F853-8E0A-483C-B4C6-EAC4A9D6C87D}" srcOrd="0" destOrd="0" presId="urn:microsoft.com/office/officeart/2005/8/layout/vList2"/>
    <dgm:cxn modelId="{821B8614-66F6-4EBB-AE48-729937A037AA}" type="presParOf" srcId="{16F58C66-AB63-4E95-9DE5-2EE4E65F4ECF}" destId="{3C52E0CE-2019-4667-B352-3F9563D4542B}" srcOrd="0" destOrd="0" presId="urn:microsoft.com/office/officeart/2005/8/layout/vList2"/>
    <dgm:cxn modelId="{7178A209-9EE2-439D-A26B-7D60DC8FA4BD}" type="presParOf" srcId="{16F58C66-AB63-4E95-9DE5-2EE4E65F4ECF}" destId="{1C00D817-7197-4CBC-94A5-5A7DE658CC93}" srcOrd="1" destOrd="0" presId="urn:microsoft.com/office/officeart/2005/8/layout/vList2"/>
    <dgm:cxn modelId="{3CBD587C-8B22-4700-99B2-AABB9E1EF9F8}" type="presParOf" srcId="{16F58C66-AB63-4E95-9DE5-2EE4E65F4ECF}" destId="{C8F1F853-8E0A-483C-B4C6-EAC4A9D6C87D}" srcOrd="2" destOrd="0" presId="urn:microsoft.com/office/officeart/2005/8/layout/vList2"/>
    <dgm:cxn modelId="{28C79F14-5F84-4F0A-A607-98463C7D3756}" type="presParOf" srcId="{16F58C66-AB63-4E95-9DE5-2EE4E65F4ECF}" destId="{56EADA8D-BEE2-42C7-B29E-57958D9B908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4E378E-459B-4815-89FE-BC875BACEB5E}" type="doc">
      <dgm:prSet loTypeId="urn:microsoft.com/office/officeart/2005/8/layout/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983595B-2DA1-410D-B1A5-6595171E92BE}">
      <dgm:prSet phldrT="[Text]"/>
      <dgm:spPr/>
      <dgm:t>
        <a:bodyPr/>
        <a:lstStyle/>
        <a:p>
          <a:r>
            <a:rPr lang="id-ID" dirty="0" smtClean="0"/>
            <a:t>Press release</a:t>
          </a:r>
          <a:endParaRPr lang="id-ID" dirty="0"/>
        </a:p>
      </dgm:t>
    </dgm:pt>
    <dgm:pt modelId="{D2F08B0E-9AB4-478A-81CD-CB82B51D9DEE}" type="parTrans" cxnId="{BAEB5476-BE5C-449F-8BC5-977A8AD0F4EC}">
      <dgm:prSet/>
      <dgm:spPr/>
      <dgm:t>
        <a:bodyPr/>
        <a:lstStyle/>
        <a:p>
          <a:endParaRPr lang="id-ID"/>
        </a:p>
      </dgm:t>
    </dgm:pt>
    <dgm:pt modelId="{2F33086B-3560-4F3E-A88C-4BD447AEE9AC}" type="sibTrans" cxnId="{BAEB5476-BE5C-449F-8BC5-977A8AD0F4EC}">
      <dgm:prSet/>
      <dgm:spPr/>
      <dgm:t>
        <a:bodyPr/>
        <a:lstStyle/>
        <a:p>
          <a:endParaRPr lang="id-ID"/>
        </a:p>
      </dgm:t>
    </dgm:pt>
    <dgm:pt modelId="{3C409916-9F9A-459A-B362-1C95037D632D}">
      <dgm:prSet phldrT="[Text]"/>
      <dgm:spPr/>
      <dgm:t>
        <a:bodyPr/>
        <a:lstStyle/>
        <a:p>
          <a:r>
            <a:rPr lang="id-ID" dirty="0" smtClean="0"/>
            <a:t>Publikasi</a:t>
          </a:r>
          <a:endParaRPr lang="id-ID" dirty="0"/>
        </a:p>
      </dgm:t>
    </dgm:pt>
    <dgm:pt modelId="{9BEBDC84-1709-4D7A-8119-8DEA75C2C5BF}" type="parTrans" cxnId="{0A0AC290-2B77-4A3C-AB0F-1CCDDF512FD1}">
      <dgm:prSet/>
      <dgm:spPr/>
      <dgm:t>
        <a:bodyPr/>
        <a:lstStyle/>
        <a:p>
          <a:endParaRPr lang="id-ID"/>
        </a:p>
      </dgm:t>
    </dgm:pt>
    <dgm:pt modelId="{C10BBDC7-7760-494D-B84A-8E9B42DDA968}" type="sibTrans" cxnId="{0A0AC290-2B77-4A3C-AB0F-1CCDDF512FD1}">
      <dgm:prSet/>
      <dgm:spPr/>
      <dgm:t>
        <a:bodyPr/>
        <a:lstStyle/>
        <a:p>
          <a:endParaRPr lang="id-ID"/>
        </a:p>
      </dgm:t>
    </dgm:pt>
    <dgm:pt modelId="{286F6883-2CDB-45EB-AAEA-E1A7896DEBF3}">
      <dgm:prSet/>
      <dgm:spPr/>
      <dgm:t>
        <a:bodyPr/>
        <a:lstStyle/>
        <a:p>
          <a:r>
            <a:rPr lang="id-ID" dirty="0" smtClean="0"/>
            <a:t>Latar</a:t>
          </a:r>
          <a:endParaRPr lang="id-ID" dirty="0"/>
        </a:p>
      </dgm:t>
    </dgm:pt>
    <dgm:pt modelId="{8D8FA79B-68C5-4D76-BD8F-EC6BE4CCA863}" type="parTrans" cxnId="{CC598852-AB33-4B7D-A1D2-2CD8A0E887CB}">
      <dgm:prSet/>
      <dgm:spPr/>
      <dgm:t>
        <a:bodyPr/>
        <a:lstStyle/>
        <a:p>
          <a:endParaRPr lang="id-ID"/>
        </a:p>
      </dgm:t>
    </dgm:pt>
    <dgm:pt modelId="{19F0BF36-D7AF-4886-AD6E-74F97E482DC7}" type="sibTrans" cxnId="{CC598852-AB33-4B7D-A1D2-2CD8A0E887CB}">
      <dgm:prSet/>
      <dgm:spPr/>
      <dgm:t>
        <a:bodyPr/>
        <a:lstStyle/>
        <a:p>
          <a:endParaRPr lang="id-ID"/>
        </a:p>
      </dgm:t>
    </dgm:pt>
    <dgm:pt modelId="{353C951B-8D61-49A0-AE9E-AF60D97EC16D}">
      <dgm:prSet/>
      <dgm:spPr/>
      <dgm:t>
        <a:bodyPr/>
        <a:lstStyle/>
        <a:p>
          <a:r>
            <a:rPr lang="id-ID" dirty="0" smtClean="0"/>
            <a:t>Iklan</a:t>
          </a:r>
          <a:endParaRPr lang="id-ID" dirty="0"/>
        </a:p>
      </dgm:t>
    </dgm:pt>
    <dgm:pt modelId="{E9FF5335-0219-4419-B608-C40543720FB0}" type="parTrans" cxnId="{0EA6D178-3309-4430-BA18-9138C40F682D}">
      <dgm:prSet/>
      <dgm:spPr/>
      <dgm:t>
        <a:bodyPr/>
        <a:lstStyle/>
        <a:p>
          <a:endParaRPr lang="id-ID"/>
        </a:p>
      </dgm:t>
    </dgm:pt>
    <dgm:pt modelId="{75022845-C52C-445C-8D93-F82CD164D860}" type="sibTrans" cxnId="{0EA6D178-3309-4430-BA18-9138C40F682D}">
      <dgm:prSet/>
      <dgm:spPr/>
      <dgm:t>
        <a:bodyPr/>
        <a:lstStyle/>
        <a:p>
          <a:endParaRPr lang="id-ID"/>
        </a:p>
      </dgm:t>
    </dgm:pt>
    <dgm:pt modelId="{11564755-0DD6-4930-9F54-7486F9ED3B0D}">
      <dgm:prSet/>
      <dgm:spPr/>
      <dgm:t>
        <a:bodyPr/>
        <a:lstStyle/>
        <a:p>
          <a:r>
            <a:rPr lang="id-ID" dirty="0" smtClean="0"/>
            <a:t>Artikel dan editorial</a:t>
          </a:r>
          <a:endParaRPr lang="id-ID" dirty="0"/>
        </a:p>
      </dgm:t>
    </dgm:pt>
    <dgm:pt modelId="{230960DA-7314-48A6-B2BC-77498192BD5D}" type="parTrans" cxnId="{3184E4FB-0F5A-486B-87AB-F3903966E587}">
      <dgm:prSet/>
      <dgm:spPr/>
      <dgm:t>
        <a:bodyPr/>
        <a:lstStyle/>
        <a:p>
          <a:endParaRPr lang="id-ID"/>
        </a:p>
      </dgm:t>
    </dgm:pt>
    <dgm:pt modelId="{2168D9E4-8825-4EC4-8150-C67741BE003F}" type="sibTrans" cxnId="{3184E4FB-0F5A-486B-87AB-F3903966E587}">
      <dgm:prSet/>
      <dgm:spPr/>
      <dgm:t>
        <a:bodyPr/>
        <a:lstStyle/>
        <a:p>
          <a:endParaRPr lang="id-ID"/>
        </a:p>
      </dgm:t>
    </dgm:pt>
    <dgm:pt modelId="{AC84F5E9-5F4D-44C9-9127-EA8ABCEB8F21}">
      <dgm:prSet/>
      <dgm:spPr/>
      <dgm:t>
        <a:bodyPr/>
        <a:lstStyle/>
        <a:p>
          <a:r>
            <a:rPr lang="id-ID" dirty="0" smtClean="0"/>
            <a:t>Pidato</a:t>
          </a:r>
          <a:endParaRPr lang="id-ID" dirty="0"/>
        </a:p>
      </dgm:t>
    </dgm:pt>
    <dgm:pt modelId="{4260513F-887B-44CA-9240-11468F2AEE44}" type="parTrans" cxnId="{087D89AE-5936-48AB-A26A-106FBACAA781}">
      <dgm:prSet/>
      <dgm:spPr/>
      <dgm:t>
        <a:bodyPr/>
        <a:lstStyle/>
        <a:p>
          <a:endParaRPr lang="id-ID"/>
        </a:p>
      </dgm:t>
    </dgm:pt>
    <dgm:pt modelId="{5DE4ECDC-65A5-4D2C-AD75-322CD189F1DA}" type="sibTrans" cxnId="{087D89AE-5936-48AB-A26A-106FBACAA781}">
      <dgm:prSet/>
      <dgm:spPr/>
      <dgm:t>
        <a:bodyPr/>
        <a:lstStyle/>
        <a:p>
          <a:endParaRPr lang="id-ID"/>
        </a:p>
      </dgm:t>
    </dgm:pt>
    <dgm:pt modelId="{CEC8C9B1-C76F-48D9-B15F-93F5CC4C0C7C}">
      <dgm:prSet/>
      <dgm:spPr/>
      <dgm:t>
        <a:bodyPr/>
        <a:lstStyle/>
        <a:p>
          <a:r>
            <a:rPr lang="id-ID" dirty="0" smtClean="0"/>
            <a:t>Company profile</a:t>
          </a:r>
          <a:endParaRPr lang="id-ID" dirty="0"/>
        </a:p>
      </dgm:t>
    </dgm:pt>
    <dgm:pt modelId="{1A167A65-7BB6-441D-8BC6-1C34344E6072}" type="parTrans" cxnId="{1B282907-CBB8-4251-91C2-2477D7FE20B4}">
      <dgm:prSet/>
      <dgm:spPr/>
      <dgm:t>
        <a:bodyPr/>
        <a:lstStyle/>
        <a:p>
          <a:endParaRPr lang="id-ID"/>
        </a:p>
      </dgm:t>
    </dgm:pt>
    <dgm:pt modelId="{03007D20-3AD8-4768-BD21-CAA4B33D7B74}" type="sibTrans" cxnId="{1B282907-CBB8-4251-91C2-2477D7FE20B4}">
      <dgm:prSet/>
      <dgm:spPr/>
      <dgm:t>
        <a:bodyPr/>
        <a:lstStyle/>
        <a:p>
          <a:endParaRPr lang="id-ID"/>
        </a:p>
      </dgm:t>
    </dgm:pt>
    <dgm:pt modelId="{C4E71AD5-A939-4D49-897D-DA2BD27335C6}">
      <dgm:prSet/>
      <dgm:spPr/>
      <dgm:t>
        <a:bodyPr/>
        <a:lstStyle/>
        <a:p>
          <a:r>
            <a:rPr lang="id-ID" dirty="0" smtClean="0"/>
            <a:t>Presentasi</a:t>
          </a:r>
          <a:endParaRPr lang="id-ID" dirty="0"/>
        </a:p>
      </dgm:t>
    </dgm:pt>
    <dgm:pt modelId="{7A554F85-A567-4D18-977E-5940F195617E}" type="parTrans" cxnId="{5387F504-8F1F-4A0D-9D56-E6ABC12298C9}">
      <dgm:prSet/>
      <dgm:spPr/>
    </dgm:pt>
    <dgm:pt modelId="{B89946F6-BEF5-4371-9B1E-884B8E633CE8}" type="sibTrans" cxnId="{5387F504-8F1F-4A0D-9D56-E6ABC12298C9}">
      <dgm:prSet/>
      <dgm:spPr/>
    </dgm:pt>
    <dgm:pt modelId="{1A636A49-9FD0-483F-9B42-096D156FA883}" type="pres">
      <dgm:prSet presAssocID="{264E378E-459B-4815-89FE-BC875BACEB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9128D43-7B37-45E2-A5D7-1C5762B20218}" type="pres">
      <dgm:prSet presAssocID="{2983595B-2DA1-410D-B1A5-6595171E92B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BAE814D-E5CC-4C73-834B-52777C72E9D8}" type="pres">
      <dgm:prSet presAssocID="{2F33086B-3560-4F3E-A88C-4BD447AEE9AC}" presName="sibTrans" presStyleLbl="sibTrans2D1" presStyleIdx="0" presStyleCnt="7"/>
      <dgm:spPr/>
      <dgm:t>
        <a:bodyPr/>
        <a:lstStyle/>
        <a:p>
          <a:endParaRPr lang="id-ID"/>
        </a:p>
      </dgm:t>
    </dgm:pt>
    <dgm:pt modelId="{96597A7B-043D-460B-81DB-3B6A1B2A8CF6}" type="pres">
      <dgm:prSet presAssocID="{2F33086B-3560-4F3E-A88C-4BD447AEE9AC}" presName="connectorText" presStyleLbl="sibTrans2D1" presStyleIdx="0" presStyleCnt="7"/>
      <dgm:spPr/>
      <dgm:t>
        <a:bodyPr/>
        <a:lstStyle/>
        <a:p>
          <a:endParaRPr lang="id-ID"/>
        </a:p>
      </dgm:t>
    </dgm:pt>
    <dgm:pt modelId="{13C7C315-DCAE-465B-8082-83408B1504B9}" type="pres">
      <dgm:prSet presAssocID="{3C409916-9F9A-459A-B362-1C95037D632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7AFDA5-2AD2-4253-B75E-11A4C82F920D}" type="pres">
      <dgm:prSet presAssocID="{C10BBDC7-7760-494D-B84A-8E9B42DDA968}" presName="sibTrans" presStyleLbl="sibTrans2D1" presStyleIdx="1" presStyleCnt="7"/>
      <dgm:spPr/>
      <dgm:t>
        <a:bodyPr/>
        <a:lstStyle/>
        <a:p>
          <a:endParaRPr lang="id-ID"/>
        </a:p>
      </dgm:t>
    </dgm:pt>
    <dgm:pt modelId="{D5F9E131-9FB7-4B13-9B6D-58BA910E71A5}" type="pres">
      <dgm:prSet presAssocID="{C10BBDC7-7760-494D-B84A-8E9B42DDA968}" presName="connectorText" presStyleLbl="sibTrans2D1" presStyleIdx="1" presStyleCnt="7"/>
      <dgm:spPr/>
      <dgm:t>
        <a:bodyPr/>
        <a:lstStyle/>
        <a:p>
          <a:endParaRPr lang="id-ID"/>
        </a:p>
      </dgm:t>
    </dgm:pt>
    <dgm:pt modelId="{D8A352E7-7827-4E73-AE56-2E4062A2B0F3}" type="pres">
      <dgm:prSet presAssocID="{286F6883-2CDB-45EB-AAEA-E1A7896DEBF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B6ECA7C-2283-4CA7-B576-D5156D27713C}" type="pres">
      <dgm:prSet presAssocID="{19F0BF36-D7AF-4886-AD6E-74F97E482DC7}" presName="sibTrans" presStyleLbl="sibTrans2D1" presStyleIdx="2" presStyleCnt="7"/>
      <dgm:spPr/>
      <dgm:t>
        <a:bodyPr/>
        <a:lstStyle/>
        <a:p>
          <a:endParaRPr lang="id-ID"/>
        </a:p>
      </dgm:t>
    </dgm:pt>
    <dgm:pt modelId="{CE940717-D910-4A41-8AE4-66A4614AFF3A}" type="pres">
      <dgm:prSet presAssocID="{19F0BF36-D7AF-4886-AD6E-74F97E482DC7}" presName="connectorText" presStyleLbl="sibTrans2D1" presStyleIdx="2" presStyleCnt="7"/>
      <dgm:spPr/>
      <dgm:t>
        <a:bodyPr/>
        <a:lstStyle/>
        <a:p>
          <a:endParaRPr lang="id-ID"/>
        </a:p>
      </dgm:t>
    </dgm:pt>
    <dgm:pt modelId="{FEA99307-7DBB-4088-B051-5B1506218415}" type="pres">
      <dgm:prSet presAssocID="{353C951B-8D61-49A0-AE9E-AF60D97EC16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3EA900-9511-49B6-A262-4EFAD822AE93}" type="pres">
      <dgm:prSet presAssocID="{75022845-C52C-445C-8D93-F82CD164D860}" presName="sibTrans" presStyleLbl="sibTrans2D1" presStyleIdx="3" presStyleCnt="7"/>
      <dgm:spPr/>
      <dgm:t>
        <a:bodyPr/>
        <a:lstStyle/>
        <a:p>
          <a:endParaRPr lang="id-ID"/>
        </a:p>
      </dgm:t>
    </dgm:pt>
    <dgm:pt modelId="{0DF86366-C396-450E-9B37-7CA02CBB2FFC}" type="pres">
      <dgm:prSet presAssocID="{75022845-C52C-445C-8D93-F82CD164D860}" presName="connectorText" presStyleLbl="sibTrans2D1" presStyleIdx="3" presStyleCnt="7"/>
      <dgm:spPr/>
      <dgm:t>
        <a:bodyPr/>
        <a:lstStyle/>
        <a:p>
          <a:endParaRPr lang="id-ID"/>
        </a:p>
      </dgm:t>
    </dgm:pt>
    <dgm:pt modelId="{A9F54A09-787D-4433-9B96-12F94E05E34C}" type="pres">
      <dgm:prSet presAssocID="{11564755-0DD6-4930-9F54-7486F9ED3B0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3BAB14B-D076-4A26-BB27-656B8DEB9181}" type="pres">
      <dgm:prSet presAssocID="{2168D9E4-8825-4EC4-8150-C67741BE003F}" presName="sibTrans" presStyleLbl="sibTrans2D1" presStyleIdx="4" presStyleCnt="7"/>
      <dgm:spPr/>
      <dgm:t>
        <a:bodyPr/>
        <a:lstStyle/>
        <a:p>
          <a:endParaRPr lang="id-ID"/>
        </a:p>
      </dgm:t>
    </dgm:pt>
    <dgm:pt modelId="{D1AFC3B0-A55D-4AFD-A31D-AFF39938696E}" type="pres">
      <dgm:prSet presAssocID="{2168D9E4-8825-4EC4-8150-C67741BE003F}" presName="connectorText" presStyleLbl="sibTrans2D1" presStyleIdx="4" presStyleCnt="7"/>
      <dgm:spPr/>
      <dgm:t>
        <a:bodyPr/>
        <a:lstStyle/>
        <a:p>
          <a:endParaRPr lang="id-ID"/>
        </a:p>
      </dgm:t>
    </dgm:pt>
    <dgm:pt modelId="{E64B3ABA-2594-4760-BA2A-64A264471953}" type="pres">
      <dgm:prSet presAssocID="{CEC8C9B1-C76F-48D9-B15F-93F5CC4C0C7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9083E0-C2E7-44D1-A9D7-811D31D8D443}" type="pres">
      <dgm:prSet presAssocID="{03007D20-3AD8-4768-BD21-CAA4B33D7B74}" presName="sibTrans" presStyleLbl="sibTrans2D1" presStyleIdx="5" presStyleCnt="7"/>
      <dgm:spPr/>
      <dgm:t>
        <a:bodyPr/>
        <a:lstStyle/>
        <a:p>
          <a:endParaRPr lang="id-ID"/>
        </a:p>
      </dgm:t>
    </dgm:pt>
    <dgm:pt modelId="{A4E6AE33-4D27-4A11-B8EA-B703EDE66F60}" type="pres">
      <dgm:prSet presAssocID="{03007D20-3AD8-4768-BD21-CAA4B33D7B74}" presName="connectorText" presStyleLbl="sibTrans2D1" presStyleIdx="5" presStyleCnt="7"/>
      <dgm:spPr/>
      <dgm:t>
        <a:bodyPr/>
        <a:lstStyle/>
        <a:p>
          <a:endParaRPr lang="id-ID"/>
        </a:p>
      </dgm:t>
    </dgm:pt>
    <dgm:pt modelId="{94B4368B-7523-4C1E-844E-C02D502AF9D0}" type="pres">
      <dgm:prSet presAssocID="{AC84F5E9-5F4D-44C9-9127-EA8ABCEB8F2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7D3BEB-C935-4051-9667-6D26F77E8961}" type="pres">
      <dgm:prSet presAssocID="{5DE4ECDC-65A5-4D2C-AD75-322CD189F1DA}" presName="sibTrans" presStyleLbl="sibTrans2D1" presStyleIdx="6" presStyleCnt="7"/>
      <dgm:spPr/>
      <dgm:t>
        <a:bodyPr/>
        <a:lstStyle/>
        <a:p>
          <a:endParaRPr lang="id-ID"/>
        </a:p>
      </dgm:t>
    </dgm:pt>
    <dgm:pt modelId="{EE5A9FE8-6702-4A5C-942F-91747AC1B7B9}" type="pres">
      <dgm:prSet presAssocID="{5DE4ECDC-65A5-4D2C-AD75-322CD189F1DA}" presName="connectorText" presStyleLbl="sibTrans2D1" presStyleIdx="6" presStyleCnt="7"/>
      <dgm:spPr/>
      <dgm:t>
        <a:bodyPr/>
        <a:lstStyle/>
        <a:p>
          <a:endParaRPr lang="id-ID"/>
        </a:p>
      </dgm:t>
    </dgm:pt>
    <dgm:pt modelId="{F1100AB3-502F-4F5F-BC97-4DA87948A4B2}" type="pres">
      <dgm:prSet presAssocID="{C4E71AD5-A939-4D49-897D-DA2BD27335C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8CEFE04-CC8C-4986-A479-EC236BED8882}" type="presOf" srcId="{AC84F5E9-5F4D-44C9-9127-EA8ABCEB8F21}" destId="{94B4368B-7523-4C1E-844E-C02D502AF9D0}" srcOrd="0" destOrd="0" presId="urn:microsoft.com/office/officeart/2005/8/layout/process5"/>
    <dgm:cxn modelId="{8F6868FB-5363-4824-BF03-6E35F22186D0}" type="presOf" srcId="{19F0BF36-D7AF-4886-AD6E-74F97E482DC7}" destId="{CE940717-D910-4A41-8AE4-66A4614AFF3A}" srcOrd="1" destOrd="0" presId="urn:microsoft.com/office/officeart/2005/8/layout/process5"/>
    <dgm:cxn modelId="{5387F504-8F1F-4A0D-9D56-E6ABC12298C9}" srcId="{264E378E-459B-4815-89FE-BC875BACEB5E}" destId="{C4E71AD5-A939-4D49-897D-DA2BD27335C6}" srcOrd="7" destOrd="0" parTransId="{7A554F85-A567-4D18-977E-5940F195617E}" sibTransId="{B89946F6-BEF5-4371-9B1E-884B8E633CE8}"/>
    <dgm:cxn modelId="{A829A376-1784-4DD2-9AD6-BE2E0FADA551}" type="presOf" srcId="{C4E71AD5-A939-4D49-897D-DA2BD27335C6}" destId="{F1100AB3-502F-4F5F-BC97-4DA87948A4B2}" srcOrd="0" destOrd="0" presId="urn:microsoft.com/office/officeart/2005/8/layout/process5"/>
    <dgm:cxn modelId="{CC598852-AB33-4B7D-A1D2-2CD8A0E887CB}" srcId="{264E378E-459B-4815-89FE-BC875BACEB5E}" destId="{286F6883-2CDB-45EB-AAEA-E1A7896DEBF3}" srcOrd="2" destOrd="0" parTransId="{8D8FA79B-68C5-4D76-BD8F-EC6BE4CCA863}" sibTransId="{19F0BF36-D7AF-4886-AD6E-74F97E482DC7}"/>
    <dgm:cxn modelId="{33C3F434-2E83-4722-A1ED-CD895E603B05}" type="presOf" srcId="{2168D9E4-8825-4EC4-8150-C67741BE003F}" destId="{23BAB14B-D076-4A26-BB27-656B8DEB9181}" srcOrd="0" destOrd="0" presId="urn:microsoft.com/office/officeart/2005/8/layout/process5"/>
    <dgm:cxn modelId="{2F567E22-FA57-4371-B121-39B433251B2F}" type="presOf" srcId="{C10BBDC7-7760-494D-B84A-8E9B42DDA968}" destId="{267AFDA5-2AD2-4253-B75E-11A4C82F920D}" srcOrd="0" destOrd="0" presId="urn:microsoft.com/office/officeart/2005/8/layout/process5"/>
    <dgm:cxn modelId="{0A0AC290-2B77-4A3C-AB0F-1CCDDF512FD1}" srcId="{264E378E-459B-4815-89FE-BC875BACEB5E}" destId="{3C409916-9F9A-459A-B362-1C95037D632D}" srcOrd="1" destOrd="0" parTransId="{9BEBDC84-1709-4D7A-8119-8DEA75C2C5BF}" sibTransId="{C10BBDC7-7760-494D-B84A-8E9B42DDA968}"/>
    <dgm:cxn modelId="{5FAA0600-8112-4135-993B-4A8D19A9C593}" type="presOf" srcId="{CEC8C9B1-C76F-48D9-B15F-93F5CC4C0C7C}" destId="{E64B3ABA-2594-4760-BA2A-64A264471953}" srcOrd="0" destOrd="0" presId="urn:microsoft.com/office/officeart/2005/8/layout/process5"/>
    <dgm:cxn modelId="{1C79E7ED-A5DB-4AF3-8440-EFEF9EF6E7A0}" type="presOf" srcId="{03007D20-3AD8-4768-BD21-CAA4B33D7B74}" destId="{A4E6AE33-4D27-4A11-B8EA-B703EDE66F60}" srcOrd="1" destOrd="0" presId="urn:microsoft.com/office/officeart/2005/8/layout/process5"/>
    <dgm:cxn modelId="{3184E4FB-0F5A-486B-87AB-F3903966E587}" srcId="{264E378E-459B-4815-89FE-BC875BACEB5E}" destId="{11564755-0DD6-4930-9F54-7486F9ED3B0D}" srcOrd="4" destOrd="0" parTransId="{230960DA-7314-48A6-B2BC-77498192BD5D}" sibTransId="{2168D9E4-8825-4EC4-8150-C67741BE003F}"/>
    <dgm:cxn modelId="{F846E215-96CF-499D-AC64-EACFDD2820B4}" type="presOf" srcId="{2F33086B-3560-4F3E-A88C-4BD447AEE9AC}" destId="{EBAE814D-E5CC-4C73-834B-52777C72E9D8}" srcOrd="0" destOrd="0" presId="urn:microsoft.com/office/officeart/2005/8/layout/process5"/>
    <dgm:cxn modelId="{E5C38AE5-2840-4A70-BEFC-BB4CA1D9EA67}" type="presOf" srcId="{03007D20-3AD8-4768-BD21-CAA4B33D7B74}" destId="{A29083E0-C2E7-44D1-A9D7-811D31D8D443}" srcOrd="0" destOrd="0" presId="urn:microsoft.com/office/officeart/2005/8/layout/process5"/>
    <dgm:cxn modelId="{C927D04D-C577-4DBE-B8DC-C529E399144F}" type="presOf" srcId="{19F0BF36-D7AF-4886-AD6E-74F97E482DC7}" destId="{9B6ECA7C-2283-4CA7-B576-D5156D27713C}" srcOrd="0" destOrd="0" presId="urn:microsoft.com/office/officeart/2005/8/layout/process5"/>
    <dgm:cxn modelId="{BAEB5476-BE5C-449F-8BC5-977A8AD0F4EC}" srcId="{264E378E-459B-4815-89FE-BC875BACEB5E}" destId="{2983595B-2DA1-410D-B1A5-6595171E92BE}" srcOrd="0" destOrd="0" parTransId="{D2F08B0E-9AB4-478A-81CD-CB82B51D9DEE}" sibTransId="{2F33086B-3560-4F3E-A88C-4BD447AEE9AC}"/>
    <dgm:cxn modelId="{C74EF846-DD3B-4C62-97A6-7B8B8577BAA2}" type="presOf" srcId="{11564755-0DD6-4930-9F54-7486F9ED3B0D}" destId="{A9F54A09-787D-4433-9B96-12F94E05E34C}" srcOrd="0" destOrd="0" presId="urn:microsoft.com/office/officeart/2005/8/layout/process5"/>
    <dgm:cxn modelId="{894C81D4-97C7-40F3-BC13-0CE8C037E17B}" type="presOf" srcId="{2168D9E4-8825-4EC4-8150-C67741BE003F}" destId="{D1AFC3B0-A55D-4AFD-A31D-AFF39938696E}" srcOrd="1" destOrd="0" presId="urn:microsoft.com/office/officeart/2005/8/layout/process5"/>
    <dgm:cxn modelId="{0556EA1C-D748-4375-A3F5-391F54252C2C}" type="presOf" srcId="{286F6883-2CDB-45EB-AAEA-E1A7896DEBF3}" destId="{D8A352E7-7827-4E73-AE56-2E4062A2B0F3}" srcOrd="0" destOrd="0" presId="urn:microsoft.com/office/officeart/2005/8/layout/process5"/>
    <dgm:cxn modelId="{4971DCC0-F4DA-437F-8FF8-043AE64E9C6A}" type="presOf" srcId="{75022845-C52C-445C-8D93-F82CD164D860}" destId="{923EA900-9511-49B6-A262-4EFAD822AE93}" srcOrd="0" destOrd="0" presId="urn:microsoft.com/office/officeart/2005/8/layout/process5"/>
    <dgm:cxn modelId="{E2702DAF-0988-45A2-836F-6B5922E5417A}" type="presOf" srcId="{3C409916-9F9A-459A-B362-1C95037D632D}" destId="{13C7C315-DCAE-465B-8082-83408B1504B9}" srcOrd="0" destOrd="0" presId="urn:microsoft.com/office/officeart/2005/8/layout/process5"/>
    <dgm:cxn modelId="{6668394A-0E29-48E4-ACB6-7DE66F3B3B58}" type="presOf" srcId="{5DE4ECDC-65A5-4D2C-AD75-322CD189F1DA}" destId="{EE5A9FE8-6702-4A5C-942F-91747AC1B7B9}" srcOrd="1" destOrd="0" presId="urn:microsoft.com/office/officeart/2005/8/layout/process5"/>
    <dgm:cxn modelId="{638EA052-01FB-49C9-94A7-9550FB5DAA45}" type="presOf" srcId="{2F33086B-3560-4F3E-A88C-4BD447AEE9AC}" destId="{96597A7B-043D-460B-81DB-3B6A1B2A8CF6}" srcOrd="1" destOrd="0" presId="urn:microsoft.com/office/officeart/2005/8/layout/process5"/>
    <dgm:cxn modelId="{0EA6D178-3309-4430-BA18-9138C40F682D}" srcId="{264E378E-459B-4815-89FE-BC875BACEB5E}" destId="{353C951B-8D61-49A0-AE9E-AF60D97EC16D}" srcOrd="3" destOrd="0" parTransId="{E9FF5335-0219-4419-B608-C40543720FB0}" sibTransId="{75022845-C52C-445C-8D93-F82CD164D860}"/>
    <dgm:cxn modelId="{FD351574-343C-4FC1-9363-E4C868B3F41E}" type="presOf" srcId="{C10BBDC7-7760-494D-B84A-8E9B42DDA968}" destId="{D5F9E131-9FB7-4B13-9B6D-58BA910E71A5}" srcOrd="1" destOrd="0" presId="urn:microsoft.com/office/officeart/2005/8/layout/process5"/>
    <dgm:cxn modelId="{10C45358-1A16-4B78-B4F8-75F63F5636A6}" type="presOf" srcId="{264E378E-459B-4815-89FE-BC875BACEB5E}" destId="{1A636A49-9FD0-483F-9B42-096D156FA883}" srcOrd="0" destOrd="0" presId="urn:microsoft.com/office/officeart/2005/8/layout/process5"/>
    <dgm:cxn modelId="{9EADB2C8-546A-4C50-980C-E4E48E2903F8}" type="presOf" srcId="{353C951B-8D61-49A0-AE9E-AF60D97EC16D}" destId="{FEA99307-7DBB-4088-B051-5B1506218415}" srcOrd="0" destOrd="0" presId="urn:microsoft.com/office/officeart/2005/8/layout/process5"/>
    <dgm:cxn modelId="{71B99E7A-E82D-4D51-90D2-E3A05A6A8872}" type="presOf" srcId="{75022845-C52C-445C-8D93-F82CD164D860}" destId="{0DF86366-C396-450E-9B37-7CA02CBB2FFC}" srcOrd="1" destOrd="0" presId="urn:microsoft.com/office/officeart/2005/8/layout/process5"/>
    <dgm:cxn modelId="{CB011162-C893-4F4A-A260-656173E7664E}" type="presOf" srcId="{5DE4ECDC-65A5-4D2C-AD75-322CD189F1DA}" destId="{137D3BEB-C935-4051-9667-6D26F77E8961}" srcOrd="0" destOrd="0" presId="urn:microsoft.com/office/officeart/2005/8/layout/process5"/>
    <dgm:cxn modelId="{087D89AE-5936-48AB-A26A-106FBACAA781}" srcId="{264E378E-459B-4815-89FE-BC875BACEB5E}" destId="{AC84F5E9-5F4D-44C9-9127-EA8ABCEB8F21}" srcOrd="6" destOrd="0" parTransId="{4260513F-887B-44CA-9240-11468F2AEE44}" sibTransId="{5DE4ECDC-65A5-4D2C-AD75-322CD189F1DA}"/>
    <dgm:cxn modelId="{8EAFDEEF-E29E-459E-AE72-9E68D3DE2BA0}" type="presOf" srcId="{2983595B-2DA1-410D-B1A5-6595171E92BE}" destId="{09128D43-7B37-45E2-A5D7-1C5762B20218}" srcOrd="0" destOrd="0" presId="urn:microsoft.com/office/officeart/2005/8/layout/process5"/>
    <dgm:cxn modelId="{1B282907-CBB8-4251-91C2-2477D7FE20B4}" srcId="{264E378E-459B-4815-89FE-BC875BACEB5E}" destId="{CEC8C9B1-C76F-48D9-B15F-93F5CC4C0C7C}" srcOrd="5" destOrd="0" parTransId="{1A167A65-7BB6-441D-8BC6-1C34344E6072}" sibTransId="{03007D20-3AD8-4768-BD21-CAA4B33D7B74}"/>
    <dgm:cxn modelId="{ABC6A9F0-8644-4022-AE6C-A70070C327C3}" type="presParOf" srcId="{1A636A49-9FD0-483F-9B42-096D156FA883}" destId="{09128D43-7B37-45E2-A5D7-1C5762B20218}" srcOrd="0" destOrd="0" presId="urn:microsoft.com/office/officeart/2005/8/layout/process5"/>
    <dgm:cxn modelId="{0D9B1C88-E97C-4586-8848-D7B88E9B8A0F}" type="presParOf" srcId="{1A636A49-9FD0-483F-9B42-096D156FA883}" destId="{EBAE814D-E5CC-4C73-834B-52777C72E9D8}" srcOrd="1" destOrd="0" presId="urn:microsoft.com/office/officeart/2005/8/layout/process5"/>
    <dgm:cxn modelId="{3922F61C-668C-4147-977E-94F3EAF1AFCD}" type="presParOf" srcId="{EBAE814D-E5CC-4C73-834B-52777C72E9D8}" destId="{96597A7B-043D-460B-81DB-3B6A1B2A8CF6}" srcOrd="0" destOrd="0" presId="urn:microsoft.com/office/officeart/2005/8/layout/process5"/>
    <dgm:cxn modelId="{E210F671-FDF8-436A-B622-81AB279E1EAD}" type="presParOf" srcId="{1A636A49-9FD0-483F-9B42-096D156FA883}" destId="{13C7C315-DCAE-465B-8082-83408B1504B9}" srcOrd="2" destOrd="0" presId="urn:microsoft.com/office/officeart/2005/8/layout/process5"/>
    <dgm:cxn modelId="{56C99681-A07F-4E6D-BD04-899F1BDF1189}" type="presParOf" srcId="{1A636A49-9FD0-483F-9B42-096D156FA883}" destId="{267AFDA5-2AD2-4253-B75E-11A4C82F920D}" srcOrd="3" destOrd="0" presId="urn:microsoft.com/office/officeart/2005/8/layout/process5"/>
    <dgm:cxn modelId="{B70462E9-50DE-4C3B-8833-C663A0926202}" type="presParOf" srcId="{267AFDA5-2AD2-4253-B75E-11A4C82F920D}" destId="{D5F9E131-9FB7-4B13-9B6D-58BA910E71A5}" srcOrd="0" destOrd="0" presId="urn:microsoft.com/office/officeart/2005/8/layout/process5"/>
    <dgm:cxn modelId="{E20BB05E-BE22-4819-8FF1-6A46409D99FF}" type="presParOf" srcId="{1A636A49-9FD0-483F-9B42-096D156FA883}" destId="{D8A352E7-7827-4E73-AE56-2E4062A2B0F3}" srcOrd="4" destOrd="0" presId="urn:microsoft.com/office/officeart/2005/8/layout/process5"/>
    <dgm:cxn modelId="{CA8C9E4C-E521-429E-B13C-7DC9EA14070D}" type="presParOf" srcId="{1A636A49-9FD0-483F-9B42-096D156FA883}" destId="{9B6ECA7C-2283-4CA7-B576-D5156D27713C}" srcOrd="5" destOrd="0" presId="urn:microsoft.com/office/officeart/2005/8/layout/process5"/>
    <dgm:cxn modelId="{5DE952F0-7627-4A2B-B9E0-962714C98939}" type="presParOf" srcId="{9B6ECA7C-2283-4CA7-B576-D5156D27713C}" destId="{CE940717-D910-4A41-8AE4-66A4614AFF3A}" srcOrd="0" destOrd="0" presId="urn:microsoft.com/office/officeart/2005/8/layout/process5"/>
    <dgm:cxn modelId="{2372E826-464F-4858-B59D-92C509EFBAE5}" type="presParOf" srcId="{1A636A49-9FD0-483F-9B42-096D156FA883}" destId="{FEA99307-7DBB-4088-B051-5B1506218415}" srcOrd="6" destOrd="0" presId="urn:microsoft.com/office/officeart/2005/8/layout/process5"/>
    <dgm:cxn modelId="{DCD4F914-7FB8-425C-B3B9-E3C8F7A563B3}" type="presParOf" srcId="{1A636A49-9FD0-483F-9B42-096D156FA883}" destId="{923EA900-9511-49B6-A262-4EFAD822AE93}" srcOrd="7" destOrd="0" presId="urn:microsoft.com/office/officeart/2005/8/layout/process5"/>
    <dgm:cxn modelId="{9F770BE2-CFE2-4EC3-BDEF-BEF7CD9C1254}" type="presParOf" srcId="{923EA900-9511-49B6-A262-4EFAD822AE93}" destId="{0DF86366-C396-450E-9B37-7CA02CBB2FFC}" srcOrd="0" destOrd="0" presId="urn:microsoft.com/office/officeart/2005/8/layout/process5"/>
    <dgm:cxn modelId="{1983E37D-277D-4122-9A2F-98B3823EE55C}" type="presParOf" srcId="{1A636A49-9FD0-483F-9B42-096D156FA883}" destId="{A9F54A09-787D-4433-9B96-12F94E05E34C}" srcOrd="8" destOrd="0" presId="urn:microsoft.com/office/officeart/2005/8/layout/process5"/>
    <dgm:cxn modelId="{41ACD6C3-71E0-4EF0-8389-4551B9FCEC6F}" type="presParOf" srcId="{1A636A49-9FD0-483F-9B42-096D156FA883}" destId="{23BAB14B-D076-4A26-BB27-656B8DEB9181}" srcOrd="9" destOrd="0" presId="urn:microsoft.com/office/officeart/2005/8/layout/process5"/>
    <dgm:cxn modelId="{A5ADEC86-AD90-442F-A24C-DDE8F9DCE4D9}" type="presParOf" srcId="{23BAB14B-D076-4A26-BB27-656B8DEB9181}" destId="{D1AFC3B0-A55D-4AFD-A31D-AFF39938696E}" srcOrd="0" destOrd="0" presId="urn:microsoft.com/office/officeart/2005/8/layout/process5"/>
    <dgm:cxn modelId="{D3A0951C-E41D-4BF6-B03B-0226BB2057A6}" type="presParOf" srcId="{1A636A49-9FD0-483F-9B42-096D156FA883}" destId="{E64B3ABA-2594-4760-BA2A-64A264471953}" srcOrd="10" destOrd="0" presId="urn:microsoft.com/office/officeart/2005/8/layout/process5"/>
    <dgm:cxn modelId="{3C80AA15-26C5-4DE1-AB62-220711B160DB}" type="presParOf" srcId="{1A636A49-9FD0-483F-9B42-096D156FA883}" destId="{A29083E0-C2E7-44D1-A9D7-811D31D8D443}" srcOrd="11" destOrd="0" presId="urn:microsoft.com/office/officeart/2005/8/layout/process5"/>
    <dgm:cxn modelId="{A3800EEE-8883-482F-A563-6E4E6B95F7FC}" type="presParOf" srcId="{A29083E0-C2E7-44D1-A9D7-811D31D8D443}" destId="{A4E6AE33-4D27-4A11-B8EA-B703EDE66F60}" srcOrd="0" destOrd="0" presId="urn:microsoft.com/office/officeart/2005/8/layout/process5"/>
    <dgm:cxn modelId="{5A65ABB6-9553-4BAF-A6D9-7203E430F9BA}" type="presParOf" srcId="{1A636A49-9FD0-483F-9B42-096D156FA883}" destId="{94B4368B-7523-4C1E-844E-C02D502AF9D0}" srcOrd="12" destOrd="0" presId="urn:microsoft.com/office/officeart/2005/8/layout/process5"/>
    <dgm:cxn modelId="{5F05F2EE-3E0C-4B42-9F59-144EC3608E04}" type="presParOf" srcId="{1A636A49-9FD0-483F-9B42-096D156FA883}" destId="{137D3BEB-C935-4051-9667-6D26F77E8961}" srcOrd="13" destOrd="0" presId="urn:microsoft.com/office/officeart/2005/8/layout/process5"/>
    <dgm:cxn modelId="{379A5B62-274D-45DE-946E-E2BBE673309D}" type="presParOf" srcId="{137D3BEB-C935-4051-9667-6D26F77E8961}" destId="{EE5A9FE8-6702-4A5C-942F-91747AC1B7B9}" srcOrd="0" destOrd="0" presId="urn:microsoft.com/office/officeart/2005/8/layout/process5"/>
    <dgm:cxn modelId="{B460D5CD-8A32-47F5-A3A1-EE3E9C2BADE1}" type="presParOf" srcId="{1A636A49-9FD0-483F-9B42-096D156FA883}" destId="{F1100AB3-502F-4F5F-BC97-4DA87948A4B2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50FF52-7170-4701-89EB-B134A5AFF9F4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E6D20E3-FFED-4457-AF5B-D5EA96948C14}">
      <dgm:prSet phldrT="[Text]"/>
      <dgm:spPr/>
      <dgm:t>
        <a:bodyPr/>
        <a:lstStyle/>
        <a:p>
          <a:r>
            <a:rPr lang="id-ID" dirty="0" smtClean="0"/>
            <a:t>Karakteristis feauture</a:t>
          </a:r>
          <a:endParaRPr lang="id-ID" dirty="0"/>
        </a:p>
      </dgm:t>
    </dgm:pt>
    <dgm:pt modelId="{3D1FBC0F-9B19-4C96-AD71-5D478A1E61F0}" type="parTrans" cxnId="{37DDF786-5C2C-4B4E-A85A-3AEC4D9FE98A}">
      <dgm:prSet/>
      <dgm:spPr/>
      <dgm:t>
        <a:bodyPr/>
        <a:lstStyle/>
        <a:p>
          <a:endParaRPr lang="id-ID"/>
        </a:p>
      </dgm:t>
    </dgm:pt>
    <dgm:pt modelId="{B872FA11-0298-411E-82E9-7B517D9A363B}" type="sibTrans" cxnId="{37DDF786-5C2C-4B4E-A85A-3AEC4D9FE98A}">
      <dgm:prSet/>
      <dgm:spPr/>
      <dgm:t>
        <a:bodyPr/>
        <a:lstStyle/>
        <a:p>
          <a:endParaRPr lang="id-ID"/>
        </a:p>
      </dgm:t>
    </dgm:pt>
    <dgm:pt modelId="{FE97B6AC-D343-4941-96B2-901C7F327BE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id-ID" dirty="0" smtClean="0"/>
            <a:t>Objekttif, benar</a:t>
          </a:r>
        </a:p>
        <a:p>
          <a:r>
            <a:rPr lang="id-ID" dirty="0" smtClean="0"/>
            <a:t>akurat</a:t>
          </a:r>
          <a:endParaRPr lang="id-ID" dirty="0"/>
        </a:p>
      </dgm:t>
    </dgm:pt>
    <dgm:pt modelId="{F4078486-271F-400C-B5DA-B271EF2300E4}" type="parTrans" cxnId="{F95AB5B9-16CC-489C-A824-5448421CBB7F}">
      <dgm:prSet/>
      <dgm:spPr/>
      <dgm:t>
        <a:bodyPr/>
        <a:lstStyle/>
        <a:p>
          <a:endParaRPr lang="id-ID"/>
        </a:p>
      </dgm:t>
    </dgm:pt>
    <dgm:pt modelId="{D3DB043E-F50F-4442-8424-D68146EED7B6}" type="sibTrans" cxnId="{F95AB5B9-16CC-489C-A824-5448421CBB7F}">
      <dgm:prSet/>
      <dgm:spPr/>
      <dgm:t>
        <a:bodyPr/>
        <a:lstStyle/>
        <a:p>
          <a:endParaRPr lang="id-ID"/>
        </a:p>
      </dgm:t>
    </dgm:pt>
    <dgm:pt modelId="{CA69B4AD-2466-462C-A685-216CEF08B0E7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d-ID" dirty="0" smtClean="0"/>
            <a:t>Memiliki tujuan </a:t>
          </a:r>
          <a:endParaRPr lang="id-ID" dirty="0"/>
        </a:p>
      </dgm:t>
    </dgm:pt>
    <dgm:pt modelId="{BD6A04C1-503B-481D-98F0-A3F2A569EFB3}" type="parTrans" cxnId="{1D2AEFA5-AB56-4625-BD94-4BF8C54C38C5}">
      <dgm:prSet/>
      <dgm:spPr/>
      <dgm:t>
        <a:bodyPr/>
        <a:lstStyle/>
        <a:p>
          <a:endParaRPr lang="id-ID"/>
        </a:p>
      </dgm:t>
    </dgm:pt>
    <dgm:pt modelId="{C01ADF31-06BF-4721-8724-0525A785423E}" type="sibTrans" cxnId="{1D2AEFA5-AB56-4625-BD94-4BF8C54C38C5}">
      <dgm:prSet/>
      <dgm:spPr/>
      <dgm:t>
        <a:bodyPr/>
        <a:lstStyle/>
        <a:p>
          <a:endParaRPr lang="id-ID"/>
        </a:p>
      </dgm:t>
    </dgm:pt>
    <dgm:pt modelId="{CB6F6884-C62E-446C-AB31-F0E4C8B74EA5}">
      <dgm:prSet phldrT="[Text]"/>
      <dgm:spPr>
        <a:solidFill>
          <a:srgbClr val="7030A0"/>
        </a:solidFill>
      </dgm:spPr>
      <dgm:t>
        <a:bodyPr/>
        <a:lstStyle/>
        <a:p>
          <a:r>
            <a:rPr lang="id-ID" dirty="0" smtClean="0"/>
            <a:t>fakta</a:t>
          </a:r>
          <a:endParaRPr lang="id-ID" dirty="0"/>
        </a:p>
      </dgm:t>
    </dgm:pt>
    <dgm:pt modelId="{4FCDE840-4D80-478F-8912-A6711D687CAB}" type="parTrans" cxnId="{A68A74FC-7597-4307-97DC-DEEE4896FA23}">
      <dgm:prSet/>
      <dgm:spPr/>
      <dgm:t>
        <a:bodyPr/>
        <a:lstStyle/>
        <a:p>
          <a:endParaRPr lang="id-ID"/>
        </a:p>
      </dgm:t>
    </dgm:pt>
    <dgm:pt modelId="{704B5CDD-6F4E-41DF-9BCB-A57E056AE396}" type="sibTrans" cxnId="{A68A74FC-7597-4307-97DC-DEEE4896FA23}">
      <dgm:prSet/>
      <dgm:spPr/>
      <dgm:t>
        <a:bodyPr/>
        <a:lstStyle/>
        <a:p>
          <a:endParaRPr lang="id-ID"/>
        </a:p>
      </dgm:t>
    </dgm:pt>
    <dgm:pt modelId="{2E687885-D4E5-49D7-8DB8-100F24A5BE73}">
      <dgm:prSet/>
      <dgm:spPr>
        <a:solidFill>
          <a:srgbClr val="FF0000"/>
        </a:solidFill>
      </dgm:spPr>
      <dgm:t>
        <a:bodyPr/>
        <a:lstStyle/>
        <a:p>
          <a:r>
            <a:rPr lang="id-ID" dirty="0" smtClean="0"/>
            <a:t>Piramida terbalik</a:t>
          </a:r>
          <a:endParaRPr lang="id-ID" dirty="0"/>
        </a:p>
      </dgm:t>
    </dgm:pt>
    <dgm:pt modelId="{44B531D6-D0DC-42EA-A0D8-42004C1F2695}" type="parTrans" cxnId="{EAD05553-4D0A-4488-AA80-F71F3877435E}">
      <dgm:prSet/>
      <dgm:spPr/>
      <dgm:t>
        <a:bodyPr/>
        <a:lstStyle/>
        <a:p>
          <a:endParaRPr lang="id-ID"/>
        </a:p>
      </dgm:t>
    </dgm:pt>
    <dgm:pt modelId="{EF7AB563-ADD3-4DF1-BC9C-CC2889C30CCC}" type="sibTrans" cxnId="{EAD05553-4D0A-4488-AA80-F71F3877435E}">
      <dgm:prSet/>
      <dgm:spPr/>
      <dgm:t>
        <a:bodyPr/>
        <a:lstStyle/>
        <a:p>
          <a:endParaRPr lang="id-ID"/>
        </a:p>
      </dgm:t>
    </dgm:pt>
    <dgm:pt modelId="{50B82591-EA1B-44AB-AB5A-00CA442AAD7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d-ID" dirty="0" smtClean="0"/>
            <a:t>5 W + 1 H</a:t>
          </a:r>
          <a:endParaRPr lang="id-ID" dirty="0"/>
        </a:p>
      </dgm:t>
    </dgm:pt>
    <dgm:pt modelId="{2D2FF89E-C059-431A-93AA-20CBCA7A0693}" type="parTrans" cxnId="{6F947899-347A-491B-A1CD-053EFF0410EA}">
      <dgm:prSet/>
      <dgm:spPr/>
      <dgm:t>
        <a:bodyPr/>
        <a:lstStyle/>
        <a:p>
          <a:endParaRPr lang="id-ID"/>
        </a:p>
      </dgm:t>
    </dgm:pt>
    <dgm:pt modelId="{E80E12E7-312E-4547-A82D-59511AD307FE}" type="sibTrans" cxnId="{6F947899-347A-491B-A1CD-053EFF0410EA}">
      <dgm:prSet/>
      <dgm:spPr/>
      <dgm:t>
        <a:bodyPr/>
        <a:lstStyle/>
        <a:p>
          <a:endParaRPr lang="id-ID"/>
        </a:p>
      </dgm:t>
    </dgm:pt>
    <dgm:pt modelId="{3C6FC7BD-788D-4E70-8111-DAEFCF47F25E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d-ID" dirty="0" smtClean="0"/>
            <a:t>Judul dicetak normal / italic</a:t>
          </a:r>
          <a:endParaRPr lang="id-ID" dirty="0"/>
        </a:p>
      </dgm:t>
    </dgm:pt>
    <dgm:pt modelId="{8A26C9FF-7C9A-4466-BB0B-A9911C8F53CA}" type="parTrans" cxnId="{C8BFEF88-0EFD-43FF-96AF-B8BB42C65F1F}">
      <dgm:prSet/>
      <dgm:spPr/>
      <dgm:t>
        <a:bodyPr/>
        <a:lstStyle/>
        <a:p>
          <a:endParaRPr lang="id-ID"/>
        </a:p>
      </dgm:t>
    </dgm:pt>
    <dgm:pt modelId="{9838082C-88D8-423A-A674-50FB73663D26}" type="sibTrans" cxnId="{C8BFEF88-0EFD-43FF-96AF-B8BB42C65F1F}">
      <dgm:prSet/>
      <dgm:spPr/>
      <dgm:t>
        <a:bodyPr/>
        <a:lstStyle/>
        <a:p>
          <a:endParaRPr lang="id-ID"/>
        </a:p>
      </dgm:t>
    </dgm:pt>
    <dgm:pt modelId="{888DBC6E-957D-4E19-8CE0-ADDC876327B3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d-ID" dirty="0" smtClean="0"/>
            <a:t>Mencantumkan nama penulis </a:t>
          </a:r>
          <a:endParaRPr lang="id-ID" dirty="0"/>
        </a:p>
      </dgm:t>
    </dgm:pt>
    <dgm:pt modelId="{4A752F11-9ED3-4E5D-832F-6875BFFB7716}" type="parTrans" cxnId="{FCDDC2D0-4941-4FCB-9A15-42D1C73E109B}">
      <dgm:prSet/>
      <dgm:spPr/>
      <dgm:t>
        <a:bodyPr/>
        <a:lstStyle/>
        <a:p>
          <a:endParaRPr lang="id-ID"/>
        </a:p>
      </dgm:t>
    </dgm:pt>
    <dgm:pt modelId="{B9B9E0AD-8667-451C-878F-579A3F42CC59}" type="sibTrans" cxnId="{FCDDC2D0-4941-4FCB-9A15-42D1C73E109B}">
      <dgm:prSet/>
      <dgm:spPr/>
      <dgm:t>
        <a:bodyPr/>
        <a:lstStyle/>
        <a:p>
          <a:endParaRPr lang="id-ID"/>
        </a:p>
      </dgm:t>
    </dgm:pt>
    <dgm:pt modelId="{4CABA8ED-DC61-4677-8E08-30E75C5992B4}" type="pres">
      <dgm:prSet presAssocID="{ED50FF52-7170-4701-89EB-B134A5AFF9F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E7CF2302-589D-43C5-9163-AE313994EDFF}" type="pres">
      <dgm:prSet presAssocID="{AE6D20E3-FFED-4457-AF5B-D5EA96948C14}" presName="singleCycle" presStyleCnt="0"/>
      <dgm:spPr/>
    </dgm:pt>
    <dgm:pt modelId="{96D849CF-E9B1-4671-9579-798DC46A9E15}" type="pres">
      <dgm:prSet presAssocID="{AE6D20E3-FFED-4457-AF5B-D5EA96948C14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id-ID"/>
        </a:p>
      </dgm:t>
    </dgm:pt>
    <dgm:pt modelId="{6427F5E6-63BE-498C-B583-BBD9A2BCA940}" type="pres">
      <dgm:prSet presAssocID="{F4078486-271F-400C-B5DA-B271EF2300E4}" presName="Name56" presStyleLbl="parChTrans1D2" presStyleIdx="0" presStyleCnt="7"/>
      <dgm:spPr/>
      <dgm:t>
        <a:bodyPr/>
        <a:lstStyle/>
        <a:p>
          <a:endParaRPr lang="id-ID"/>
        </a:p>
      </dgm:t>
    </dgm:pt>
    <dgm:pt modelId="{1E01DE06-473F-4831-B82F-18BA0FD3C70A}" type="pres">
      <dgm:prSet presAssocID="{FE97B6AC-D343-4941-96B2-901C7F327BEB}" presName="text0" presStyleLbl="node1" presStyleIdx="1" presStyleCnt="8" custScaleX="15945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75062E8-0942-49E5-B970-431E53A93C61}" type="pres">
      <dgm:prSet presAssocID="{BD6A04C1-503B-481D-98F0-A3F2A569EFB3}" presName="Name56" presStyleLbl="parChTrans1D2" presStyleIdx="1" presStyleCnt="7"/>
      <dgm:spPr/>
      <dgm:t>
        <a:bodyPr/>
        <a:lstStyle/>
        <a:p>
          <a:endParaRPr lang="id-ID"/>
        </a:p>
      </dgm:t>
    </dgm:pt>
    <dgm:pt modelId="{807A2A92-8EE0-464F-AB27-465FD1FC31C5}" type="pres">
      <dgm:prSet presAssocID="{CA69B4AD-2466-462C-A685-216CEF08B0E7}" presName="text0" presStyleLbl="node1" presStyleIdx="2" presStyleCnt="8" custScaleX="135072" custRadScaleRad="174638" custRadScaleInc="4214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C22183-49BF-4BE1-9446-02E05C5119BA}" type="pres">
      <dgm:prSet presAssocID="{4FCDE840-4D80-478F-8912-A6711D687CAB}" presName="Name56" presStyleLbl="parChTrans1D2" presStyleIdx="2" presStyleCnt="7"/>
      <dgm:spPr/>
      <dgm:t>
        <a:bodyPr/>
        <a:lstStyle/>
        <a:p>
          <a:endParaRPr lang="id-ID"/>
        </a:p>
      </dgm:t>
    </dgm:pt>
    <dgm:pt modelId="{7D972799-9893-4C78-B7CC-98DBBD7C7588}" type="pres">
      <dgm:prSet presAssocID="{CB6F6884-C62E-446C-AB31-F0E4C8B74EA5}" presName="text0" presStyleLbl="node1" presStyleIdx="3" presStyleCnt="8" custRadScaleRad="147633" custRadScaleInc="-2756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709B29-0B80-4FB8-A999-BE1BA2B0E261}" type="pres">
      <dgm:prSet presAssocID="{44B531D6-D0DC-42EA-A0D8-42004C1F2695}" presName="Name56" presStyleLbl="parChTrans1D2" presStyleIdx="3" presStyleCnt="7"/>
      <dgm:spPr/>
      <dgm:t>
        <a:bodyPr/>
        <a:lstStyle/>
        <a:p>
          <a:endParaRPr lang="id-ID"/>
        </a:p>
      </dgm:t>
    </dgm:pt>
    <dgm:pt modelId="{A28B3D14-0E72-4252-8DE6-8A70E52CBF28}" type="pres">
      <dgm:prSet presAssocID="{2E687885-D4E5-49D7-8DB8-100F24A5BE73}" presName="text0" presStyleLbl="node1" presStyleIdx="4" presStyleCnt="8" custScaleX="178356" custRadScaleRad="130824" custRadScaleInc="-8586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E7D2FF-22D9-4A93-85E6-47B6824C0081}" type="pres">
      <dgm:prSet presAssocID="{2D2FF89E-C059-431A-93AA-20CBCA7A0693}" presName="Name56" presStyleLbl="parChTrans1D2" presStyleIdx="4" presStyleCnt="7"/>
      <dgm:spPr/>
      <dgm:t>
        <a:bodyPr/>
        <a:lstStyle/>
        <a:p>
          <a:endParaRPr lang="id-ID"/>
        </a:p>
      </dgm:t>
    </dgm:pt>
    <dgm:pt modelId="{03796933-FF89-4A5C-9610-B9F31A12659A}" type="pres">
      <dgm:prSet presAssocID="{50B82591-EA1B-44AB-AB5A-00CA442AAD7E}" presName="text0" presStyleLbl="node1" presStyleIdx="5" presStyleCnt="8" custScaleX="26467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4821A2-4A43-4425-95A9-668C2BDAD9BE}" type="pres">
      <dgm:prSet presAssocID="{8A26C9FF-7C9A-4466-BB0B-A9911C8F53CA}" presName="Name56" presStyleLbl="parChTrans1D2" presStyleIdx="5" presStyleCnt="7"/>
      <dgm:spPr/>
      <dgm:t>
        <a:bodyPr/>
        <a:lstStyle/>
        <a:p>
          <a:endParaRPr lang="id-ID"/>
        </a:p>
      </dgm:t>
    </dgm:pt>
    <dgm:pt modelId="{3B4D3A65-5757-4F70-93A0-FA4DAA9F8FF3}" type="pres">
      <dgm:prSet presAssocID="{3C6FC7BD-788D-4E70-8111-DAEFCF47F25E}" presName="text0" presStyleLbl="node1" presStyleIdx="6" presStyleCnt="8" custScaleX="209699" custRadScaleRad="128805" custRadScaleInc="405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E64D3A-E0EB-4514-8BA9-54C860527C1D}" type="pres">
      <dgm:prSet presAssocID="{4A752F11-9ED3-4E5D-832F-6875BFFB7716}" presName="Name56" presStyleLbl="parChTrans1D2" presStyleIdx="6" presStyleCnt="7"/>
      <dgm:spPr/>
      <dgm:t>
        <a:bodyPr/>
        <a:lstStyle/>
        <a:p>
          <a:endParaRPr lang="id-ID"/>
        </a:p>
      </dgm:t>
    </dgm:pt>
    <dgm:pt modelId="{C5246462-73D4-4EE5-838C-B20316C943AE}" type="pres">
      <dgm:prSet presAssocID="{888DBC6E-957D-4E19-8CE0-ADDC876327B3}" presName="text0" presStyleLbl="node1" presStyleIdx="7" presStyleCnt="8" custScaleX="178357" custRadScaleRad="152668" custRadScaleInc="-3794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7C90722-C7CA-4365-872D-041812BA2A6C}" type="presOf" srcId="{CB6F6884-C62E-446C-AB31-F0E4C8B74EA5}" destId="{7D972799-9893-4C78-B7CC-98DBBD7C7588}" srcOrd="0" destOrd="0" presId="urn:microsoft.com/office/officeart/2008/layout/RadialCluster"/>
    <dgm:cxn modelId="{9DA40A40-4C87-4F06-9972-03ACFC798C66}" type="presOf" srcId="{F4078486-271F-400C-B5DA-B271EF2300E4}" destId="{6427F5E6-63BE-498C-B583-BBD9A2BCA940}" srcOrd="0" destOrd="0" presId="urn:microsoft.com/office/officeart/2008/layout/RadialCluster"/>
    <dgm:cxn modelId="{6F947899-347A-491B-A1CD-053EFF0410EA}" srcId="{AE6D20E3-FFED-4457-AF5B-D5EA96948C14}" destId="{50B82591-EA1B-44AB-AB5A-00CA442AAD7E}" srcOrd="4" destOrd="0" parTransId="{2D2FF89E-C059-431A-93AA-20CBCA7A0693}" sibTransId="{E80E12E7-312E-4547-A82D-59511AD307FE}"/>
    <dgm:cxn modelId="{191B1231-9950-44D6-8A1C-AD68C4B687A0}" type="presOf" srcId="{ED50FF52-7170-4701-89EB-B134A5AFF9F4}" destId="{4CABA8ED-DC61-4677-8E08-30E75C5992B4}" srcOrd="0" destOrd="0" presId="urn:microsoft.com/office/officeart/2008/layout/RadialCluster"/>
    <dgm:cxn modelId="{5A4117AA-4A28-46D7-9F3C-F52FAFCDF934}" type="presOf" srcId="{4FCDE840-4D80-478F-8912-A6711D687CAB}" destId="{5EC22183-49BF-4BE1-9446-02E05C5119BA}" srcOrd="0" destOrd="0" presId="urn:microsoft.com/office/officeart/2008/layout/RadialCluster"/>
    <dgm:cxn modelId="{1331BF03-0B61-4879-89D1-3ED75AB30015}" type="presOf" srcId="{3C6FC7BD-788D-4E70-8111-DAEFCF47F25E}" destId="{3B4D3A65-5757-4F70-93A0-FA4DAA9F8FF3}" srcOrd="0" destOrd="0" presId="urn:microsoft.com/office/officeart/2008/layout/RadialCluster"/>
    <dgm:cxn modelId="{1D2AEFA5-AB56-4625-BD94-4BF8C54C38C5}" srcId="{AE6D20E3-FFED-4457-AF5B-D5EA96948C14}" destId="{CA69B4AD-2466-462C-A685-216CEF08B0E7}" srcOrd="1" destOrd="0" parTransId="{BD6A04C1-503B-481D-98F0-A3F2A569EFB3}" sibTransId="{C01ADF31-06BF-4721-8724-0525A785423E}"/>
    <dgm:cxn modelId="{A36CB705-EB32-48BD-9383-8850A5C6AED2}" type="presOf" srcId="{8A26C9FF-7C9A-4466-BB0B-A9911C8F53CA}" destId="{EE4821A2-4A43-4425-95A9-668C2BDAD9BE}" srcOrd="0" destOrd="0" presId="urn:microsoft.com/office/officeart/2008/layout/RadialCluster"/>
    <dgm:cxn modelId="{11FCD04D-677F-4498-A113-609297D50C4D}" type="presOf" srcId="{CA69B4AD-2466-462C-A685-216CEF08B0E7}" destId="{807A2A92-8EE0-464F-AB27-465FD1FC31C5}" srcOrd="0" destOrd="0" presId="urn:microsoft.com/office/officeart/2008/layout/RadialCluster"/>
    <dgm:cxn modelId="{A68A74FC-7597-4307-97DC-DEEE4896FA23}" srcId="{AE6D20E3-FFED-4457-AF5B-D5EA96948C14}" destId="{CB6F6884-C62E-446C-AB31-F0E4C8B74EA5}" srcOrd="2" destOrd="0" parTransId="{4FCDE840-4D80-478F-8912-A6711D687CAB}" sibTransId="{704B5CDD-6F4E-41DF-9BCB-A57E056AE396}"/>
    <dgm:cxn modelId="{971E1CDA-CAA9-4C18-B36A-E64ABC85FBEC}" type="presOf" srcId="{AE6D20E3-FFED-4457-AF5B-D5EA96948C14}" destId="{96D849CF-E9B1-4671-9579-798DC46A9E15}" srcOrd="0" destOrd="0" presId="urn:microsoft.com/office/officeart/2008/layout/RadialCluster"/>
    <dgm:cxn modelId="{280151F0-376D-4554-8B19-D278D65185C2}" type="presOf" srcId="{BD6A04C1-503B-481D-98F0-A3F2A569EFB3}" destId="{275062E8-0942-49E5-B970-431E53A93C61}" srcOrd="0" destOrd="0" presId="urn:microsoft.com/office/officeart/2008/layout/RadialCluster"/>
    <dgm:cxn modelId="{FCDDC2D0-4941-4FCB-9A15-42D1C73E109B}" srcId="{AE6D20E3-FFED-4457-AF5B-D5EA96948C14}" destId="{888DBC6E-957D-4E19-8CE0-ADDC876327B3}" srcOrd="6" destOrd="0" parTransId="{4A752F11-9ED3-4E5D-832F-6875BFFB7716}" sibTransId="{B9B9E0AD-8667-451C-878F-579A3F42CC59}"/>
    <dgm:cxn modelId="{8B854B6A-01BA-4F22-ADFE-2632849A2944}" type="presOf" srcId="{50B82591-EA1B-44AB-AB5A-00CA442AAD7E}" destId="{03796933-FF89-4A5C-9610-B9F31A12659A}" srcOrd="0" destOrd="0" presId="urn:microsoft.com/office/officeart/2008/layout/RadialCluster"/>
    <dgm:cxn modelId="{9F23D97D-BF30-4547-8361-DEA83AF9C02F}" type="presOf" srcId="{888DBC6E-957D-4E19-8CE0-ADDC876327B3}" destId="{C5246462-73D4-4EE5-838C-B20316C943AE}" srcOrd="0" destOrd="0" presId="urn:microsoft.com/office/officeart/2008/layout/RadialCluster"/>
    <dgm:cxn modelId="{C8BFEF88-0EFD-43FF-96AF-B8BB42C65F1F}" srcId="{AE6D20E3-FFED-4457-AF5B-D5EA96948C14}" destId="{3C6FC7BD-788D-4E70-8111-DAEFCF47F25E}" srcOrd="5" destOrd="0" parTransId="{8A26C9FF-7C9A-4466-BB0B-A9911C8F53CA}" sibTransId="{9838082C-88D8-423A-A674-50FB73663D26}"/>
    <dgm:cxn modelId="{71E6F2ED-33F1-4654-8CAA-CC5591E2DB5D}" type="presOf" srcId="{2D2FF89E-C059-431A-93AA-20CBCA7A0693}" destId="{5AE7D2FF-22D9-4A93-85E6-47B6824C0081}" srcOrd="0" destOrd="0" presId="urn:microsoft.com/office/officeart/2008/layout/RadialCluster"/>
    <dgm:cxn modelId="{0D16F466-44B1-499C-ACE6-E332CACD5861}" type="presOf" srcId="{FE97B6AC-D343-4941-96B2-901C7F327BEB}" destId="{1E01DE06-473F-4831-B82F-18BA0FD3C70A}" srcOrd="0" destOrd="0" presId="urn:microsoft.com/office/officeart/2008/layout/RadialCluster"/>
    <dgm:cxn modelId="{E02C64D4-79A9-4A2C-9B89-0E60875C9D76}" type="presOf" srcId="{4A752F11-9ED3-4E5D-832F-6875BFFB7716}" destId="{71E64D3A-E0EB-4514-8BA9-54C860527C1D}" srcOrd="0" destOrd="0" presId="urn:microsoft.com/office/officeart/2008/layout/RadialCluster"/>
    <dgm:cxn modelId="{5566394C-F99D-48CF-9CE8-EDD2333E54F9}" type="presOf" srcId="{44B531D6-D0DC-42EA-A0D8-42004C1F2695}" destId="{04709B29-0B80-4FB8-A999-BE1BA2B0E261}" srcOrd="0" destOrd="0" presId="urn:microsoft.com/office/officeart/2008/layout/RadialCluster"/>
    <dgm:cxn modelId="{EAD05553-4D0A-4488-AA80-F71F3877435E}" srcId="{AE6D20E3-FFED-4457-AF5B-D5EA96948C14}" destId="{2E687885-D4E5-49D7-8DB8-100F24A5BE73}" srcOrd="3" destOrd="0" parTransId="{44B531D6-D0DC-42EA-A0D8-42004C1F2695}" sibTransId="{EF7AB563-ADD3-4DF1-BC9C-CC2889C30CCC}"/>
    <dgm:cxn modelId="{CF1357F2-92CD-4E8D-890E-FCEACEFCF93E}" type="presOf" srcId="{2E687885-D4E5-49D7-8DB8-100F24A5BE73}" destId="{A28B3D14-0E72-4252-8DE6-8A70E52CBF28}" srcOrd="0" destOrd="0" presId="urn:microsoft.com/office/officeart/2008/layout/RadialCluster"/>
    <dgm:cxn modelId="{F95AB5B9-16CC-489C-A824-5448421CBB7F}" srcId="{AE6D20E3-FFED-4457-AF5B-D5EA96948C14}" destId="{FE97B6AC-D343-4941-96B2-901C7F327BEB}" srcOrd="0" destOrd="0" parTransId="{F4078486-271F-400C-B5DA-B271EF2300E4}" sibTransId="{D3DB043E-F50F-4442-8424-D68146EED7B6}"/>
    <dgm:cxn modelId="{37DDF786-5C2C-4B4E-A85A-3AEC4D9FE98A}" srcId="{ED50FF52-7170-4701-89EB-B134A5AFF9F4}" destId="{AE6D20E3-FFED-4457-AF5B-D5EA96948C14}" srcOrd="0" destOrd="0" parTransId="{3D1FBC0F-9B19-4C96-AD71-5D478A1E61F0}" sibTransId="{B872FA11-0298-411E-82E9-7B517D9A363B}"/>
    <dgm:cxn modelId="{38955E7C-9C0C-4178-853C-C3B4A44CB364}" type="presParOf" srcId="{4CABA8ED-DC61-4677-8E08-30E75C5992B4}" destId="{E7CF2302-589D-43C5-9163-AE313994EDFF}" srcOrd="0" destOrd="0" presId="urn:microsoft.com/office/officeart/2008/layout/RadialCluster"/>
    <dgm:cxn modelId="{F8104AA7-052B-47ED-AA5C-416D2EFAB621}" type="presParOf" srcId="{E7CF2302-589D-43C5-9163-AE313994EDFF}" destId="{96D849CF-E9B1-4671-9579-798DC46A9E15}" srcOrd="0" destOrd="0" presId="urn:microsoft.com/office/officeart/2008/layout/RadialCluster"/>
    <dgm:cxn modelId="{C80A3FF8-254D-4F57-9B2E-5C725C795B9B}" type="presParOf" srcId="{E7CF2302-589D-43C5-9163-AE313994EDFF}" destId="{6427F5E6-63BE-498C-B583-BBD9A2BCA940}" srcOrd="1" destOrd="0" presId="urn:microsoft.com/office/officeart/2008/layout/RadialCluster"/>
    <dgm:cxn modelId="{DD1FBC25-2EFD-4515-9CAE-180E33644546}" type="presParOf" srcId="{E7CF2302-589D-43C5-9163-AE313994EDFF}" destId="{1E01DE06-473F-4831-B82F-18BA0FD3C70A}" srcOrd="2" destOrd="0" presId="urn:microsoft.com/office/officeart/2008/layout/RadialCluster"/>
    <dgm:cxn modelId="{D6DAB015-9F51-4CE5-86B3-CB7376E335F9}" type="presParOf" srcId="{E7CF2302-589D-43C5-9163-AE313994EDFF}" destId="{275062E8-0942-49E5-B970-431E53A93C61}" srcOrd="3" destOrd="0" presId="urn:microsoft.com/office/officeart/2008/layout/RadialCluster"/>
    <dgm:cxn modelId="{89F165A4-7A8B-4AB0-A347-47FCBD2DC815}" type="presParOf" srcId="{E7CF2302-589D-43C5-9163-AE313994EDFF}" destId="{807A2A92-8EE0-464F-AB27-465FD1FC31C5}" srcOrd="4" destOrd="0" presId="urn:microsoft.com/office/officeart/2008/layout/RadialCluster"/>
    <dgm:cxn modelId="{B95ED4E0-4F88-4140-95AF-64895375B826}" type="presParOf" srcId="{E7CF2302-589D-43C5-9163-AE313994EDFF}" destId="{5EC22183-49BF-4BE1-9446-02E05C5119BA}" srcOrd="5" destOrd="0" presId="urn:microsoft.com/office/officeart/2008/layout/RadialCluster"/>
    <dgm:cxn modelId="{53B192F0-A6B1-419B-9A66-DB9BB23D47D5}" type="presParOf" srcId="{E7CF2302-589D-43C5-9163-AE313994EDFF}" destId="{7D972799-9893-4C78-B7CC-98DBBD7C7588}" srcOrd="6" destOrd="0" presId="urn:microsoft.com/office/officeart/2008/layout/RadialCluster"/>
    <dgm:cxn modelId="{505279EF-8BDA-4909-9987-BA6A9370E62D}" type="presParOf" srcId="{E7CF2302-589D-43C5-9163-AE313994EDFF}" destId="{04709B29-0B80-4FB8-A999-BE1BA2B0E261}" srcOrd="7" destOrd="0" presId="urn:microsoft.com/office/officeart/2008/layout/RadialCluster"/>
    <dgm:cxn modelId="{450F5C7D-23FB-4C1D-BB45-5C253F758173}" type="presParOf" srcId="{E7CF2302-589D-43C5-9163-AE313994EDFF}" destId="{A28B3D14-0E72-4252-8DE6-8A70E52CBF28}" srcOrd="8" destOrd="0" presId="urn:microsoft.com/office/officeart/2008/layout/RadialCluster"/>
    <dgm:cxn modelId="{E2D32EAA-8BB5-4DB5-9219-E37CD4DA35C2}" type="presParOf" srcId="{E7CF2302-589D-43C5-9163-AE313994EDFF}" destId="{5AE7D2FF-22D9-4A93-85E6-47B6824C0081}" srcOrd="9" destOrd="0" presId="urn:microsoft.com/office/officeart/2008/layout/RadialCluster"/>
    <dgm:cxn modelId="{50A1E373-F641-4E35-AC2B-80AB124359A0}" type="presParOf" srcId="{E7CF2302-589D-43C5-9163-AE313994EDFF}" destId="{03796933-FF89-4A5C-9610-B9F31A12659A}" srcOrd="10" destOrd="0" presId="urn:microsoft.com/office/officeart/2008/layout/RadialCluster"/>
    <dgm:cxn modelId="{54C95E22-D54A-4598-A62A-22AEB8C438DC}" type="presParOf" srcId="{E7CF2302-589D-43C5-9163-AE313994EDFF}" destId="{EE4821A2-4A43-4425-95A9-668C2BDAD9BE}" srcOrd="11" destOrd="0" presId="urn:microsoft.com/office/officeart/2008/layout/RadialCluster"/>
    <dgm:cxn modelId="{FEAFFF56-0B1F-458A-B231-BF7CA7D8ECD0}" type="presParOf" srcId="{E7CF2302-589D-43C5-9163-AE313994EDFF}" destId="{3B4D3A65-5757-4F70-93A0-FA4DAA9F8FF3}" srcOrd="12" destOrd="0" presId="urn:microsoft.com/office/officeart/2008/layout/RadialCluster"/>
    <dgm:cxn modelId="{378DD5DF-A167-4528-BE7A-538C5D9D1110}" type="presParOf" srcId="{E7CF2302-589D-43C5-9163-AE313994EDFF}" destId="{71E64D3A-E0EB-4514-8BA9-54C860527C1D}" srcOrd="13" destOrd="0" presId="urn:microsoft.com/office/officeart/2008/layout/RadialCluster"/>
    <dgm:cxn modelId="{2584EF87-39DC-4458-BCE5-06D272464A4E}" type="presParOf" srcId="{E7CF2302-589D-43C5-9163-AE313994EDFF}" destId="{C5246462-73D4-4EE5-838C-B20316C943AE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113834-3D49-4A96-8E3B-F1BA4AFBD1E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8DC393C-B2F2-4E0E-A4DD-B835F06BA1F5}">
      <dgm:prSet phldrT="[Text]"/>
      <dgm:spPr/>
      <dgm:t>
        <a:bodyPr/>
        <a:lstStyle/>
        <a:p>
          <a:r>
            <a:rPr lang="id-ID" dirty="0" smtClean="0"/>
            <a:t>Strategi pesan</a:t>
          </a:r>
          <a:endParaRPr lang="id-ID" dirty="0"/>
        </a:p>
      </dgm:t>
    </dgm:pt>
    <dgm:pt modelId="{7360799F-85AF-4F7E-8FD5-BAEDB81678DE}" type="parTrans" cxnId="{CAC0C30F-F10D-4FBB-96D1-319418A4CCDF}">
      <dgm:prSet/>
      <dgm:spPr/>
      <dgm:t>
        <a:bodyPr/>
        <a:lstStyle/>
        <a:p>
          <a:endParaRPr lang="id-ID"/>
        </a:p>
      </dgm:t>
    </dgm:pt>
    <dgm:pt modelId="{CADC9158-6D4C-4095-A2AD-866D0FD0E250}" type="sibTrans" cxnId="{CAC0C30F-F10D-4FBB-96D1-319418A4CCDF}">
      <dgm:prSet/>
      <dgm:spPr/>
      <dgm:t>
        <a:bodyPr/>
        <a:lstStyle/>
        <a:p>
          <a:endParaRPr lang="id-ID"/>
        </a:p>
      </dgm:t>
    </dgm:pt>
    <dgm:pt modelId="{3FE68BD4-1228-4F9B-A043-FF904980E84B}">
      <dgm:prSet phldrT="[Text]"/>
      <dgm:spPr/>
      <dgm:t>
        <a:bodyPr/>
        <a:lstStyle/>
        <a:p>
          <a:r>
            <a:rPr lang="id-ID" dirty="0" smtClean="0"/>
            <a:t>Strategi informasi</a:t>
          </a:r>
          <a:endParaRPr lang="id-ID" dirty="0"/>
        </a:p>
      </dgm:t>
    </dgm:pt>
    <dgm:pt modelId="{F19E8A5D-0593-4F14-B2A4-19E9AC26405A}" type="parTrans" cxnId="{611CA1D0-4CEF-4EDF-942F-3455F536A778}">
      <dgm:prSet/>
      <dgm:spPr/>
      <dgm:t>
        <a:bodyPr/>
        <a:lstStyle/>
        <a:p>
          <a:endParaRPr lang="id-ID"/>
        </a:p>
      </dgm:t>
    </dgm:pt>
    <dgm:pt modelId="{E8BBFA37-2584-43AB-BF9B-59449EE09BF7}" type="sibTrans" cxnId="{611CA1D0-4CEF-4EDF-942F-3455F536A778}">
      <dgm:prSet/>
      <dgm:spPr/>
      <dgm:t>
        <a:bodyPr/>
        <a:lstStyle/>
        <a:p>
          <a:endParaRPr lang="id-ID"/>
        </a:p>
      </dgm:t>
    </dgm:pt>
    <dgm:pt modelId="{01FBDD60-88FA-4546-B9C8-0DB77BF61C68}">
      <dgm:prSet phldrT="[Text]"/>
      <dgm:spPr/>
      <dgm:t>
        <a:bodyPr/>
        <a:lstStyle/>
        <a:p>
          <a:r>
            <a:rPr lang="id-ID" dirty="0" smtClean="0"/>
            <a:t>Strategi argumentasi</a:t>
          </a:r>
          <a:endParaRPr lang="id-ID" dirty="0"/>
        </a:p>
      </dgm:t>
    </dgm:pt>
    <dgm:pt modelId="{0B2E07CB-C043-4A34-9E0D-1466913BD266}" type="parTrans" cxnId="{465B49EA-EBF4-4425-A10A-4BA382A584C6}">
      <dgm:prSet/>
      <dgm:spPr/>
      <dgm:t>
        <a:bodyPr/>
        <a:lstStyle/>
        <a:p>
          <a:endParaRPr lang="id-ID"/>
        </a:p>
      </dgm:t>
    </dgm:pt>
    <dgm:pt modelId="{AC455ACD-573B-4917-8EEC-20D2689ED6A9}" type="sibTrans" cxnId="{465B49EA-EBF4-4425-A10A-4BA382A584C6}">
      <dgm:prSet/>
      <dgm:spPr/>
      <dgm:t>
        <a:bodyPr/>
        <a:lstStyle/>
        <a:p>
          <a:endParaRPr lang="id-ID"/>
        </a:p>
      </dgm:t>
    </dgm:pt>
    <dgm:pt modelId="{2B51C228-54BA-4C9E-BE3B-DF9F8BB1899E}">
      <dgm:prSet phldrT="[Text]"/>
      <dgm:spPr/>
      <dgm:t>
        <a:bodyPr/>
        <a:lstStyle/>
        <a:p>
          <a:r>
            <a:rPr lang="id-ID" dirty="0" smtClean="0"/>
            <a:t>Strategi citra</a:t>
          </a:r>
          <a:endParaRPr lang="id-ID" dirty="0"/>
        </a:p>
      </dgm:t>
    </dgm:pt>
    <dgm:pt modelId="{F9822CC2-2C32-4584-8112-407DB7D6AAA3}" type="parTrans" cxnId="{966D9CE0-92EB-4A23-9D5A-9F6EBABDEAF6}">
      <dgm:prSet/>
      <dgm:spPr/>
      <dgm:t>
        <a:bodyPr/>
        <a:lstStyle/>
        <a:p>
          <a:endParaRPr lang="id-ID"/>
        </a:p>
      </dgm:t>
    </dgm:pt>
    <dgm:pt modelId="{1D9BCBC7-EAA3-4267-B566-21BA47DF511C}" type="sibTrans" cxnId="{966D9CE0-92EB-4A23-9D5A-9F6EBABDEAF6}">
      <dgm:prSet/>
      <dgm:spPr/>
      <dgm:t>
        <a:bodyPr/>
        <a:lstStyle/>
        <a:p>
          <a:endParaRPr lang="id-ID"/>
        </a:p>
      </dgm:t>
    </dgm:pt>
    <dgm:pt modelId="{245D49EA-5C66-48B6-9A60-43AB3BF87D93}">
      <dgm:prSet phldrT="[Text]"/>
      <dgm:spPr/>
      <dgm:t>
        <a:bodyPr/>
        <a:lstStyle/>
        <a:p>
          <a:r>
            <a:rPr lang="id-ID" dirty="0" smtClean="0"/>
            <a:t>Strategi emosinal</a:t>
          </a:r>
          <a:endParaRPr lang="id-ID" dirty="0"/>
        </a:p>
      </dgm:t>
    </dgm:pt>
    <dgm:pt modelId="{F8CE04B2-7F6E-4BB9-BDDF-D32F5DBC9CE0}" type="parTrans" cxnId="{D525F3F5-DF60-4905-AD89-2803328BD0E9}">
      <dgm:prSet/>
      <dgm:spPr/>
      <dgm:t>
        <a:bodyPr/>
        <a:lstStyle/>
        <a:p>
          <a:endParaRPr lang="id-ID"/>
        </a:p>
      </dgm:t>
    </dgm:pt>
    <dgm:pt modelId="{2BF0D57D-93BB-4226-B9FD-B5309EA71D94}" type="sibTrans" cxnId="{D525F3F5-DF60-4905-AD89-2803328BD0E9}">
      <dgm:prSet/>
      <dgm:spPr/>
    </dgm:pt>
    <dgm:pt modelId="{3F59A47A-CAF8-4B28-B895-8F8D364C26C3}">
      <dgm:prSet phldrT="[Text]"/>
      <dgm:spPr/>
      <dgm:t>
        <a:bodyPr/>
        <a:lstStyle/>
        <a:p>
          <a:r>
            <a:rPr lang="id-ID" dirty="0" smtClean="0"/>
            <a:t>Stategi menghibur</a:t>
          </a:r>
          <a:endParaRPr lang="id-ID" dirty="0"/>
        </a:p>
      </dgm:t>
    </dgm:pt>
    <dgm:pt modelId="{56907F0F-064D-49C9-B0E0-A827D2E85351}" type="parTrans" cxnId="{F345295B-E744-4FCD-A66A-5077CA2FFC81}">
      <dgm:prSet/>
      <dgm:spPr/>
      <dgm:t>
        <a:bodyPr/>
        <a:lstStyle/>
        <a:p>
          <a:endParaRPr lang="id-ID"/>
        </a:p>
      </dgm:t>
    </dgm:pt>
    <dgm:pt modelId="{A9EC6436-9465-4CD3-8A75-3D58C33DBE99}" type="sibTrans" cxnId="{F345295B-E744-4FCD-A66A-5077CA2FFC81}">
      <dgm:prSet/>
      <dgm:spPr/>
    </dgm:pt>
    <dgm:pt modelId="{BCC6F569-5F17-4645-B974-AF9A83B47B47}" type="pres">
      <dgm:prSet presAssocID="{1A113834-3D49-4A96-8E3B-F1BA4AFBD1E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A482959-383A-40BE-B46D-E8ECA05FE911}" type="pres">
      <dgm:prSet presAssocID="{78DC393C-B2F2-4E0E-A4DD-B835F06BA1F5}" presName="root1" presStyleCnt="0"/>
      <dgm:spPr/>
    </dgm:pt>
    <dgm:pt modelId="{F6BDA5D5-0F83-4E2B-932A-7F2D5044586B}" type="pres">
      <dgm:prSet presAssocID="{78DC393C-B2F2-4E0E-A4DD-B835F06BA1F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8014925-8F20-4783-9D87-498930D836BA}" type="pres">
      <dgm:prSet presAssocID="{78DC393C-B2F2-4E0E-A4DD-B835F06BA1F5}" presName="level2hierChild" presStyleCnt="0"/>
      <dgm:spPr/>
    </dgm:pt>
    <dgm:pt modelId="{00228E1C-4443-4CDE-836C-3B74EC2B5869}" type="pres">
      <dgm:prSet presAssocID="{F19E8A5D-0593-4F14-B2A4-19E9AC26405A}" presName="conn2-1" presStyleLbl="parChTrans1D2" presStyleIdx="0" presStyleCnt="5"/>
      <dgm:spPr/>
      <dgm:t>
        <a:bodyPr/>
        <a:lstStyle/>
        <a:p>
          <a:endParaRPr lang="id-ID"/>
        </a:p>
      </dgm:t>
    </dgm:pt>
    <dgm:pt modelId="{FB85724F-09F4-4B4C-BA28-378514ABF130}" type="pres">
      <dgm:prSet presAssocID="{F19E8A5D-0593-4F14-B2A4-19E9AC26405A}" presName="connTx" presStyleLbl="parChTrans1D2" presStyleIdx="0" presStyleCnt="5"/>
      <dgm:spPr/>
      <dgm:t>
        <a:bodyPr/>
        <a:lstStyle/>
        <a:p>
          <a:endParaRPr lang="id-ID"/>
        </a:p>
      </dgm:t>
    </dgm:pt>
    <dgm:pt modelId="{DDBDBC82-9507-4907-9FAB-D7885ADE6BA5}" type="pres">
      <dgm:prSet presAssocID="{3FE68BD4-1228-4F9B-A043-FF904980E84B}" presName="root2" presStyleCnt="0"/>
      <dgm:spPr/>
    </dgm:pt>
    <dgm:pt modelId="{550335D4-E23D-452A-9CCD-2ED9FC04DCBC}" type="pres">
      <dgm:prSet presAssocID="{3FE68BD4-1228-4F9B-A043-FF904980E84B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5602217-FA1D-40A6-A5D4-0D8D2D2377CF}" type="pres">
      <dgm:prSet presAssocID="{3FE68BD4-1228-4F9B-A043-FF904980E84B}" presName="level3hierChild" presStyleCnt="0"/>
      <dgm:spPr/>
    </dgm:pt>
    <dgm:pt modelId="{7F1F3160-BF5C-45F4-927B-A31A9A4E8230}" type="pres">
      <dgm:prSet presAssocID="{0B2E07CB-C043-4A34-9E0D-1466913BD266}" presName="conn2-1" presStyleLbl="parChTrans1D2" presStyleIdx="1" presStyleCnt="5"/>
      <dgm:spPr/>
      <dgm:t>
        <a:bodyPr/>
        <a:lstStyle/>
        <a:p>
          <a:endParaRPr lang="id-ID"/>
        </a:p>
      </dgm:t>
    </dgm:pt>
    <dgm:pt modelId="{186CDF7B-5C25-418D-8430-69998C0B597F}" type="pres">
      <dgm:prSet presAssocID="{0B2E07CB-C043-4A34-9E0D-1466913BD266}" presName="connTx" presStyleLbl="parChTrans1D2" presStyleIdx="1" presStyleCnt="5"/>
      <dgm:spPr/>
      <dgm:t>
        <a:bodyPr/>
        <a:lstStyle/>
        <a:p>
          <a:endParaRPr lang="id-ID"/>
        </a:p>
      </dgm:t>
    </dgm:pt>
    <dgm:pt modelId="{6645A44D-376A-463E-93E2-46FD66AE3446}" type="pres">
      <dgm:prSet presAssocID="{01FBDD60-88FA-4546-B9C8-0DB77BF61C68}" presName="root2" presStyleCnt="0"/>
      <dgm:spPr/>
    </dgm:pt>
    <dgm:pt modelId="{17F2FDF5-0752-410C-9E31-41FFF5B29C53}" type="pres">
      <dgm:prSet presAssocID="{01FBDD60-88FA-4546-B9C8-0DB77BF61C68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2370DFA-A350-4F76-AB07-26AB5AB7687F}" type="pres">
      <dgm:prSet presAssocID="{01FBDD60-88FA-4546-B9C8-0DB77BF61C68}" presName="level3hierChild" presStyleCnt="0"/>
      <dgm:spPr/>
    </dgm:pt>
    <dgm:pt modelId="{C13B546A-F26C-4929-AA43-7E4E1AF52B6C}" type="pres">
      <dgm:prSet presAssocID="{F9822CC2-2C32-4584-8112-407DB7D6AAA3}" presName="conn2-1" presStyleLbl="parChTrans1D2" presStyleIdx="2" presStyleCnt="5"/>
      <dgm:spPr/>
      <dgm:t>
        <a:bodyPr/>
        <a:lstStyle/>
        <a:p>
          <a:endParaRPr lang="id-ID"/>
        </a:p>
      </dgm:t>
    </dgm:pt>
    <dgm:pt modelId="{6344770C-3E5A-43FB-9B7E-B53C15DD54B0}" type="pres">
      <dgm:prSet presAssocID="{F9822CC2-2C32-4584-8112-407DB7D6AAA3}" presName="connTx" presStyleLbl="parChTrans1D2" presStyleIdx="2" presStyleCnt="5"/>
      <dgm:spPr/>
      <dgm:t>
        <a:bodyPr/>
        <a:lstStyle/>
        <a:p>
          <a:endParaRPr lang="id-ID"/>
        </a:p>
      </dgm:t>
    </dgm:pt>
    <dgm:pt modelId="{5168F265-7423-4403-8459-9AD54C11422D}" type="pres">
      <dgm:prSet presAssocID="{2B51C228-54BA-4C9E-BE3B-DF9F8BB1899E}" presName="root2" presStyleCnt="0"/>
      <dgm:spPr/>
    </dgm:pt>
    <dgm:pt modelId="{966DEECB-DA40-41BF-98D2-58110F0ED535}" type="pres">
      <dgm:prSet presAssocID="{2B51C228-54BA-4C9E-BE3B-DF9F8BB1899E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064A882-242B-41FB-BEA6-AE1DE7176181}" type="pres">
      <dgm:prSet presAssocID="{2B51C228-54BA-4C9E-BE3B-DF9F8BB1899E}" presName="level3hierChild" presStyleCnt="0"/>
      <dgm:spPr/>
    </dgm:pt>
    <dgm:pt modelId="{532F5EBC-AE08-441F-BE3D-E7B8C0A4F2AD}" type="pres">
      <dgm:prSet presAssocID="{F8CE04B2-7F6E-4BB9-BDDF-D32F5DBC9CE0}" presName="conn2-1" presStyleLbl="parChTrans1D2" presStyleIdx="3" presStyleCnt="5"/>
      <dgm:spPr/>
      <dgm:t>
        <a:bodyPr/>
        <a:lstStyle/>
        <a:p>
          <a:endParaRPr lang="id-ID"/>
        </a:p>
      </dgm:t>
    </dgm:pt>
    <dgm:pt modelId="{0AC056F3-C42F-4D01-9026-0C5292DF7886}" type="pres">
      <dgm:prSet presAssocID="{F8CE04B2-7F6E-4BB9-BDDF-D32F5DBC9CE0}" presName="connTx" presStyleLbl="parChTrans1D2" presStyleIdx="3" presStyleCnt="5"/>
      <dgm:spPr/>
      <dgm:t>
        <a:bodyPr/>
        <a:lstStyle/>
        <a:p>
          <a:endParaRPr lang="id-ID"/>
        </a:p>
      </dgm:t>
    </dgm:pt>
    <dgm:pt modelId="{A856D556-AFD3-4949-8C6C-89699A78B66C}" type="pres">
      <dgm:prSet presAssocID="{245D49EA-5C66-48B6-9A60-43AB3BF87D93}" presName="root2" presStyleCnt="0"/>
      <dgm:spPr/>
    </dgm:pt>
    <dgm:pt modelId="{DA791635-C5D9-4E2E-94EA-D85FED724B8D}" type="pres">
      <dgm:prSet presAssocID="{245D49EA-5C66-48B6-9A60-43AB3BF87D93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B6EFBA3-5FAE-4DBB-B32E-D901393272E2}" type="pres">
      <dgm:prSet presAssocID="{245D49EA-5C66-48B6-9A60-43AB3BF87D93}" presName="level3hierChild" presStyleCnt="0"/>
      <dgm:spPr/>
    </dgm:pt>
    <dgm:pt modelId="{2CD7FE8A-319E-4463-907E-DF95117DCFC3}" type="pres">
      <dgm:prSet presAssocID="{56907F0F-064D-49C9-B0E0-A827D2E85351}" presName="conn2-1" presStyleLbl="parChTrans1D2" presStyleIdx="4" presStyleCnt="5"/>
      <dgm:spPr/>
      <dgm:t>
        <a:bodyPr/>
        <a:lstStyle/>
        <a:p>
          <a:endParaRPr lang="id-ID"/>
        </a:p>
      </dgm:t>
    </dgm:pt>
    <dgm:pt modelId="{EDA3DA7A-9D2F-40E8-8DFD-602639B5784B}" type="pres">
      <dgm:prSet presAssocID="{56907F0F-064D-49C9-B0E0-A827D2E85351}" presName="connTx" presStyleLbl="parChTrans1D2" presStyleIdx="4" presStyleCnt="5"/>
      <dgm:spPr/>
      <dgm:t>
        <a:bodyPr/>
        <a:lstStyle/>
        <a:p>
          <a:endParaRPr lang="id-ID"/>
        </a:p>
      </dgm:t>
    </dgm:pt>
    <dgm:pt modelId="{4DDECA80-1D5B-4013-AF04-67BD0FBF34AF}" type="pres">
      <dgm:prSet presAssocID="{3F59A47A-CAF8-4B28-B895-8F8D364C26C3}" presName="root2" presStyleCnt="0"/>
      <dgm:spPr/>
    </dgm:pt>
    <dgm:pt modelId="{C8C99713-C5A3-4AD6-82FA-20740F968E47}" type="pres">
      <dgm:prSet presAssocID="{3F59A47A-CAF8-4B28-B895-8F8D364C26C3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864EB7C-96A4-4EB7-A6E6-84B88F4BC152}" type="pres">
      <dgm:prSet presAssocID="{3F59A47A-CAF8-4B28-B895-8F8D364C26C3}" presName="level3hierChild" presStyleCnt="0"/>
      <dgm:spPr/>
    </dgm:pt>
  </dgm:ptLst>
  <dgm:cxnLst>
    <dgm:cxn modelId="{10589C80-A7B2-4EA5-B49E-C2D3263530AB}" type="presOf" srcId="{F8CE04B2-7F6E-4BB9-BDDF-D32F5DBC9CE0}" destId="{532F5EBC-AE08-441F-BE3D-E7B8C0A4F2AD}" srcOrd="0" destOrd="0" presId="urn:microsoft.com/office/officeart/2008/layout/HorizontalMultiLevelHierarchy"/>
    <dgm:cxn modelId="{671CEDE8-EF89-44B1-9D7B-AA652D421F39}" type="presOf" srcId="{3FE68BD4-1228-4F9B-A043-FF904980E84B}" destId="{550335D4-E23D-452A-9CCD-2ED9FC04DCBC}" srcOrd="0" destOrd="0" presId="urn:microsoft.com/office/officeart/2008/layout/HorizontalMultiLevelHierarchy"/>
    <dgm:cxn modelId="{8CC405F7-B4B8-40E4-9F09-2FA99175E9EE}" type="presOf" srcId="{3F59A47A-CAF8-4B28-B895-8F8D364C26C3}" destId="{C8C99713-C5A3-4AD6-82FA-20740F968E47}" srcOrd="0" destOrd="0" presId="urn:microsoft.com/office/officeart/2008/layout/HorizontalMultiLevelHierarchy"/>
    <dgm:cxn modelId="{A134ED88-02A7-4FE9-917F-C6405E26436D}" type="presOf" srcId="{F9822CC2-2C32-4584-8112-407DB7D6AAA3}" destId="{C13B546A-F26C-4929-AA43-7E4E1AF52B6C}" srcOrd="0" destOrd="0" presId="urn:microsoft.com/office/officeart/2008/layout/HorizontalMultiLevelHierarchy"/>
    <dgm:cxn modelId="{D525F3F5-DF60-4905-AD89-2803328BD0E9}" srcId="{78DC393C-B2F2-4E0E-A4DD-B835F06BA1F5}" destId="{245D49EA-5C66-48B6-9A60-43AB3BF87D93}" srcOrd="3" destOrd="0" parTransId="{F8CE04B2-7F6E-4BB9-BDDF-D32F5DBC9CE0}" sibTransId="{2BF0D57D-93BB-4226-B9FD-B5309EA71D94}"/>
    <dgm:cxn modelId="{E6F29802-ECC6-435E-BDB8-446DB4D8DF7F}" type="presOf" srcId="{0B2E07CB-C043-4A34-9E0D-1466913BD266}" destId="{186CDF7B-5C25-418D-8430-69998C0B597F}" srcOrd="1" destOrd="0" presId="urn:microsoft.com/office/officeart/2008/layout/HorizontalMultiLevelHierarchy"/>
    <dgm:cxn modelId="{36D270F0-E4F1-47EA-BA55-2ACFA32E47F6}" type="presOf" srcId="{F19E8A5D-0593-4F14-B2A4-19E9AC26405A}" destId="{FB85724F-09F4-4B4C-BA28-378514ABF130}" srcOrd="1" destOrd="0" presId="urn:microsoft.com/office/officeart/2008/layout/HorizontalMultiLevelHierarchy"/>
    <dgm:cxn modelId="{0A7F4E66-2EE3-49BC-B81F-EA00F3ECA12B}" type="presOf" srcId="{56907F0F-064D-49C9-B0E0-A827D2E85351}" destId="{2CD7FE8A-319E-4463-907E-DF95117DCFC3}" srcOrd="0" destOrd="0" presId="urn:microsoft.com/office/officeart/2008/layout/HorizontalMultiLevelHierarchy"/>
    <dgm:cxn modelId="{2E8A61D9-21E1-45D1-8E59-F551D0FEB871}" type="presOf" srcId="{245D49EA-5C66-48B6-9A60-43AB3BF87D93}" destId="{DA791635-C5D9-4E2E-94EA-D85FED724B8D}" srcOrd="0" destOrd="0" presId="urn:microsoft.com/office/officeart/2008/layout/HorizontalMultiLevelHierarchy"/>
    <dgm:cxn modelId="{70843D10-2090-4AA5-9AEC-B3A6ADD85FE7}" type="presOf" srcId="{F9822CC2-2C32-4584-8112-407DB7D6AAA3}" destId="{6344770C-3E5A-43FB-9B7E-B53C15DD54B0}" srcOrd="1" destOrd="0" presId="urn:microsoft.com/office/officeart/2008/layout/HorizontalMultiLevelHierarchy"/>
    <dgm:cxn modelId="{6895603F-E388-401F-848C-2BD8C45195D5}" type="presOf" srcId="{F19E8A5D-0593-4F14-B2A4-19E9AC26405A}" destId="{00228E1C-4443-4CDE-836C-3B74EC2B5869}" srcOrd="0" destOrd="0" presId="urn:microsoft.com/office/officeart/2008/layout/HorizontalMultiLevelHierarchy"/>
    <dgm:cxn modelId="{CAC0C30F-F10D-4FBB-96D1-319418A4CCDF}" srcId="{1A113834-3D49-4A96-8E3B-F1BA4AFBD1EE}" destId="{78DC393C-B2F2-4E0E-A4DD-B835F06BA1F5}" srcOrd="0" destOrd="0" parTransId="{7360799F-85AF-4F7E-8FD5-BAEDB81678DE}" sibTransId="{CADC9158-6D4C-4095-A2AD-866D0FD0E250}"/>
    <dgm:cxn modelId="{F345295B-E744-4FCD-A66A-5077CA2FFC81}" srcId="{78DC393C-B2F2-4E0E-A4DD-B835F06BA1F5}" destId="{3F59A47A-CAF8-4B28-B895-8F8D364C26C3}" srcOrd="4" destOrd="0" parTransId="{56907F0F-064D-49C9-B0E0-A827D2E85351}" sibTransId="{A9EC6436-9465-4CD3-8A75-3D58C33DBE99}"/>
    <dgm:cxn modelId="{465B49EA-EBF4-4425-A10A-4BA382A584C6}" srcId="{78DC393C-B2F2-4E0E-A4DD-B835F06BA1F5}" destId="{01FBDD60-88FA-4546-B9C8-0DB77BF61C68}" srcOrd="1" destOrd="0" parTransId="{0B2E07CB-C043-4A34-9E0D-1466913BD266}" sibTransId="{AC455ACD-573B-4917-8EEC-20D2689ED6A9}"/>
    <dgm:cxn modelId="{51BDB9FB-EC1B-4FBD-A4D2-B379D55E3DB3}" type="presOf" srcId="{56907F0F-064D-49C9-B0E0-A827D2E85351}" destId="{EDA3DA7A-9D2F-40E8-8DFD-602639B5784B}" srcOrd="1" destOrd="0" presId="urn:microsoft.com/office/officeart/2008/layout/HorizontalMultiLevelHierarchy"/>
    <dgm:cxn modelId="{92BEEDCF-9B91-4ADB-83BF-D90740A8813C}" type="presOf" srcId="{F8CE04B2-7F6E-4BB9-BDDF-D32F5DBC9CE0}" destId="{0AC056F3-C42F-4D01-9026-0C5292DF7886}" srcOrd="1" destOrd="0" presId="urn:microsoft.com/office/officeart/2008/layout/HorizontalMultiLevelHierarchy"/>
    <dgm:cxn modelId="{349BD6DE-F85D-42FC-84B1-DF263A228381}" type="presOf" srcId="{0B2E07CB-C043-4A34-9E0D-1466913BD266}" destId="{7F1F3160-BF5C-45F4-927B-A31A9A4E8230}" srcOrd="0" destOrd="0" presId="urn:microsoft.com/office/officeart/2008/layout/HorizontalMultiLevelHierarchy"/>
    <dgm:cxn modelId="{966D9CE0-92EB-4A23-9D5A-9F6EBABDEAF6}" srcId="{78DC393C-B2F2-4E0E-A4DD-B835F06BA1F5}" destId="{2B51C228-54BA-4C9E-BE3B-DF9F8BB1899E}" srcOrd="2" destOrd="0" parTransId="{F9822CC2-2C32-4584-8112-407DB7D6AAA3}" sibTransId="{1D9BCBC7-EAA3-4267-B566-21BA47DF511C}"/>
    <dgm:cxn modelId="{E75B2EF0-DA6A-4F13-9453-8F406FA9206A}" type="presOf" srcId="{78DC393C-B2F2-4E0E-A4DD-B835F06BA1F5}" destId="{F6BDA5D5-0F83-4E2B-932A-7F2D5044586B}" srcOrd="0" destOrd="0" presId="urn:microsoft.com/office/officeart/2008/layout/HorizontalMultiLevelHierarchy"/>
    <dgm:cxn modelId="{FA0A28D3-1261-4C53-8F7F-1C9912DECA07}" type="presOf" srcId="{01FBDD60-88FA-4546-B9C8-0DB77BF61C68}" destId="{17F2FDF5-0752-410C-9E31-41FFF5B29C53}" srcOrd="0" destOrd="0" presId="urn:microsoft.com/office/officeart/2008/layout/HorizontalMultiLevelHierarchy"/>
    <dgm:cxn modelId="{504D0CD4-39AE-4B76-9DF9-C0B5579E60A4}" type="presOf" srcId="{1A113834-3D49-4A96-8E3B-F1BA4AFBD1EE}" destId="{BCC6F569-5F17-4645-B974-AF9A83B47B47}" srcOrd="0" destOrd="0" presId="urn:microsoft.com/office/officeart/2008/layout/HorizontalMultiLevelHierarchy"/>
    <dgm:cxn modelId="{611CA1D0-4CEF-4EDF-942F-3455F536A778}" srcId="{78DC393C-B2F2-4E0E-A4DD-B835F06BA1F5}" destId="{3FE68BD4-1228-4F9B-A043-FF904980E84B}" srcOrd="0" destOrd="0" parTransId="{F19E8A5D-0593-4F14-B2A4-19E9AC26405A}" sibTransId="{E8BBFA37-2584-43AB-BF9B-59449EE09BF7}"/>
    <dgm:cxn modelId="{E953C961-2588-480A-8721-0FC4ED04377E}" type="presOf" srcId="{2B51C228-54BA-4C9E-BE3B-DF9F8BB1899E}" destId="{966DEECB-DA40-41BF-98D2-58110F0ED535}" srcOrd="0" destOrd="0" presId="urn:microsoft.com/office/officeart/2008/layout/HorizontalMultiLevelHierarchy"/>
    <dgm:cxn modelId="{DFEA2680-AEA7-40BB-A578-913B8F9CC605}" type="presParOf" srcId="{BCC6F569-5F17-4645-B974-AF9A83B47B47}" destId="{BA482959-383A-40BE-B46D-E8ECA05FE911}" srcOrd="0" destOrd="0" presId="urn:microsoft.com/office/officeart/2008/layout/HorizontalMultiLevelHierarchy"/>
    <dgm:cxn modelId="{3F937E70-DA4C-4998-9BAC-FDD1C32E2FDC}" type="presParOf" srcId="{BA482959-383A-40BE-B46D-E8ECA05FE911}" destId="{F6BDA5D5-0F83-4E2B-932A-7F2D5044586B}" srcOrd="0" destOrd="0" presId="urn:microsoft.com/office/officeart/2008/layout/HorizontalMultiLevelHierarchy"/>
    <dgm:cxn modelId="{C14DF300-B0A8-47DF-9971-4C7ECEB8D204}" type="presParOf" srcId="{BA482959-383A-40BE-B46D-E8ECA05FE911}" destId="{68014925-8F20-4783-9D87-498930D836BA}" srcOrd="1" destOrd="0" presId="urn:microsoft.com/office/officeart/2008/layout/HorizontalMultiLevelHierarchy"/>
    <dgm:cxn modelId="{11645AC1-7A95-490F-9DC2-52F272FF26F2}" type="presParOf" srcId="{68014925-8F20-4783-9D87-498930D836BA}" destId="{00228E1C-4443-4CDE-836C-3B74EC2B5869}" srcOrd="0" destOrd="0" presId="urn:microsoft.com/office/officeart/2008/layout/HorizontalMultiLevelHierarchy"/>
    <dgm:cxn modelId="{C24A6024-D5A6-453F-9168-1DD56C030CE6}" type="presParOf" srcId="{00228E1C-4443-4CDE-836C-3B74EC2B5869}" destId="{FB85724F-09F4-4B4C-BA28-378514ABF130}" srcOrd="0" destOrd="0" presId="urn:microsoft.com/office/officeart/2008/layout/HorizontalMultiLevelHierarchy"/>
    <dgm:cxn modelId="{252C8157-B821-4285-B73E-760B41D38E56}" type="presParOf" srcId="{68014925-8F20-4783-9D87-498930D836BA}" destId="{DDBDBC82-9507-4907-9FAB-D7885ADE6BA5}" srcOrd="1" destOrd="0" presId="urn:microsoft.com/office/officeart/2008/layout/HorizontalMultiLevelHierarchy"/>
    <dgm:cxn modelId="{09E2C6DC-7487-4860-AFFC-2FF28F4B2782}" type="presParOf" srcId="{DDBDBC82-9507-4907-9FAB-D7885ADE6BA5}" destId="{550335D4-E23D-452A-9CCD-2ED9FC04DCBC}" srcOrd="0" destOrd="0" presId="urn:microsoft.com/office/officeart/2008/layout/HorizontalMultiLevelHierarchy"/>
    <dgm:cxn modelId="{F564F0D7-D98F-42AF-A940-CD06FCD16B03}" type="presParOf" srcId="{DDBDBC82-9507-4907-9FAB-D7885ADE6BA5}" destId="{35602217-FA1D-40A6-A5D4-0D8D2D2377CF}" srcOrd="1" destOrd="0" presId="urn:microsoft.com/office/officeart/2008/layout/HorizontalMultiLevelHierarchy"/>
    <dgm:cxn modelId="{24C20562-C71D-479A-AADE-26D3BEE87F87}" type="presParOf" srcId="{68014925-8F20-4783-9D87-498930D836BA}" destId="{7F1F3160-BF5C-45F4-927B-A31A9A4E8230}" srcOrd="2" destOrd="0" presId="urn:microsoft.com/office/officeart/2008/layout/HorizontalMultiLevelHierarchy"/>
    <dgm:cxn modelId="{C4FE1876-2AC3-473E-A76F-27C5B5CCD5C0}" type="presParOf" srcId="{7F1F3160-BF5C-45F4-927B-A31A9A4E8230}" destId="{186CDF7B-5C25-418D-8430-69998C0B597F}" srcOrd="0" destOrd="0" presId="urn:microsoft.com/office/officeart/2008/layout/HorizontalMultiLevelHierarchy"/>
    <dgm:cxn modelId="{321E55C9-AF3A-4CC5-BC97-D3F834EEAE9E}" type="presParOf" srcId="{68014925-8F20-4783-9D87-498930D836BA}" destId="{6645A44D-376A-463E-93E2-46FD66AE3446}" srcOrd="3" destOrd="0" presId="urn:microsoft.com/office/officeart/2008/layout/HorizontalMultiLevelHierarchy"/>
    <dgm:cxn modelId="{678AD3E2-D40E-4B87-97C1-9F007976FAD6}" type="presParOf" srcId="{6645A44D-376A-463E-93E2-46FD66AE3446}" destId="{17F2FDF5-0752-410C-9E31-41FFF5B29C53}" srcOrd="0" destOrd="0" presId="urn:microsoft.com/office/officeart/2008/layout/HorizontalMultiLevelHierarchy"/>
    <dgm:cxn modelId="{24BACFC8-CCC0-4EBE-8A8B-8893C901AA60}" type="presParOf" srcId="{6645A44D-376A-463E-93E2-46FD66AE3446}" destId="{32370DFA-A350-4F76-AB07-26AB5AB7687F}" srcOrd="1" destOrd="0" presId="urn:microsoft.com/office/officeart/2008/layout/HorizontalMultiLevelHierarchy"/>
    <dgm:cxn modelId="{5DFB4128-421D-4784-92CF-0416C0B92687}" type="presParOf" srcId="{68014925-8F20-4783-9D87-498930D836BA}" destId="{C13B546A-F26C-4929-AA43-7E4E1AF52B6C}" srcOrd="4" destOrd="0" presId="urn:microsoft.com/office/officeart/2008/layout/HorizontalMultiLevelHierarchy"/>
    <dgm:cxn modelId="{3A86CB35-7115-470F-9882-50E4F84CD940}" type="presParOf" srcId="{C13B546A-F26C-4929-AA43-7E4E1AF52B6C}" destId="{6344770C-3E5A-43FB-9B7E-B53C15DD54B0}" srcOrd="0" destOrd="0" presId="urn:microsoft.com/office/officeart/2008/layout/HorizontalMultiLevelHierarchy"/>
    <dgm:cxn modelId="{931877A4-6193-4174-9538-83883D58A27B}" type="presParOf" srcId="{68014925-8F20-4783-9D87-498930D836BA}" destId="{5168F265-7423-4403-8459-9AD54C11422D}" srcOrd="5" destOrd="0" presId="urn:microsoft.com/office/officeart/2008/layout/HorizontalMultiLevelHierarchy"/>
    <dgm:cxn modelId="{EA91A2A0-7852-4E6B-9414-3B1A348AB621}" type="presParOf" srcId="{5168F265-7423-4403-8459-9AD54C11422D}" destId="{966DEECB-DA40-41BF-98D2-58110F0ED535}" srcOrd="0" destOrd="0" presId="urn:microsoft.com/office/officeart/2008/layout/HorizontalMultiLevelHierarchy"/>
    <dgm:cxn modelId="{91E24D11-33BC-44F4-9191-CEDD77080088}" type="presParOf" srcId="{5168F265-7423-4403-8459-9AD54C11422D}" destId="{8064A882-242B-41FB-BEA6-AE1DE7176181}" srcOrd="1" destOrd="0" presId="urn:microsoft.com/office/officeart/2008/layout/HorizontalMultiLevelHierarchy"/>
    <dgm:cxn modelId="{7BB8E0CD-C84D-4164-AEC7-85254BA7069B}" type="presParOf" srcId="{68014925-8F20-4783-9D87-498930D836BA}" destId="{532F5EBC-AE08-441F-BE3D-E7B8C0A4F2AD}" srcOrd="6" destOrd="0" presId="urn:microsoft.com/office/officeart/2008/layout/HorizontalMultiLevelHierarchy"/>
    <dgm:cxn modelId="{A97C4395-4651-429A-8389-1BAEB44C16E9}" type="presParOf" srcId="{532F5EBC-AE08-441F-BE3D-E7B8C0A4F2AD}" destId="{0AC056F3-C42F-4D01-9026-0C5292DF7886}" srcOrd="0" destOrd="0" presId="urn:microsoft.com/office/officeart/2008/layout/HorizontalMultiLevelHierarchy"/>
    <dgm:cxn modelId="{565F255F-4A96-42FF-834F-702E31E7DC57}" type="presParOf" srcId="{68014925-8F20-4783-9D87-498930D836BA}" destId="{A856D556-AFD3-4949-8C6C-89699A78B66C}" srcOrd="7" destOrd="0" presId="urn:microsoft.com/office/officeart/2008/layout/HorizontalMultiLevelHierarchy"/>
    <dgm:cxn modelId="{BB054D01-055E-4A58-A7B2-002195D6C122}" type="presParOf" srcId="{A856D556-AFD3-4949-8C6C-89699A78B66C}" destId="{DA791635-C5D9-4E2E-94EA-D85FED724B8D}" srcOrd="0" destOrd="0" presId="urn:microsoft.com/office/officeart/2008/layout/HorizontalMultiLevelHierarchy"/>
    <dgm:cxn modelId="{20D0AB8F-FEE8-4FB6-A6CC-B285A76A4212}" type="presParOf" srcId="{A856D556-AFD3-4949-8C6C-89699A78B66C}" destId="{FB6EFBA3-5FAE-4DBB-B32E-D901393272E2}" srcOrd="1" destOrd="0" presId="urn:microsoft.com/office/officeart/2008/layout/HorizontalMultiLevelHierarchy"/>
    <dgm:cxn modelId="{509ADC67-404F-46AC-B8F7-926F5B69A7DA}" type="presParOf" srcId="{68014925-8F20-4783-9D87-498930D836BA}" destId="{2CD7FE8A-319E-4463-907E-DF95117DCFC3}" srcOrd="8" destOrd="0" presId="urn:microsoft.com/office/officeart/2008/layout/HorizontalMultiLevelHierarchy"/>
    <dgm:cxn modelId="{D3AEB297-DF17-4E77-B8F3-338A8BE3368B}" type="presParOf" srcId="{2CD7FE8A-319E-4463-907E-DF95117DCFC3}" destId="{EDA3DA7A-9D2F-40E8-8DFD-602639B5784B}" srcOrd="0" destOrd="0" presId="urn:microsoft.com/office/officeart/2008/layout/HorizontalMultiLevelHierarchy"/>
    <dgm:cxn modelId="{E6ADC01E-AAE4-427B-9B57-8C2AEBD03B01}" type="presParOf" srcId="{68014925-8F20-4783-9D87-498930D836BA}" destId="{4DDECA80-1D5B-4013-AF04-67BD0FBF34AF}" srcOrd="9" destOrd="0" presId="urn:microsoft.com/office/officeart/2008/layout/HorizontalMultiLevelHierarchy"/>
    <dgm:cxn modelId="{5079AB75-EC15-4FAE-8DCD-6B05DA671EBF}" type="presParOf" srcId="{4DDECA80-1D5B-4013-AF04-67BD0FBF34AF}" destId="{C8C99713-C5A3-4AD6-82FA-20740F968E47}" srcOrd="0" destOrd="0" presId="urn:microsoft.com/office/officeart/2008/layout/HorizontalMultiLevelHierarchy"/>
    <dgm:cxn modelId="{D0601002-35B5-4944-A35F-EB3D2C67290D}" type="presParOf" srcId="{4DDECA80-1D5B-4013-AF04-67BD0FBF34AF}" destId="{4864EB7C-96A4-4EB7-A6E6-84B88F4BC15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CF52F9-128B-4AF8-8D6C-9A66AFC5CA94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B0AD4D8-ABA3-4535-A516-2C4579DD6833}">
      <dgm:prSet phldrT="[Text]"/>
      <dgm:spPr/>
      <dgm:t>
        <a:bodyPr/>
        <a:lstStyle/>
        <a:p>
          <a:r>
            <a:rPr lang="id-ID" dirty="0" smtClean="0"/>
            <a:t>Strategi informasi</a:t>
          </a:r>
          <a:endParaRPr lang="id-ID" dirty="0"/>
        </a:p>
      </dgm:t>
    </dgm:pt>
    <dgm:pt modelId="{39D5717F-3119-4593-8FC4-00CC3ED4C8BB}" type="parTrans" cxnId="{678A9295-E442-454F-89A7-5E84F3C61DB7}">
      <dgm:prSet/>
      <dgm:spPr/>
      <dgm:t>
        <a:bodyPr/>
        <a:lstStyle/>
        <a:p>
          <a:endParaRPr lang="id-ID"/>
        </a:p>
      </dgm:t>
    </dgm:pt>
    <dgm:pt modelId="{A1C30320-51E3-46F8-88F5-D73368A98EA5}" type="sibTrans" cxnId="{678A9295-E442-454F-89A7-5E84F3C61DB7}">
      <dgm:prSet/>
      <dgm:spPr/>
      <dgm:t>
        <a:bodyPr/>
        <a:lstStyle/>
        <a:p>
          <a:endParaRPr lang="id-ID"/>
        </a:p>
      </dgm:t>
    </dgm:pt>
    <dgm:pt modelId="{D83F2EFE-3844-4496-B642-7955BB311459}">
      <dgm:prSet phldrT="[Text]"/>
      <dgm:spPr/>
      <dgm:t>
        <a:bodyPr/>
        <a:lstStyle/>
        <a:p>
          <a:r>
            <a:rPr lang="id-ID" dirty="0" smtClean="0"/>
            <a:t>Bersifat langsung pada sasaran</a:t>
          </a:r>
        </a:p>
        <a:p>
          <a:r>
            <a:rPr lang="id-ID" dirty="0" smtClean="0"/>
            <a:t>Sesuai fakta</a:t>
          </a:r>
        </a:p>
        <a:p>
          <a:r>
            <a:rPr lang="id-ID" dirty="0" smtClean="0"/>
            <a:t>Dilakukan secara langsung</a:t>
          </a:r>
          <a:endParaRPr lang="id-ID" dirty="0"/>
        </a:p>
      </dgm:t>
    </dgm:pt>
    <dgm:pt modelId="{DCC27D42-7864-4E44-A216-4DC51CA53F4E}" type="parTrans" cxnId="{7E390EC9-2AA7-4163-925A-18E23279A664}">
      <dgm:prSet/>
      <dgm:spPr/>
      <dgm:t>
        <a:bodyPr/>
        <a:lstStyle/>
        <a:p>
          <a:endParaRPr lang="id-ID"/>
        </a:p>
      </dgm:t>
    </dgm:pt>
    <dgm:pt modelId="{7A15713B-66DD-4C4D-A42A-658A4CE53EC5}" type="sibTrans" cxnId="{7E390EC9-2AA7-4163-925A-18E23279A664}">
      <dgm:prSet/>
      <dgm:spPr/>
      <dgm:t>
        <a:bodyPr/>
        <a:lstStyle/>
        <a:p>
          <a:endParaRPr lang="id-ID"/>
        </a:p>
      </dgm:t>
    </dgm:pt>
    <dgm:pt modelId="{60DA8CB7-3925-432D-AEFD-E8213F53080B}">
      <dgm:prSet phldrT="[Text]"/>
      <dgm:spPr/>
      <dgm:t>
        <a:bodyPr/>
        <a:lstStyle/>
        <a:p>
          <a:r>
            <a:rPr lang="id-ID" dirty="0" smtClean="0"/>
            <a:t>Contohnya</a:t>
          </a:r>
          <a:endParaRPr lang="id-ID" dirty="0"/>
        </a:p>
      </dgm:t>
    </dgm:pt>
    <dgm:pt modelId="{1157AB61-50A2-4446-908D-5ADDC42DC221}" type="parTrans" cxnId="{78E1D5E8-386D-4B02-B411-F80B78C27763}">
      <dgm:prSet/>
      <dgm:spPr/>
      <dgm:t>
        <a:bodyPr/>
        <a:lstStyle/>
        <a:p>
          <a:endParaRPr lang="id-ID"/>
        </a:p>
      </dgm:t>
    </dgm:pt>
    <dgm:pt modelId="{8A1B053B-8317-4B2D-A72D-2BB66474F801}" type="sibTrans" cxnId="{78E1D5E8-386D-4B02-B411-F80B78C27763}">
      <dgm:prSet/>
      <dgm:spPr/>
      <dgm:t>
        <a:bodyPr/>
        <a:lstStyle/>
        <a:p>
          <a:endParaRPr lang="id-ID"/>
        </a:p>
      </dgm:t>
    </dgm:pt>
    <dgm:pt modelId="{5DE9185E-6EC0-4D17-88CC-F14D50B2DE8B}">
      <dgm:prSet phldrT="[Text]"/>
      <dgm:spPr/>
      <dgm:t>
        <a:bodyPr/>
        <a:lstStyle/>
        <a:p>
          <a:r>
            <a:rPr lang="id-ID" dirty="0" smtClean="0"/>
            <a:t> Gubernur Alex Nurdin menerima keluhan dari warganya yang berhubungan dengan kemacetan lalu lintas akibat pembangunan LRT. “ungkap Evan”</a:t>
          </a:r>
          <a:endParaRPr lang="id-ID" dirty="0"/>
        </a:p>
      </dgm:t>
    </dgm:pt>
    <dgm:pt modelId="{2C67A368-0C94-44B4-B520-93CBD00C0DFB}" type="parTrans" cxnId="{C3CAFEED-FE00-4672-A292-01297DF126DE}">
      <dgm:prSet/>
      <dgm:spPr/>
      <dgm:t>
        <a:bodyPr/>
        <a:lstStyle/>
        <a:p>
          <a:endParaRPr lang="id-ID"/>
        </a:p>
      </dgm:t>
    </dgm:pt>
    <dgm:pt modelId="{60541B8F-AE3D-4114-9384-EE3F93D57C84}" type="sibTrans" cxnId="{C3CAFEED-FE00-4672-A292-01297DF126DE}">
      <dgm:prSet/>
      <dgm:spPr/>
      <dgm:t>
        <a:bodyPr/>
        <a:lstStyle/>
        <a:p>
          <a:endParaRPr lang="id-ID"/>
        </a:p>
      </dgm:t>
    </dgm:pt>
    <dgm:pt modelId="{88A12420-A431-4268-B966-A50D7BA4E225}" type="pres">
      <dgm:prSet presAssocID="{EDCF52F9-128B-4AF8-8D6C-9A66AFC5CA9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2BBD8BA1-3E49-4467-9879-B6182D1550B3}" type="pres">
      <dgm:prSet presAssocID="{3B0AD4D8-ABA3-4535-A516-2C4579DD6833}" presName="composite" presStyleCnt="0"/>
      <dgm:spPr/>
    </dgm:pt>
    <dgm:pt modelId="{1729A967-1BAC-4BF8-9C22-84D5C780F31B}" type="pres">
      <dgm:prSet presAssocID="{3B0AD4D8-ABA3-4535-A516-2C4579DD6833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648983-93FF-46A5-94F0-CE7B9A0A25A1}" type="pres">
      <dgm:prSet presAssocID="{3B0AD4D8-ABA3-4535-A516-2C4579DD6833}" presName="Parent" presStyleLbl="alignNode1" presStyleIdx="0" presStyleCnt="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ACC41A-7946-4730-BC4E-287F776F6871}" type="pres">
      <dgm:prSet presAssocID="{3B0AD4D8-ABA3-4535-A516-2C4579DD6833}" presName="Accent" presStyleLbl="parChTrans1D1" presStyleIdx="0" presStyleCnt="1"/>
      <dgm:spPr/>
    </dgm:pt>
    <dgm:pt modelId="{C751D52A-2414-493C-81AC-FC29F2C5C1BA}" type="pres">
      <dgm:prSet presAssocID="{3B0AD4D8-ABA3-4535-A516-2C4579DD6833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8E1D5E8-386D-4B02-B411-F80B78C27763}" srcId="{3B0AD4D8-ABA3-4535-A516-2C4579DD6833}" destId="{60DA8CB7-3925-432D-AEFD-E8213F53080B}" srcOrd="1" destOrd="0" parTransId="{1157AB61-50A2-4446-908D-5ADDC42DC221}" sibTransId="{8A1B053B-8317-4B2D-A72D-2BB66474F801}"/>
    <dgm:cxn modelId="{C3CAFEED-FE00-4672-A292-01297DF126DE}" srcId="{3B0AD4D8-ABA3-4535-A516-2C4579DD6833}" destId="{5DE9185E-6EC0-4D17-88CC-F14D50B2DE8B}" srcOrd="2" destOrd="0" parTransId="{2C67A368-0C94-44B4-B520-93CBD00C0DFB}" sibTransId="{60541B8F-AE3D-4114-9384-EE3F93D57C84}"/>
    <dgm:cxn modelId="{D18906B5-75E4-43E4-96FD-96BC01041959}" type="presOf" srcId="{60DA8CB7-3925-432D-AEFD-E8213F53080B}" destId="{C751D52A-2414-493C-81AC-FC29F2C5C1BA}" srcOrd="0" destOrd="0" presId="urn:microsoft.com/office/officeart/2011/layout/TabList"/>
    <dgm:cxn modelId="{7E390EC9-2AA7-4163-925A-18E23279A664}" srcId="{3B0AD4D8-ABA3-4535-A516-2C4579DD6833}" destId="{D83F2EFE-3844-4496-B642-7955BB311459}" srcOrd="0" destOrd="0" parTransId="{DCC27D42-7864-4E44-A216-4DC51CA53F4E}" sibTransId="{7A15713B-66DD-4C4D-A42A-658A4CE53EC5}"/>
    <dgm:cxn modelId="{203BF0B4-65EF-4E68-8E4A-81D68432CE66}" type="presOf" srcId="{5DE9185E-6EC0-4D17-88CC-F14D50B2DE8B}" destId="{C751D52A-2414-493C-81AC-FC29F2C5C1BA}" srcOrd="0" destOrd="1" presId="urn:microsoft.com/office/officeart/2011/layout/TabList"/>
    <dgm:cxn modelId="{9EF03ACC-E027-4D87-ACEA-520AD1C112EA}" type="presOf" srcId="{D83F2EFE-3844-4496-B642-7955BB311459}" destId="{1729A967-1BAC-4BF8-9C22-84D5C780F31B}" srcOrd="0" destOrd="0" presId="urn:microsoft.com/office/officeart/2011/layout/TabList"/>
    <dgm:cxn modelId="{401631F0-E3BB-4EA2-8563-F9807BF59945}" type="presOf" srcId="{EDCF52F9-128B-4AF8-8D6C-9A66AFC5CA94}" destId="{88A12420-A431-4268-B966-A50D7BA4E225}" srcOrd="0" destOrd="0" presId="urn:microsoft.com/office/officeart/2011/layout/TabList"/>
    <dgm:cxn modelId="{23B82F43-B981-402D-8D81-280023C2C57A}" type="presOf" srcId="{3B0AD4D8-ABA3-4535-A516-2C4579DD6833}" destId="{FC648983-93FF-46A5-94F0-CE7B9A0A25A1}" srcOrd="0" destOrd="0" presId="urn:microsoft.com/office/officeart/2011/layout/TabList"/>
    <dgm:cxn modelId="{678A9295-E442-454F-89A7-5E84F3C61DB7}" srcId="{EDCF52F9-128B-4AF8-8D6C-9A66AFC5CA94}" destId="{3B0AD4D8-ABA3-4535-A516-2C4579DD6833}" srcOrd="0" destOrd="0" parTransId="{39D5717F-3119-4593-8FC4-00CC3ED4C8BB}" sibTransId="{A1C30320-51E3-46F8-88F5-D73368A98EA5}"/>
    <dgm:cxn modelId="{85A449A2-AB2D-4F15-B133-787433847536}" type="presParOf" srcId="{88A12420-A431-4268-B966-A50D7BA4E225}" destId="{2BBD8BA1-3E49-4467-9879-B6182D1550B3}" srcOrd="0" destOrd="0" presId="urn:microsoft.com/office/officeart/2011/layout/TabList"/>
    <dgm:cxn modelId="{0F61303F-B048-4392-9954-A3A3ED6B6459}" type="presParOf" srcId="{2BBD8BA1-3E49-4467-9879-B6182D1550B3}" destId="{1729A967-1BAC-4BF8-9C22-84D5C780F31B}" srcOrd="0" destOrd="0" presId="urn:microsoft.com/office/officeart/2011/layout/TabList"/>
    <dgm:cxn modelId="{24C9D01E-E409-4A79-ACED-B6F3DA2A0527}" type="presParOf" srcId="{2BBD8BA1-3E49-4467-9879-B6182D1550B3}" destId="{FC648983-93FF-46A5-94F0-CE7B9A0A25A1}" srcOrd="1" destOrd="0" presId="urn:microsoft.com/office/officeart/2011/layout/TabList"/>
    <dgm:cxn modelId="{F615942C-E28D-49FB-93B2-2DBAB023E8B6}" type="presParOf" srcId="{2BBD8BA1-3E49-4467-9879-B6182D1550B3}" destId="{04ACC41A-7946-4730-BC4E-287F776F6871}" srcOrd="2" destOrd="0" presId="urn:microsoft.com/office/officeart/2011/layout/TabList"/>
    <dgm:cxn modelId="{828B104B-7E77-4635-9E0C-834597349877}" type="presParOf" srcId="{88A12420-A431-4268-B966-A50D7BA4E225}" destId="{C751D52A-2414-493C-81AC-FC29F2C5C1BA}" srcOrd="1" destOrd="0" presId="urn:microsoft.com/office/officeart/2011/layout/TabList"/>
  </dgm:cxnLst>
  <dgm:bg>
    <a:solidFill>
      <a:schemeClr val="bg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98155-F0E9-4CD2-B743-8D5A4EEC5489}" type="datetimeFigureOut">
              <a:rPr lang="id-ID" smtClean="0"/>
              <a:t>06/10/2019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A8B78-F51A-4BDB-9650-28338A0321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440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03054" indent="-270405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081621" indent="-216324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514269" indent="-216324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1946918" indent="-216324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7BD9A2F4-FC93-49C1-853B-FA4BDB8686EB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7C9FC-5202-463A-B1B9-448DEFBC33E6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DC048C-67F2-4A48-BE5B-F8A81F5E2417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5pPr>
            <a:lvl6pPr marL="2204550" indent="-200414" algn="ctr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6pPr>
            <a:lvl7pPr marL="2605377" indent="-200414" algn="ctr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7pPr>
            <a:lvl8pPr marL="3006204" indent="-200414" algn="ctr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8pPr>
            <a:lvl9pPr marL="3407032" indent="-200414" algn="ctr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/>
            <a:fld id="{BC075FAE-B8D3-4A4B-AB6A-E0DCFD1E201D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C92056-1658-4473-81C7-4CB72BA29018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B1F23-DBFA-477E-B2E2-7D5E1B9C5555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C89DE6-89BC-46F5-A08D-0B87D7CF4E40}" type="slidenum">
              <a:rPr lang="en-US" smtClean="0">
                <a:latin typeface="Arial" pitchFamily="34" charset="0"/>
              </a:rPr>
              <a:pPr>
                <a:defRPr/>
              </a:pPr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487A1-92F9-4A6D-A7EE-256D28F06595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03054" indent="-270405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081621" indent="-216324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514269" indent="-216324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1946918" indent="-216324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630F52B8-36C4-4E55-968B-74FCDE462383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D50958-CE24-4361-8691-8B4B6CA1C334}" type="slidenum">
              <a:rPr lang="en-US" smtClean="0">
                <a:latin typeface="Arial" pitchFamily="34" charset="0"/>
              </a:rPr>
              <a:pPr>
                <a:defRPr/>
              </a:pPr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E670C3-6E7F-455A-B7EC-D4D4BD805CFD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02A428-0EAC-434B-ADF6-A0CB419AD70D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9D3-A946-403F-AD7B-FD270FE88434}" type="datetimeFigureOut">
              <a:rPr lang="id-ID" smtClean="0"/>
              <a:t>06/10/2019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6E5A-987A-48C3-848B-40974B6EE39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9D3-A946-403F-AD7B-FD270FE88434}" type="datetimeFigureOut">
              <a:rPr lang="id-ID" smtClean="0"/>
              <a:t>06/10/2019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6E5A-987A-48C3-848B-40974B6EE39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9D3-A946-403F-AD7B-FD270FE88434}" type="datetimeFigureOut">
              <a:rPr lang="id-ID" smtClean="0"/>
              <a:t>06/10/2019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6E5A-987A-48C3-848B-40974B6EE39C}" type="slidenum">
              <a:rPr lang="id-ID" smtClean="0"/>
              <a:t>‹#›</a:t>
            </a:fld>
            <a:endParaRPr lang="id-ID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 lIns="82945" tIns="41473" rIns="82945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AA502-3768-4EE2-84B6-4321A4C66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94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Professional Writing Workshop, 26 September 14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3B0E9-FDAC-490F-97D0-031D25D686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15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9D3-A946-403F-AD7B-FD270FE88434}" type="datetimeFigureOut">
              <a:rPr lang="id-ID" smtClean="0"/>
              <a:t>06/10/2019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6E5A-987A-48C3-848B-40974B6EE39C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9D3-A946-403F-AD7B-FD270FE88434}" type="datetimeFigureOut">
              <a:rPr lang="id-ID" smtClean="0"/>
              <a:t>06/10/2019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6E5A-987A-48C3-848B-40974B6EE39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9D3-A946-403F-AD7B-FD270FE88434}" type="datetimeFigureOut">
              <a:rPr lang="id-ID" smtClean="0"/>
              <a:t>06/10/2019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6E5A-987A-48C3-848B-40974B6EE39C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9D3-A946-403F-AD7B-FD270FE88434}" type="datetimeFigureOut">
              <a:rPr lang="id-ID" smtClean="0"/>
              <a:t>06/10/2019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6E5A-987A-48C3-848B-40974B6EE39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9D3-A946-403F-AD7B-FD270FE88434}" type="datetimeFigureOut">
              <a:rPr lang="id-ID" smtClean="0"/>
              <a:t>06/10/2019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6E5A-987A-48C3-848B-40974B6EE39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9D3-A946-403F-AD7B-FD270FE88434}" type="datetimeFigureOut">
              <a:rPr lang="id-ID" smtClean="0"/>
              <a:t>06/10/2019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6E5A-987A-48C3-848B-40974B6EE39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9D3-A946-403F-AD7B-FD270FE88434}" type="datetimeFigureOut">
              <a:rPr lang="id-ID" smtClean="0"/>
              <a:t>06/10/2019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6E5A-987A-48C3-848B-40974B6EE39C}" type="slidenum">
              <a:rPr lang="id-ID" smtClean="0"/>
              <a:t>‹#›</a:t>
            </a:fld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9D3-A946-403F-AD7B-FD270FE88434}" type="datetimeFigureOut">
              <a:rPr lang="id-ID" smtClean="0"/>
              <a:t>06/10/2019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6E5A-987A-48C3-848B-40974B6EE39C}" type="slidenum">
              <a:rPr lang="id-ID" smtClean="0"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58F39D3-A946-403F-AD7B-FD270FE88434}" type="datetimeFigureOut">
              <a:rPr lang="id-ID" smtClean="0"/>
              <a:t>06/10/2019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D266E5A-987A-48C3-848B-40974B6EE39C}" type="slidenum">
              <a:rPr lang="id-ID" smtClean="0"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menu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1618"/>
            <a:ext cx="91440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d-ID" sz="4800" dirty="0">
                <a:solidFill>
                  <a:srgbClr val="7030A0"/>
                </a:solidFill>
              </a:rPr>
              <a:t>Teknik Penulisan </a:t>
            </a:r>
            <a:r>
              <a:rPr lang="id-ID" sz="4800" dirty="0" smtClean="0">
                <a:solidFill>
                  <a:srgbClr val="7030A0"/>
                </a:solidFill>
              </a:rPr>
              <a:t>Media</a:t>
            </a:r>
            <a:br>
              <a:rPr lang="id-ID" sz="4800" dirty="0" smtClean="0">
                <a:solidFill>
                  <a:srgbClr val="7030A0"/>
                </a:solidFill>
              </a:rPr>
            </a:br>
            <a:r>
              <a:rPr lang="id-ID" sz="4800" dirty="0" smtClean="0">
                <a:solidFill>
                  <a:srgbClr val="7030A0"/>
                </a:solidFill>
              </a:rPr>
              <a:t> </a:t>
            </a:r>
            <a:r>
              <a:rPr lang="id-ID" sz="4800" dirty="0">
                <a:solidFill>
                  <a:srgbClr val="7030A0"/>
                </a:solidFill>
              </a:rPr>
              <a:t>dan Public Relations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4272" y="5085184"/>
            <a:ext cx="6400800" cy="16002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solidFill>
                  <a:srgbClr val="FF0000"/>
                </a:solidFill>
              </a:rPr>
              <a:t>Dr. Desy Misnawati, S.Sos., M.I.Kom</a:t>
            </a:r>
          </a:p>
          <a:p>
            <a:endParaRPr lang="id-ID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448164"/>
              </p:ext>
            </p:extLst>
          </p:nvPr>
        </p:nvGraphicFramePr>
        <p:xfrm>
          <a:off x="899592" y="1700808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0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9"/>
          <p:cNvGraphicFramePr>
            <a:graphicFrameLocks noGrp="1"/>
          </p:cNvGraphicFramePr>
          <p:nvPr/>
        </p:nvGraphicFramePr>
        <p:xfrm>
          <a:off x="838200" y="1066800"/>
          <a:ext cx="8077200" cy="4966272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3433763"/>
                <a:gridCol w="4643437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Jenis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Tulisan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Eras Demi IT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akan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menggarap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fiksi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nonfiksi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atau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faksi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Siaran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pers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, advertorial,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artikel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, feature,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surat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pembaca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buku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dsb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.</a:t>
                      </a:r>
                    </a:p>
                  </a:txBody>
                  <a:tcPr horzOverflow="overflow"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Pembaca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Sasaran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Eras Demi IT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anak-anak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remaja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atau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dewasa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wanita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pria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atau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unisex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spesialis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atau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umum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Gaya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Penulisan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Eras Demi IT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formal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atau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nonformal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serius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atau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populer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mengenalkan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cara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pengemasan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naskah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baru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Penerbitan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Eras Demi IT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In-house media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Eksternal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media (mass media)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Waktu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Eras Demi IT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target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atau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deadline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naskah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harus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selesai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momentum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penerbitan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naskah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ketebalan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naskah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dan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tingkat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kesulitan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Biaya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Eras Demi IT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referensi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yang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diperlukan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alat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dan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bahan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kertas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HVS,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komputer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dsb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Riset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Eras Demi IT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wawancara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dengan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pakar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objek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percobaan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studi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pustaka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214438" y="0"/>
            <a:ext cx="7472362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400" b="1" kern="0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Perencanaan</a:t>
            </a:r>
            <a:r>
              <a:rPr lang="en-US" sz="4400" b="1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Penulisan</a:t>
            </a:r>
            <a:endParaRPr lang="en-US" sz="4400" b="1" kern="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99603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357191"/>
              </p:ext>
            </p:extLst>
          </p:nvPr>
        </p:nvGraphicFramePr>
        <p:xfrm>
          <a:off x="611560" y="599577"/>
          <a:ext cx="828092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Apa yang harus dilakukan sebelum menulis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793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5200" smtClean="0">
                <a:solidFill>
                  <a:srgbClr val="FF0000"/>
                </a:solidFill>
                <a:latin typeface="Trebuchet MS" pitchFamily="34" charset="0"/>
              </a:rPr>
              <a:t>Naskah Jurnalistik</a:t>
            </a:r>
            <a:r>
              <a:rPr lang="en-US" sz="5400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905000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  <p:graphicFrame>
        <p:nvGraphicFramePr>
          <p:cNvPr id="322564" name="Group 4"/>
          <p:cNvGraphicFramePr>
            <a:graphicFrameLocks noGrp="1"/>
          </p:cNvGraphicFramePr>
          <p:nvPr>
            <p:ph type="tbl" idx="1"/>
          </p:nvPr>
        </p:nvGraphicFramePr>
        <p:xfrm>
          <a:off x="457200" y="1371600"/>
          <a:ext cx="8229600" cy="452611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Berita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Artikel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Feature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Informasi faktual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Sikap penulis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Deskripsi atau penjelasan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Jadi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TAHU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Jadi yes/no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Jadi Jelas/Paham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melaporkan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mempengaruhi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Menggambarkan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Fakta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dibeberkan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/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</a:b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diceritakan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statement/teori penulis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Fakta keilmuan diuraikan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Straight news – news feature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opini – kolom - tajuk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artikel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iptek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3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66800"/>
            <a:ext cx="8229600" cy="138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5400" b="1" smtClean="0">
                <a:solidFill>
                  <a:srgbClr val="FF0000"/>
                </a:solidFill>
              </a:rPr>
              <a:t>Yang Perlu Dikemas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66800" y="2057400"/>
            <a:ext cx="7848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buFontTx/>
              <a:buChar char="•"/>
            </a:pPr>
            <a:r>
              <a:rPr lang="en-US" sz="3600">
                <a:solidFill>
                  <a:srgbClr val="FFFFCC"/>
                </a:solidFill>
                <a:latin typeface="Tahoma" pitchFamily="34" charset="0"/>
              </a:rPr>
              <a:t> </a:t>
            </a:r>
            <a:r>
              <a:rPr lang="en-US" sz="3600">
                <a:solidFill>
                  <a:srgbClr val="0070C0"/>
                </a:solidFill>
                <a:latin typeface="Tahoma" pitchFamily="34" charset="0"/>
                <a:hlinkClick r:id="rId3" action="ppaction://hlinksldjump"/>
              </a:rPr>
              <a:t>Judul</a:t>
            </a:r>
            <a:endParaRPr lang="en-US" sz="3600">
              <a:solidFill>
                <a:srgbClr val="0070C0"/>
              </a:solidFill>
              <a:latin typeface="Tahoma" pitchFamily="34" charset="0"/>
            </a:endParaRPr>
          </a:p>
          <a:p>
            <a:pPr marL="342900" indent="-342900">
              <a:buFontTx/>
              <a:buChar char="•"/>
            </a:pPr>
            <a:r>
              <a:rPr lang="en-US" sz="360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3600">
                <a:solidFill>
                  <a:srgbClr val="0070C0"/>
                </a:solidFill>
                <a:latin typeface="Tahoma" pitchFamily="34" charset="0"/>
                <a:hlinkClick r:id="rId4" action="ppaction://hlinksldjump"/>
              </a:rPr>
              <a:t>Lead</a:t>
            </a:r>
            <a:endParaRPr lang="en-US" sz="3600">
              <a:solidFill>
                <a:srgbClr val="0070C0"/>
              </a:solidFill>
              <a:latin typeface="Tahoma" pitchFamily="34" charset="0"/>
            </a:endParaRPr>
          </a:p>
          <a:p>
            <a:pPr marL="342900" indent="-342900">
              <a:buFontTx/>
              <a:buChar char="•"/>
            </a:pPr>
            <a:r>
              <a:rPr lang="en-US" sz="3600">
                <a:solidFill>
                  <a:srgbClr val="0070C0"/>
                </a:solidFill>
                <a:latin typeface="Tahoma" pitchFamily="34" charset="0"/>
              </a:rPr>
              <a:t> Fokus dan </a:t>
            </a:r>
            <a:r>
              <a:rPr lang="en-US" sz="3600">
                <a:solidFill>
                  <a:srgbClr val="0070C0"/>
                </a:solidFill>
                <a:latin typeface="Tahoma" pitchFamily="34" charset="0"/>
                <a:hlinkClick r:id="rId5" action="ppaction://hlinksldjump"/>
              </a:rPr>
              <a:t>Alur</a:t>
            </a:r>
            <a:r>
              <a:rPr lang="en-US" sz="3600">
                <a:solidFill>
                  <a:srgbClr val="0070C0"/>
                </a:solidFill>
                <a:latin typeface="Tahoma" pitchFamily="34" charset="0"/>
              </a:rPr>
              <a:t> </a:t>
            </a:r>
          </a:p>
          <a:p>
            <a:pPr marL="342900" indent="-342900">
              <a:buFontTx/>
              <a:buChar char="•"/>
            </a:pPr>
            <a:r>
              <a:rPr lang="en-US" sz="3600">
                <a:solidFill>
                  <a:srgbClr val="0070C0"/>
                </a:solidFill>
                <a:latin typeface="Tahoma" pitchFamily="34" charset="0"/>
              </a:rPr>
              <a:t> Bahasa &gt;&gt; bantuan fog index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957388" y="1928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d-ID" sz="5400" b="1" smtClean="0">
                <a:solidFill>
                  <a:srgbClr val="C00000"/>
                </a:solidFill>
                <a:latin typeface="Calibri" pitchFamily="34" charset="0"/>
              </a:rPr>
              <a:t>Nilai Berita (</a:t>
            </a:r>
            <a:r>
              <a:rPr lang="id-ID" sz="5400" b="1" i="1" smtClean="0">
                <a:solidFill>
                  <a:srgbClr val="C00000"/>
                </a:solidFill>
                <a:latin typeface="Calibri" pitchFamily="34" charset="0"/>
              </a:rPr>
              <a:t>News Value</a:t>
            </a:r>
            <a:r>
              <a:rPr lang="id-ID" sz="5400" b="1" smtClean="0">
                <a:solidFill>
                  <a:srgbClr val="C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8486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id-ID" sz="2400" smtClean="0">
                <a:latin typeface="Calibri" pitchFamily="34" charset="0"/>
              </a:rPr>
              <a:t>Aktualitas (Timeliness)</a:t>
            </a:r>
            <a:endParaRPr lang="en-US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d-ID" sz="2400" smtClean="0">
                <a:latin typeface="Calibri" pitchFamily="34" charset="0"/>
              </a:rPr>
              <a:t>Faktual</a:t>
            </a:r>
            <a:endParaRPr lang="en-US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d-ID" sz="2400" smtClean="0">
                <a:latin typeface="Calibri" pitchFamily="34" charset="0"/>
              </a:rPr>
              <a:t>Penting</a:t>
            </a:r>
            <a:endParaRPr lang="en-US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d-ID" sz="2400" smtClean="0">
                <a:latin typeface="Calibri" pitchFamily="34" charset="0"/>
              </a:rPr>
              <a:t>Menarik</a:t>
            </a:r>
            <a:endParaRPr lang="en-US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d-ID" sz="2400" smtClean="0">
                <a:latin typeface="Calibri" pitchFamily="34" charset="0"/>
              </a:rPr>
              <a:t>Dampak (Impact / Consequence)</a:t>
            </a:r>
            <a:endParaRPr lang="en-US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d-ID" sz="2400" smtClean="0">
                <a:latin typeface="Calibri" pitchFamily="34" charset="0"/>
              </a:rPr>
              <a:t>Kedekatan (Proximity) kedekatan geografis maupun psikologis</a:t>
            </a:r>
            <a:endParaRPr lang="en-US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d-ID" sz="2400" smtClean="0">
                <a:latin typeface="Calibri" pitchFamily="34" charset="0"/>
              </a:rPr>
              <a:t>Keterkenalan (Prominence)</a:t>
            </a:r>
            <a:endParaRPr lang="en-US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d-ID" sz="2400" smtClean="0">
                <a:latin typeface="Calibri" pitchFamily="34" charset="0"/>
              </a:rPr>
              <a:t>Novelty – Yang pertama, yang terakhir, yang satu-satunya</a:t>
            </a:r>
            <a:endParaRPr lang="en-US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d-ID" sz="2400" smtClean="0">
                <a:latin typeface="Calibri" pitchFamily="34" charset="0"/>
              </a:rPr>
              <a:t>Konflik (Conflict)</a:t>
            </a:r>
            <a:endParaRPr lang="en-US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d-ID" sz="2400" smtClean="0">
                <a:latin typeface="Calibri" pitchFamily="34" charset="0"/>
              </a:rPr>
              <a:t>Audience—Siapa pembaca atau pemirsanya?</a:t>
            </a:r>
            <a:endParaRPr lang="en-US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d-ID" sz="2400" smtClean="0">
                <a:latin typeface="Calibri" pitchFamily="34" charset="0"/>
              </a:rPr>
              <a:t>Unsur 5W (What, Who, Where, When, dan Why), dan 1H (How)</a:t>
            </a:r>
            <a:endParaRPr lang="en-US" sz="240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8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5400" smtClean="0">
                <a:solidFill>
                  <a:srgbClr val="C00000"/>
                </a:solidFill>
                <a:latin typeface="Trebuchet MS" pitchFamily="34" charset="0"/>
                <a:cs typeface="Times New Roman" pitchFamily="18" charset="0"/>
              </a:rPr>
              <a:t>Judul Berita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4582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0070C0"/>
                </a:solidFill>
                <a:latin typeface="ArialMT"/>
              </a:rPr>
              <a:t>1.  Judul berfungsi mengiklankan berita.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0070C0"/>
                </a:solidFill>
                <a:latin typeface="ArialMT"/>
              </a:rPr>
              <a:t>2.  Padat, singkat, jelas, dan mencerminkan isi pokok berita yang terangkum dalam teras.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0070C0"/>
                </a:solidFill>
                <a:latin typeface="ArialMT"/>
              </a:rPr>
              <a:t>3.  Sebaiknya kalimat aktif dengan kata kerja tanpa awalan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0070C0"/>
                </a:solidFill>
                <a:latin typeface="ArialMT"/>
              </a:rPr>
              <a:t>4.  Bisa juga berbentuk pasif bila diperlukan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0070C0"/>
                </a:solidFill>
                <a:latin typeface="ArialMT"/>
              </a:rPr>
              <a:t>5.  Tidak boleh dimulai dengan predikat (kata kerja)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0070C0"/>
                </a:solidFill>
                <a:latin typeface="ArialMT"/>
              </a:rPr>
              <a:t>6.  Judul yang mengandung opini harus menyebut sumber.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0070C0"/>
                </a:solidFill>
                <a:latin typeface="ArialMT"/>
              </a:rPr>
              <a:t>7.  Hindari judul yang bisa ditafsirkan salah.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  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533400" y="5105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0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772400" cy="1362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rgbClr val="C00000"/>
                </a:solidFill>
              </a:rPr>
              <a:t>SYARAT JUDUL YG BAIK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524000"/>
            <a:ext cx="77724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buClr>
                <a:srgbClr val="FFFFFF"/>
              </a:buClr>
              <a:buFontTx/>
              <a:buAutoNum type="alphaLcPeriod"/>
            </a:pPr>
            <a:r>
              <a:rPr lang="en-US" sz="3200" smtClean="0">
                <a:solidFill>
                  <a:srgbClr val="262673"/>
                </a:solidFill>
              </a:rPr>
              <a:t>Singkat-padat </a:t>
            </a:r>
          </a:p>
          <a:p>
            <a:pPr marL="514350" indent="-514350" eaLnBrk="1" hangingPunct="1">
              <a:buClr>
                <a:srgbClr val="FFFFFF"/>
              </a:buClr>
              <a:buFontTx/>
              <a:buAutoNum type="alphaLcPeriod"/>
            </a:pPr>
            <a:r>
              <a:rPr lang="en-US" sz="3200" smtClean="0">
                <a:solidFill>
                  <a:srgbClr val="262673"/>
                </a:solidFill>
              </a:rPr>
              <a:t>Relevan </a:t>
            </a:r>
          </a:p>
          <a:p>
            <a:pPr marL="514350" indent="-514350" eaLnBrk="1" hangingPunct="1">
              <a:buClr>
                <a:srgbClr val="FFFFFF"/>
              </a:buClr>
              <a:buFontTx/>
              <a:buAutoNum type="alphaLcPeriod"/>
            </a:pPr>
            <a:r>
              <a:rPr lang="en-US" sz="3200" smtClean="0">
                <a:solidFill>
                  <a:srgbClr val="262673"/>
                </a:solidFill>
              </a:rPr>
              <a:t>Fungsional </a:t>
            </a:r>
          </a:p>
          <a:p>
            <a:pPr marL="514350" indent="-514350" eaLnBrk="1" hangingPunct="1">
              <a:buClr>
                <a:srgbClr val="FFFFFF"/>
              </a:buClr>
              <a:buFontTx/>
              <a:buAutoNum type="alphaLcPeriod"/>
            </a:pPr>
            <a:r>
              <a:rPr lang="en-US" sz="3200" smtClean="0">
                <a:solidFill>
                  <a:srgbClr val="262673"/>
                </a:solidFill>
              </a:rPr>
              <a:t>Informal</a:t>
            </a:r>
          </a:p>
          <a:p>
            <a:pPr marL="514350" indent="-514350" eaLnBrk="1" hangingPunct="1">
              <a:buClr>
                <a:srgbClr val="FFFFFF"/>
              </a:buClr>
              <a:buFontTx/>
              <a:buAutoNum type="alphaLcPeriod"/>
            </a:pPr>
            <a:r>
              <a:rPr lang="en-US" sz="3200" smtClean="0">
                <a:solidFill>
                  <a:srgbClr val="262673"/>
                </a:solidFill>
              </a:rPr>
              <a:t>Representatif </a:t>
            </a:r>
          </a:p>
          <a:p>
            <a:pPr marL="514350" indent="-514350" eaLnBrk="1" hangingPunct="1">
              <a:buClr>
                <a:srgbClr val="FFFFFF"/>
              </a:buClr>
              <a:buFontTx/>
              <a:buAutoNum type="alphaLcPeriod"/>
            </a:pPr>
            <a:r>
              <a:rPr lang="en-US" sz="3200" smtClean="0">
                <a:solidFill>
                  <a:srgbClr val="262673"/>
                </a:solidFill>
              </a:rPr>
              <a:t>Merujuk kepada bahasa baku </a:t>
            </a:r>
          </a:p>
          <a:p>
            <a:pPr marL="514350" indent="-514350" eaLnBrk="1" hangingPunct="1">
              <a:buClr>
                <a:srgbClr val="FFFFFF"/>
              </a:buClr>
              <a:buFont typeface="Wingdings 2" pitchFamily="18" charset="2"/>
              <a:buNone/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d-ID" sz="6000" smtClean="0">
                <a:solidFill>
                  <a:srgbClr val="C00000"/>
                </a:solidFill>
                <a:latin typeface="Calibri" pitchFamily="34" charset="0"/>
              </a:rPr>
              <a:t>Bentuk Penulisan</a:t>
            </a:r>
            <a:endParaRPr lang="en-US" sz="600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229600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d-ID" sz="2600" b="1" smtClean="0">
                <a:latin typeface="Arial Narrow" pitchFamily="34" charset="0"/>
                <a:ea typeface="MS Mincho" pitchFamily="49" charset="-128"/>
              </a:rPr>
              <a:t>Piramida Terbalik</a:t>
            </a:r>
            <a:endParaRPr lang="en-US" sz="2600" b="1" smtClean="0">
              <a:latin typeface="Arial Narrow" pitchFamily="34" charset="0"/>
              <a:ea typeface="MS Mincho" pitchFamily="49" charset="-128"/>
            </a:endParaRPr>
          </a:p>
          <a:p>
            <a:pPr eaLnBrk="1" hangingPunct="1"/>
            <a:r>
              <a:rPr lang="id-ID" sz="2600" b="1" smtClean="0">
                <a:latin typeface="Arial Narrow" pitchFamily="34" charset="0"/>
                <a:ea typeface="MS Mincho" pitchFamily="49" charset="-128"/>
              </a:rPr>
              <a:t>Piramida Biasa</a:t>
            </a:r>
            <a:endParaRPr lang="en-US" sz="2600" b="1" smtClean="0">
              <a:latin typeface="Arial Narrow" pitchFamily="34" charset="0"/>
              <a:ea typeface="MS Mincho" pitchFamily="49" charset="-128"/>
            </a:endParaRPr>
          </a:p>
          <a:p>
            <a:pPr eaLnBrk="1" hangingPunct="1"/>
            <a:r>
              <a:rPr lang="id-ID" sz="2600" b="1" smtClean="0">
                <a:latin typeface="Arial Narrow" pitchFamily="34" charset="0"/>
                <a:ea typeface="MS Mincho" pitchFamily="49" charset="-128"/>
              </a:rPr>
              <a:t>Lurus</a:t>
            </a:r>
            <a:endParaRPr lang="en-US" sz="2600" b="1" smtClean="0">
              <a:latin typeface="Arial Narrow" pitchFamily="34" charset="0"/>
              <a:ea typeface="MS Mincho" pitchFamily="49" charset="-128"/>
            </a:endParaRPr>
          </a:p>
          <a:p>
            <a:pPr eaLnBrk="1" hangingPunct="1"/>
            <a:r>
              <a:rPr lang="id-ID" sz="2600" b="1" smtClean="0">
                <a:latin typeface="Arial Narrow" pitchFamily="34" charset="0"/>
                <a:cs typeface="Times New Roman" pitchFamily="18" charset="0"/>
              </a:rPr>
              <a:t>Jam Pasir</a:t>
            </a:r>
            <a:endParaRPr lang="en-US" sz="2600" b="1" smtClean="0">
              <a:latin typeface="Arial Narrow" pitchFamily="34" charset="0"/>
              <a:cs typeface="Times New Roman" pitchFamily="18" charset="0"/>
            </a:endParaRPr>
          </a:p>
          <a:p>
            <a:pPr eaLnBrk="1" hangingPunct="1"/>
            <a:r>
              <a:rPr lang="id-ID" sz="2600" b="1" smtClean="0">
                <a:latin typeface="Arial Narrow" pitchFamily="34" charset="0"/>
                <a:cs typeface="Times New Roman" pitchFamily="18" charset="0"/>
              </a:rPr>
              <a:t>Berlian</a:t>
            </a:r>
          </a:p>
          <a:p>
            <a:pPr eaLnBrk="1" hangingPunct="1"/>
            <a:endParaRPr lang="en-US" sz="2600" b="1" smtClean="0">
              <a:latin typeface="Arial Narrow" pitchFamily="34" charset="0"/>
              <a:ea typeface="MS Mincho" pitchFamily="49" charset="-128"/>
            </a:endParaRPr>
          </a:p>
        </p:txBody>
      </p:sp>
      <p:sp>
        <p:nvSpPr>
          <p:cNvPr id="120838" name="AutoShape 6"/>
          <p:cNvSpPr>
            <a:spLocks noChangeArrowheads="1"/>
          </p:cNvSpPr>
          <p:nvPr/>
        </p:nvSpPr>
        <p:spPr bwMode="auto">
          <a:xfrm>
            <a:off x="3429000" y="2286000"/>
            <a:ext cx="623888" cy="5715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20839" name="AutoShape 7"/>
          <p:cNvSpPr>
            <a:spLocks noChangeArrowheads="1"/>
          </p:cNvSpPr>
          <p:nvPr/>
        </p:nvSpPr>
        <p:spPr bwMode="auto">
          <a:xfrm>
            <a:off x="2362200" y="2895600"/>
            <a:ext cx="762000" cy="508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20840" name="AutoShape 8"/>
          <p:cNvSpPr>
            <a:spLocks noChangeArrowheads="1"/>
          </p:cNvSpPr>
          <p:nvPr/>
        </p:nvSpPr>
        <p:spPr bwMode="auto">
          <a:xfrm>
            <a:off x="4121150" y="1905000"/>
            <a:ext cx="555625" cy="571500"/>
          </a:xfrm>
          <a:prstGeom prst="flowChartMer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20841" name="AutoShape 9"/>
          <p:cNvSpPr>
            <a:spLocks noChangeArrowheads="1"/>
          </p:cNvSpPr>
          <p:nvPr/>
        </p:nvSpPr>
        <p:spPr bwMode="auto">
          <a:xfrm>
            <a:off x="3352800" y="3276600"/>
            <a:ext cx="693738" cy="635000"/>
          </a:xfrm>
          <a:prstGeom prst="flowChartCollat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20842" name="AutoShape 10"/>
          <p:cNvSpPr>
            <a:spLocks noChangeArrowheads="1"/>
          </p:cNvSpPr>
          <p:nvPr/>
        </p:nvSpPr>
        <p:spPr bwMode="auto">
          <a:xfrm>
            <a:off x="2133600" y="3962400"/>
            <a:ext cx="762000" cy="6985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389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 animBg="1"/>
      <p:bldP spid="120839" grpId="0" animBg="1"/>
      <p:bldP spid="120840" grpId="0" animBg="1"/>
      <p:bldP spid="120841" grpId="0" animBg="1"/>
      <p:bldP spid="1208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8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5400" smtClean="0">
                <a:solidFill>
                  <a:srgbClr val="C00000"/>
                </a:solidFill>
                <a:latin typeface="Trebuchet MS" pitchFamily="34" charset="0"/>
                <a:cs typeface="Times New Roman" pitchFamily="18" charset="0"/>
              </a:rPr>
              <a:t>Teras/Lead Berita (1)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47800"/>
            <a:ext cx="91440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371600" lvl="2" indent="-457200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70C0"/>
                </a:solidFill>
                <a:latin typeface="ArialMT"/>
              </a:rPr>
              <a:t>1.  Singkat padat,  dalam satu kalimat maks 30 kata.</a:t>
            </a:r>
          </a:p>
          <a:p>
            <a:pPr marL="1371600" lvl="2" indent="-457200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70C0"/>
                </a:solidFill>
                <a:latin typeface="ArialMT"/>
              </a:rPr>
              <a:t>2.  Tidak perlu 5W+1H sekaligus</a:t>
            </a:r>
          </a:p>
          <a:p>
            <a:pPr marL="1371600" lvl="2" indent="-457200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70C0"/>
                </a:solidFill>
                <a:latin typeface="ArialMT"/>
              </a:rPr>
              <a:t>3.  Sebaiknya kalimat aktif. Kalimat pasif dapat digunakan bila lebih menarik.</a:t>
            </a:r>
          </a:p>
          <a:p>
            <a:pPr marL="1371600" lvl="2" indent="-457200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70C0"/>
                </a:solidFill>
                <a:latin typeface="ArialMT"/>
              </a:rPr>
              <a:t>4.  Unsur </a:t>
            </a:r>
            <a:r>
              <a:rPr lang="en-US" sz="2800" b="1" smtClean="0">
                <a:solidFill>
                  <a:srgbClr val="0070C0"/>
                </a:solidFill>
                <a:latin typeface="Arial-BoldMT"/>
              </a:rPr>
              <a:t>Siapa </a:t>
            </a:r>
            <a:r>
              <a:rPr lang="en-US" sz="2800" smtClean="0">
                <a:solidFill>
                  <a:srgbClr val="0070C0"/>
                </a:solidFill>
                <a:latin typeface="ArialMT"/>
              </a:rPr>
              <a:t>dan </a:t>
            </a:r>
            <a:r>
              <a:rPr lang="en-US" sz="2800" b="1" smtClean="0">
                <a:solidFill>
                  <a:srgbClr val="0070C0"/>
                </a:solidFill>
                <a:latin typeface="Arial-BoldMT"/>
              </a:rPr>
              <a:t>Apa </a:t>
            </a:r>
            <a:r>
              <a:rPr lang="en-US" sz="2800" smtClean="0">
                <a:solidFill>
                  <a:srgbClr val="0070C0"/>
                </a:solidFill>
                <a:latin typeface="ArialMT"/>
              </a:rPr>
              <a:t>lazim dipakai. Dahulukan mana yang lebih penting.</a:t>
            </a:r>
          </a:p>
          <a:p>
            <a:pPr marL="1371600" lvl="2" indent="-457200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70C0"/>
                </a:solidFill>
                <a:latin typeface="ArialMT"/>
              </a:rPr>
              <a:t>5.  Jika merupakan pernyataan, penilaian, harapan atau imbauan, maka unsur Siapa harus melekat pada teras berita dan ditulis pada awal atau akhir kalimat.</a:t>
            </a:r>
          </a:p>
          <a:p>
            <a:pPr marL="1371600" lvl="2" indent="-457200" eaLnBrk="1" hangingPunct="1">
              <a:buFont typeface="Wingdings" pitchFamily="2" charset="2"/>
              <a:buNone/>
            </a:pPr>
            <a:endParaRPr lang="en-US" sz="2800" smtClean="0">
              <a:solidFill>
                <a:srgbClr val="FFFFCC"/>
              </a:solidFill>
              <a:latin typeface="ArialMT"/>
            </a:endParaRPr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533400" y="5105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3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Mata Kuliah </a:t>
            </a:r>
            <a:r>
              <a:rPr lang="id-ID" dirty="0" smtClean="0"/>
              <a:t> Teknik </a:t>
            </a:r>
            <a:r>
              <a:rPr lang="id-ID" dirty="0"/>
              <a:t>Penulisan Media dan Public Relations </a:t>
            </a:r>
            <a:r>
              <a:rPr lang="id-ID" dirty="0" smtClean="0"/>
              <a:t> merupakan mata kuliah prasyarat  karena itu harus dipelajari dan dicermati dengan baik</a:t>
            </a:r>
          </a:p>
          <a:p>
            <a:r>
              <a:rPr lang="id-ID" dirty="0" smtClean="0"/>
              <a:t>Beberapa hal yang harus di perhatikan :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Kontrak Kuliah</a:t>
            </a:r>
            <a:endParaRPr lang="id-ID" dirty="0"/>
          </a:p>
        </p:txBody>
      </p:sp>
      <p:pic>
        <p:nvPicPr>
          <p:cNvPr id="3074" name="Picture 2" descr="Hasil gambar untuk kuli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404812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3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229600" cy="138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540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Teras/Lead Berita (2)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00200"/>
            <a:ext cx="88392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00B050"/>
                </a:solidFill>
                <a:latin typeface="ArialMT"/>
              </a:rPr>
              <a:t>9.  Unsur Tempat dapat dipakai jika merupakan </a:t>
            </a:r>
            <a:br>
              <a:rPr lang="en-US" sz="2800" smtClean="0">
                <a:solidFill>
                  <a:srgbClr val="00B050"/>
                </a:solidFill>
                <a:latin typeface="ArialMT"/>
              </a:rPr>
            </a:br>
            <a:r>
              <a:rPr lang="en-US" sz="2800" smtClean="0">
                <a:solidFill>
                  <a:srgbClr val="00B050"/>
                </a:solidFill>
                <a:latin typeface="ArialMT"/>
              </a:rPr>
              <a:t>fakta terpenting.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00B050"/>
                </a:solidFill>
                <a:latin typeface="ArialMT"/>
              </a:rPr>
              <a:t>10. Unsur Waktu jadi awal teras jika  mempunyai</a:t>
            </a:r>
            <a:br>
              <a:rPr lang="en-US" sz="2800" smtClean="0">
                <a:solidFill>
                  <a:srgbClr val="00B050"/>
                </a:solidFill>
                <a:latin typeface="ArialMT"/>
              </a:rPr>
            </a:br>
            <a:r>
              <a:rPr lang="en-US" sz="2800" smtClean="0">
                <a:solidFill>
                  <a:srgbClr val="00B050"/>
                </a:solidFill>
                <a:latin typeface="ArialMT"/>
              </a:rPr>
              <a:t> arti terpenting atau ingin ditonjolkan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00B050"/>
                </a:solidFill>
                <a:latin typeface="ArialMT"/>
              </a:rPr>
              <a:t>11. Unsur </a:t>
            </a:r>
            <a:r>
              <a:rPr lang="en-US" sz="2800" b="1" smtClean="0">
                <a:solidFill>
                  <a:srgbClr val="00B050"/>
                </a:solidFill>
                <a:latin typeface="Arial-BoldMT"/>
              </a:rPr>
              <a:t>Bagaimana </a:t>
            </a:r>
            <a:r>
              <a:rPr lang="en-US" sz="2800" smtClean="0">
                <a:solidFill>
                  <a:srgbClr val="00B050"/>
                </a:solidFill>
                <a:latin typeface="ArialMT"/>
              </a:rPr>
              <a:t>dan </a:t>
            </a:r>
            <a:r>
              <a:rPr lang="en-US" sz="2800" b="1" smtClean="0">
                <a:solidFill>
                  <a:srgbClr val="00B050"/>
                </a:solidFill>
                <a:latin typeface="Arial-BoldMT"/>
                <a:hlinkClick r:id="rId3" action="ppaction://hlinksldjump"/>
              </a:rPr>
              <a:t>Mengapa</a:t>
            </a:r>
            <a:r>
              <a:rPr lang="en-US" sz="2800" b="1" smtClean="0">
                <a:solidFill>
                  <a:srgbClr val="00B050"/>
                </a:solidFill>
                <a:latin typeface="Arial-BoldMT"/>
              </a:rPr>
              <a:t> </a:t>
            </a:r>
            <a:r>
              <a:rPr lang="en-US" sz="2800" smtClean="0">
                <a:solidFill>
                  <a:srgbClr val="00B050"/>
                </a:solidFill>
                <a:latin typeface="ArialMT"/>
              </a:rPr>
              <a:t>umumnya </a:t>
            </a:r>
            <a:br>
              <a:rPr lang="en-US" sz="2800" smtClean="0">
                <a:solidFill>
                  <a:srgbClr val="00B050"/>
                </a:solidFill>
                <a:latin typeface="ArialMT"/>
              </a:rPr>
            </a:br>
            <a:r>
              <a:rPr lang="en-US" sz="2800" smtClean="0">
                <a:solidFill>
                  <a:srgbClr val="00B050"/>
                </a:solidFill>
                <a:latin typeface="ArialMT"/>
              </a:rPr>
              <a:t> tidak mengawali teras berita, kecuali untuk </a:t>
            </a:r>
            <a:br>
              <a:rPr lang="en-US" sz="2800" smtClean="0">
                <a:solidFill>
                  <a:srgbClr val="00B050"/>
                </a:solidFill>
                <a:latin typeface="ArialMT"/>
              </a:rPr>
            </a:br>
            <a:r>
              <a:rPr lang="en-US" sz="2800" smtClean="0">
                <a:solidFill>
                  <a:srgbClr val="00B050"/>
                </a:solidFill>
                <a:latin typeface="ArialMT"/>
              </a:rPr>
              <a:t> berita yang mengungkapkan suatu peristiwa</a:t>
            </a:r>
            <a:br>
              <a:rPr lang="en-US" sz="2800" smtClean="0">
                <a:solidFill>
                  <a:srgbClr val="00B050"/>
                </a:solidFill>
                <a:latin typeface="ArialMT"/>
              </a:rPr>
            </a:br>
            <a:r>
              <a:rPr lang="en-US" sz="2800" smtClean="0">
                <a:solidFill>
                  <a:srgbClr val="00B050"/>
                </a:solidFill>
                <a:latin typeface="ArialMT"/>
              </a:rPr>
              <a:t> yang jarang terjadi atau memiliki daya pikat </a:t>
            </a:r>
            <a:br>
              <a:rPr lang="en-US" sz="2800" smtClean="0">
                <a:solidFill>
                  <a:srgbClr val="00B050"/>
                </a:solidFill>
                <a:latin typeface="ArialMT"/>
              </a:rPr>
            </a:br>
            <a:r>
              <a:rPr lang="en-US" sz="2800" smtClean="0">
                <a:solidFill>
                  <a:srgbClr val="00B050"/>
                </a:solidFill>
                <a:latin typeface="ArialMT"/>
              </a:rPr>
              <a:t> manusia yang tinggi.</a:t>
            </a:r>
            <a:endParaRPr lang="en-US" sz="2800" smtClean="0">
              <a:solidFill>
                <a:srgbClr val="00B050"/>
              </a:solidFill>
            </a:endParaRPr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533400" y="5105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2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229600" cy="138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5400" smtClean="0">
                <a:solidFill>
                  <a:srgbClr val="00B050"/>
                </a:solidFill>
                <a:latin typeface="Trebuchet MS" pitchFamily="34" charset="0"/>
                <a:cs typeface="Times New Roman" pitchFamily="18" charset="0"/>
              </a:rPr>
              <a:t>Pilihan Kata Kerja (1)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2296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1371600" lvl="2" indent="-457200" eaLnBrk="1" hangingPunct="1">
              <a:lnSpc>
                <a:spcPct val="90000"/>
              </a:lnSpc>
            </a:pPr>
            <a:r>
              <a:rPr lang="en-US" sz="2800" b="1" i="1" smtClean="0">
                <a:latin typeface="Arial-BoldItalicMT"/>
              </a:rPr>
              <a:t>mengatakan </a:t>
            </a:r>
            <a:r>
              <a:rPr lang="en-US" sz="2800" smtClean="0">
                <a:latin typeface="ArialMT"/>
              </a:rPr>
              <a:t>digunakan untuk pernyataan yang bersifat umum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sz="2800" b="1" i="1" smtClean="0">
                <a:latin typeface="Arial-BoldItalicMT"/>
              </a:rPr>
              <a:t>menyatakan/menerangkan/menjelaskan </a:t>
            </a:r>
            <a:r>
              <a:rPr lang="en-US" sz="2800" smtClean="0">
                <a:latin typeface="ArialMT"/>
              </a:rPr>
              <a:t>digunakan untuk pernyataan yang sifatnya memberikan keterangan lebih terinci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sz="2800" b="1" i="1" smtClean="0">
                <a:latin typeface="Arial-BoldItalicMT"/>
              </a:rPr>
              <a:t>menegaskan/menekankan </a:t>
            </a:r>
            <a:r>
              <a:rPr lang="en-US" sz="2800" smtClean="0">
                <a:latin typeface="ArialMT"/>
              </a:rPr>
              <a:t>digunakan untuk pernyataan yang memberikan kepastian atau pembenaran mengenai suatu hal atau masalah.</a:t>
            </a:r>
            <a:endParaRPr lang="en-US" sz="2800" smtClean="0">
              <a:latin typeface="Arial-BoldItalicMT"/>
            </a:endParaRPr>
          </a:p>
          <a:p>
            <a:pPr marL="1371600" lvl="2" indent="-457200" eaLnBrk="1" hangingPunct="1">
              <a:lnSpc>
                <a:spcPct val="90000"/>
              </a:lnSpc>
            </a:pPr>
            <a:endParaRPr lang="en-US" sz="2800" smtClean="0">
              <a:latin typeface="Arial-BoldItalicMT"/>
            </a:endParaRPr>
          </a:p>
          <a:p>
            <a:pPr marL="1371600" lvl="2" indent="-457200" eaLnBrk="1" hangingPunct="1">
              <a:lnSpc>
                <a:spcPct val="90000"/>
              </a:lnSpc>
            </a:pPr>
            <a:endParaRPr lang="en-US" sz="2800" smtClean="0">
              <a:latin typeface="ArialMT"/>
            </a:endParaRPr>
          </a:p>
          <a:p>
            <a:pPr marL="1371600" lvl="2" indent="-457200"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533400" y="5105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229600" cy="138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5400" smtClean="0">
                <a:solidFill>
                  <a:srgbClr val="00B050"/>
                </a:solidFill>
                <a:latin typeface="Trebuchet MS" pitchFamily="34" charset="0"/>
                <a:cs typeface="Times New Roman" pitchFamily="18" charset="0"/>
              </a:rPr>
              <a:t>Pilihan Kata Kerja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1371600" lvl="2" indent="-457200" eaLnBrk="1" hangingPunct="1">
              <a:lnSpc>
                <a:spcPct val="90000"/>
              </a:lnSpc>
            </a:pPr>
            <a:r>
              <a:rPr lang="en-US" sz="2800" b="1" i="1" smtClean="0">
                <a:latin typeface="Arial-BoldItalicMT"/>
              </a:rPr>
              <a:t>mengemukakan/mengutarakan </a:t>
            </a:r>
            <a:r>
              <a:rPr lang="en-US" sz="2800" smtClean="0">
                <a:latin typeface="ArialMT"/>
              </a:rPr>
              <a:t>digunakan untuk pernyataan yang bersifat pandangan atau pendapat sumber berita.</a:t>
            </a:r>
            <a:endParaRPr lang="en-US" sz="2800" smtClean="0">
              <a:latin typeface="Arial-BoldItalicMT"/>
            </a:endParaRP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sz="2800" b="1" i="1" smtClean="0">
                <a:latin typeface="Arial-BoldItalicMT"/>
              </a:rPr>
              <a:t>mengungkapkan </a:t>
            </a:r>
            <a:r>
              <a:rPr lang="en-US" sz="2800" smtClean="0">
                <a:latin typeface="ArialMT"/>
              </a:rPr>
              <a:t>digunakan untuk pernyataan yang bersifat penjelasan mengenai sesuatu yang baru atau rahasia</a:t>
            </a:r>
            <a:endParaRPr lang="en-US" sz="2800" smtClean="0">
              <a:latin typeface="Arial-BoldItalicMT"/>
            </a:endParaRP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sz="2800" b="1" i="1" smtClean="0">
                <a:latin typeface="Arial-BoldItalicMT"/>
              </a:rPr>
              <a:t>mengumumkan </a:t>
            </a:r>
            <a:r>
              <a:rPr lang="en-US" sz="2800" smtClean="0">
                <a:latin typeface="ArialMT"/>
              </a:rPr>
              <a:t>digunakan untuk pernyataan sumber berita mengenai suatu hal yang perlu diketahui masyarakat.</a:t>
            </a:r>
            <a:endParaRPr lang="en-US" sz="2800" smtClean="0">
              <a:latin typeface="Arial-BoldItalicMT"/>
            </a:endParaRPr>
          </a:p>
          <a:p>
            <a:pPr marL="1371600" lvl="2" indent="-457200" eaLnBrk="1" hangingPunct="1">
              <a:lnSpc>
                <a:spcPct val="90000"/>
              </a:lnSpc>
            </a:pPr>
            <a:endParaRPr lang="en-US" sz="2800" smtClean="0">
              <a:latin typeface="Arial-BoldItalicMT"/>
            </a:endParaRPr>
          </a:p>
          <a:p>
            <a:pPr marL="1371600" lvl="2" indent="-457200" eaLnBrk="1" hangingPunct="1">
              <a:lnSpc>
                <a:spcPct val="90000"/>
              </a:lnSpc>
            </a:pPr>
            <a:endParaRPr lang="en-US" sz="2800" smtClean="0">
              <a:latin typeface="Arial-BoldItalicMT"/>
            </a:endParaRPr>
          </a:p>
          <a:p>
            <a:pPr marL="1371600" lvl="2" indent="-457200" eaLnBrk="1" hangingPunct="1">
              <a:lnSpc>
                <a:spcPct val="90000"/>
              </a:lnSpc>
            </a:pPr>
            <a:endParaRPr lang="en-US" sz="2800" smtClean="0">
              <a:latin typeface="ArialMT"/>
            </a:endParaRPr>
          </a:p>
          <a:p>
            <a:pPr marL="1371600" lvl="2" indent="-457200"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377860" name="Rectangle 4"/>
          <p:cNvSpPr>
            <a:spLocks noChangeArrowheads="1"/>
          </p:cNvSpPr>
          <p:nvPr/>
        </p:nvSpPr>
        <p:spPr bwMode="auto">
          <a:xfrm>
            <a:off x="533400" y="5105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0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0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425450" y="712788"/>
            <a:ext cx="8718550" cy="5588000"/>
          </a:xfrm>
        </p:spPr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US" sz="3600" dirty="0" err="1">
                <a:solidFill>
                  <a:srgbClr val="000000"/>
                </a:solidFill>
              </a:rPr>
              <a:t>Setelah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menulis</a:t>
            </a:r>
            <a:r>
              <a:rPr lang="en-US" sz="3600" dirty="0">
                <a:solidFill>
                  <a:srgbClr val="000000"/>
                </a:solidFill>
              </a:rPr>
              <a:t> lead </a:t>
            </a:r>
            <a:r>
              <a:rPr lang="en-US" sz="3600" dirty="0" err="1">
                <a:solidFill>
                  <a:srgbClr val="000000"/>
                </a:solidFill>
              </a:rPr>
              <a:t>sebagai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paragraf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pertama</a:t>
            </a:r>
            <a:r>
              <a:rPr lang="en-US" sz="3600" dirty="0">
                <a:solidFill>
                  <a:srgbClr val="000000"/>
                </a:solidFill>
              </a:rPr>
              <a:t>, </a:t>
            </a:r>
            <a:r>
              <a:rPr lang="en-US" sz="3600" dirty="0" err="1">
                <a:solidFill>
                  <a:srgbClr val="000000"/>
                </a:solidFill>
              </a:rPr>
              <a:t>kembangkan</a:t>
            </a:r>
            <a:r>
              <a:rPr lang="en-US" sz="3600" dirty="0">
                <a:solidFill>
                  <a:srgbClr val="000000"/>
                </a:solidFill>
              </a:rPr>
              <a:t> lead </a:t>
            </a:r>
            <a:r>
              <a:rPr lang="en-US" sz="3600" dirty="0" err="1">
                <a:solidFill>
                  <a:srgbClr val="000000"/>
                </a:solidFill>
              </a:rPr>
              <a:t>itu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dalam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paragraf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kedua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untuk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menjelaskan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atau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mendukung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paragraf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pertama</a:t>
            </a:r>
            <a:r>
              <a:rPr lang="en-US" sz="3600" dirty="0">
                <a:solidFill>
                  <a:srgbClr val="000000"/>
                </a:solidFill>
              </a:rPr>
              <a:t> yang </a:t>
            </a:r>
            <a:r>
              <a:rPr lang="en-US" sz="3600" dirty="0" err="1">
                <a:solidFill>
                  <a:srgbClr val="000000"/>
                </a:solidFill>
              </a:rPr>
              <a:t>perlu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dijelaskan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atau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mendukung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paragraf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pertama</a:t>
            </a:r>
            <a:r>
              <a:rPr lang="en-US" sz="3600" dirty="0">
                <a:solidFill>
                  <a:srgbClr val="000000"/>
                </a:solidFill>
              </a:rPr>
              <a:t> yang </a:t>
            </a:r>
            <a:r>
              <a:rPr lang="en-US" sz="3600" dirty="0" err="1">
                <a:solidFill>
                  <a:srgbClr val="000000"/>
                </a:solidFill>
              </a:rPr>
              <a:t>perlu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dijelaskan</a:t>
            </a:r>
            <a:r>
              <a:rPr lang="en-US" sz="3600" dirty="0">
                <a:solidFill>
                  <a:srgbClr val="000000"/>
                </a:solidFill>
              </a:rPr>
              <a:t>. </a:t>
            </a:r>
            <a:r>
              <a:rPr lang="en-US" sz="3600" dirty="0" err="1">
                <a:solidFill>
                  <a:srgbClr val="000000"/>
                </a:solidFill>
              </a:rPr>
              <a:t>Kemudian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masuk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kepada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tubuh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berita</a:t>
            </a:r>
            <a:r>
              <a:rPr lang="en-US" sz="360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3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047859"/>
              </p:ext>
            </p:extLst>
          </p:nvPr>
        </p:nvGraphicFramePr>
        <p:xfrm>
          <a:off x="871538" y="1700808"/>
          <a:ext cx="7408862" cy="442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dirty="0" smtClean="0"/>
              <a:t>PENULISAN ARTIKEL</a:t>
            </a:r>
            <a:endParaRPr lang="id-ID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89841" y="4310470"/>
            <a:ext cx="7772400" cy="1926841"/>
          </a:xfrm>
          <a:prstGeom prst="rect">
            <a:avLst/>
          </a:prstGeom>
          <a:solidFill>
            <a:srgbClr val="FFFF00"/>
          </a:solidFill>
        </p:spPr>
        <p:txBody>
          <a:bodyPr bIns="91440" anchor="b" anchorCtr="0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Prosesnya</a:t>
            </a:r>
          </a:p>
          <a:p>
            <a:pPr marL="742950" indent="-742950">
              <a:buAutoNum type="arabicPeriod"/>
            </a:pPr>
            <a:r>
              <a:rPr lang="id-ID" dirty="0" smtClean="0"/>
              <a:t>Ekspresi terhadap apa yang dirasakan/dipikirkan </a:t>
            </a:r>
          </a:p>
          <a:p>
            <a:pPr marL="742950" indent="-742950">
              <a:buAutoNum type="arabicPeriod"/>
            </a:pPr>
            <a:r>
              <a:rPr lang="id-ID" dirty="0" smtClean="0"/>
              <a:t>Berisi gagasan. Mensosialisasikan ide</a:t>
            </a:r>
          </a:p>
          <a:p>
            <a:pPr marL="742950" indent="-742950">
              <a:buAutoNum type="arabicPeriod"/>
            </a:pPr>
            <a:r>
              <a:rPr lang="id-ID" dirty="0" smtClean="0"/>
              <a:t>Memiliki kepekaan dan sikap kritis</a:t>
            </a:r>
          </a:p>
          <a:p>
            <a:pPr marL="742950" indent="-742950">
              <a:buAutoNum type="arabicPeriod"/>
            </a:pPr>
            <a:r>
              <a:rPr lang="id-ID" dirty="0" smtClean="0"/>
              <a:t>Memiliki bacaan </a:t>
            </a:r>
            <a:endParaRPr lang="id-ID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8960" y="3068960"/>
            <a:ext cx="7772400" cy="1143000"/>
          </a:xfrm>
          <a:prstGeom prst="rect">
            <a:avLst/>
          </a:prstGeom>
          <a:solidFill>
            <a:srgbClr val="00B0F0"/>
          </a:solidFill>
        </p:spPr>
        <p:txBody>
          <a:bodyPr bIns="91440" anchor="b" anchorCtr="0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Tx/>
              <a:buChar char="-"/>
            </a:pPr>
            <a:r>
              <a:rPr lang="id-ID" dirty="0" smtClean="0"/>
              <a:t>Sifatnya aktual</a:t>
            </a:r>
          </a:p>
          <a:p>
            <a:pPr marL="571500" indent="-571500">
              <a:buFontTx/>
              <a:buChar char="-"/>
            </a:pPr>
            <a:r>
              <a:rPr lang="id-ID" dirty="0" smtClean="0"/>
              <a:t>Kontroversi</a:t>
            </a:r>
          </a:p>
          <a:p>
            <a:pPr marL="571500" indent="-571500">
              <a:buFontTx/>
              <a:buChar char="-"/>
            </a:pPr>
            <a:r>
              <a:rPr lang="id-ID" dirty="0" smtClean="0"/>
              <a:t>Mempengaruhi</a:t>
            </a:r>
          </a:p>
          <a:p>
            <a:pPr marL="571500" indent="-571500">
              <a:buFontTx/>
              <a:buChar char="-"/>
            </a:pPr>
            <a:r>
              <a:rPr lang="id-ID" dirty="0" smtClean="0"/>
              <a:t>Meyakinkan atau menghibur</a:t>
            </a:r>
          </a:p>
        </p:txBody>
      </p:sp>
    </p:spTree>
    <p:extLst>
      <p:ext uri="{BB962C8B-B14F-4D97-AF65-F5344CB8AC3E}">
        <p14:creationId xmlns:p14="http://schemas.microsoft.com/office/powerpoint/2010/main" val="4140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868615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PENULISAN FEATURE/TUTURAN/KARANGAN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3884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739375"/>
              </p:ext>
            </p:extLst>
          </p:nvPr>
        </p:nvGraphicFramePr>
        <p:xfrm>
          <a:off x="16722" y="0"/>
          <a:ext cx="9127277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56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157207"/>
              </p:ext>
            </p:extLst>
          </p:nvPr>
        </p:nvGraphicFramePr>
        <p:xfrm>
          <a:off x="179512" y="404664"/>
          <a:ext cx="8507288" cy="561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07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033220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5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602792"/>
              </p:ext>
            </p:extLst>
          </p:nvPr>
        </p:nvGraphicFramePr>
        <p:xfrm>
          <a:off x="871538" y="1124744"/>
          <a:ext cx="7804918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09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Mata kuliah ini merupakan mata kuliah e-learning</a:t>
            </a:r>
          </a:p>
          <a:p>
            <a:r>
              <a:rPr lang="id-ID" dirty="0" smtClean="0"/>
              <a:t>Mahasiswa harus memperhatikan tentang bagaimana proses perkuliahan e-learning.</a:t>
            </a:r>
          </a:p>
          <a:p>
            <a:r>
              <a:rPr lang="id-ID" dirty="0" smtClean="0"/>
              <a:t>Metode dan kombinasi yang digunakan</a:t>
            </a:r>
          </a:p>
          <a:p>
            <a:r>
              <a:rPr lang="id-ID" dirty="0" smtClean="0"/>
              <a:t>Tujuan perkuliahan</a:t>
            </a:r>
          </a:p>
          <a:p>
            <a:r>
              <a:rPr lang="id-ID" dirty="0" smtClean="0"/>
              <a:t>Organisasi materi</a:t>
            </a:r>
          </a:p>
          <a:p>
            <a:r>
              <a:rPr lang="id-ID" dirty="0" smtClean="0"/>
              <a:t>Tugas</a:t>
            </a:r>
          </a:p>
          <a:p>
            <a:r>
              <a:rPr lang="id-ID" dirty="0" smtClean="0"/>
              <a:t>Kriteria penilaian</a:t>
            </a:r>
          </a:p>
          <a:p>
            <a:r>
              <a:rPr lang="id-ID" dirty="0" smtClean="0"/>
              <a:t>Konsekuensi</a:t>
            </a:r>
          </a:p>
          <a:p>
            <a:pPr marL="0" indent="0">
              <a:buNone/>
            </a:pPr>
            <a:endParaRPr lang="id-ID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1. Metode perkuliahan. </a:t>
            </a:r>
            <a:endParaRPr lang="id-ID" dirty="0"/>
          </a:p>
        </p:txBody>
      </p:sp>
      <p:pic>
        <p:nvPicPr>
          <p:cNvPr id="4098" name="Picture 2" descr="Hasil gambar untuk metode pembelaja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60951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2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071578"/>
              </p:ext>
            </p:extLst>
          </p:nvPr>
        </p:nvGraphicFramePr>
        <p:xfrm>
          <a:off x="323528" y="404664"/>
          <a:ext cx="8568952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62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964325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0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134109"/>
              </p:ext>
            </p:extLst>
          </p:nvPr>
        </p:nvGraphicFramePr>
        <p:xfrm>
          <a:off x="395536" y="764704"/>
          <a:ext cx="83529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99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207022"/>
              </p:ext>
            </p:extLst>
          </p:nvPr>
        </p:nvGraphicFramePr>
        <p:xfrm>
          <a:off x="871538" y="1340768"/>
          <a:ext cx="8020942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7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684541"/>
              </p:ext>
            </p:extLst>
          </p:nvPr>
        </p:nvGraphicFramePr>
        <p:xfrm>
          <a:off x="323528" y="620688"/>
          <a:ext cx="83632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91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627881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59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206975"/>
              </p:ext>
            </p:extLst>
          </p:nvPr>
        </p:nvGraphicFramePr>
        <p:xfrm>
          <a:off x="467544" y="548680"/>
          <a:ext cx="820891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53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15915"/>
              </p:ext>
            </p:extLst>
          </p:nvPr>
        </p:nvGraphicFramePr>
        <p:xfrm>
          <a:off x="914400" y="260648"/>
          <a:ext cx="769004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2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842411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Rumus teknik menulis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5940152" y="548680"/>
            <a:ext cx="29915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 W + 1 H</a:t>
            </a:r>
          </a:p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90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d-ID" sz="11500" dirty="0" smtClean="0"/>
              <a:t>TUGAS</a:t>
            </a:r>
            <a:endParaRPr lang="id-ID" sz="11500" dirty="0"/>
          </a:p>
        </p:txBody>
      </p:sp>
    </p:spTree>
    <p:extLst>
      <p:ext uri="{BB962C8B-B14F-4D97-AF65-F5344CB8AC3E}">
        <p14:creationId xmlns:p14="http://schemas.microsoft.com/office/powerpoint/2010/main" val="41789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Mata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,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proses </a:t>
            </a:r>
            <a:r>
              <a:rPr lang="en-US" dirty="0" err="1"/>
              <a:t>penulisan</a:t>
            </a:r>
            <a:r>
              <a:rPr lang="en-US" dirty="0"/>
              <a:t>.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diperkenalkan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press release, advertorial, feature, </a:t>
            </a:r>
            <a:r>
              <a:rPr lang="en-US" dirty="0" err="1"/>
              <a:t>brosur</a:t>
            </a:r>
            <a:r>
              <a:rPr lang="en-US" dirty="0"/>
              <a:t>, in-house publication, </a:t>
            </a:r>
            <a:r>
              <a:rPr lang="en-US" dirty="0" err="1"/>
              <a:t>membalas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.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2. Deskripsi Mata Kuliah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952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6264696"/>
          </a:xfrm>
          <a:solidFill>
            <a:srgbClr val="00B0F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id-ID" dirty="0" smtClean="0">
                <a:solidFill>
                  <a:schemeClr val="tx1"/>
                </a:solidFill>
              </a:rPr>
              <a:t>Silakan Baca sebuah surat kabar, kemudian anda analisis tentang</a:t>
            </a:r>
          </a:p>
          <a:p>
            <a:pPr marL="617220" indent="-342900">
              <a:buClrTx/>
              <a:buFont typeface="Wingdings" pitchFamily="2" charset="2"/>
              <a:buChar char="q"/>
            </a:pPr>
            <a:r>
              <a:rPr lang="id-ID" dirty="0" smtClean="0">
                <a:solidFill>
                  <a:schemeClr val="tx1"/>
                </a:solidFill>
              </a:rPr>
              <a:t>Apakah menggunakan rumus 5W+1H? Jelaskan!</a:t>
            </a:r>
          </a:p>
          <a:p>
            <a:pPr marL="617220" indent="-342900">
              <a:buClrTx/>
              <a:buFont typeface="Wingdings" pitchFamily="2" charset="2"/>
              <a:buChar char="q"/>
            </a:pPr>
            <a:r>
              <a:rPr lang="id-ID" dirty="0" smtClean="0">
                <a:solidFill>
                  <a:schemeClr val="tx1"/>
                </a:solidFill>
              </a:rPr>
              <a:t>Apa topik </a:t>
            </a:r>
            <a:r>
              <a:rPr lang="id-ID" dirty="0">
                <a:solidFill>
                  <a:schemeClr val="tx1"/>
                </a:solidFill>
              </a:rPr>
              <a:t>dan isu yang diangkat dalam tulisan </a:t>
            </a:r>
            <a:r>
              <a:rPr lang="id-ID" dirty="0" smtClean="0">
                <a:solidFill>
                  <a:schemeClr val="tx1"/>
                </a:solidFill>
              </a:rPr>
              <a:t>itu?</a:t>
            </a:r>
          </a:p>
          <a:p>
            <a:pPr marL="617220" indent="-342900">
              <a:buClrTx/>
              <a:buFont typeface="Wingdings" pitchFamily="2" charset="2"/>
              <a:buChar char="q"/>
            </a:pPr>
            <a:r>
              <a:rPr lang="id-ID" dirty="0" smtClean="0">
                <a:solidFill>
                  <a:schemeClr val="tx1"/>
                </a:solidFill>
              </a:rPr>
              <a:t>Tujuannya kepada siapa tulisan itu dibuat?</a:t>
            </a:r>
          </a:p>
          <a:p>
            <a:pPr marL="617220" indent="-342900">
              <a:buClrTx/>
              <a:buFont typeface="Wingdings" pitchFamily="2" charset="2"/>
              <a:buChar char="q"/>
            </a:pPr>
            <a:r>
              <a:rPr lang="id-ID" dirty="0" smtClean="0">
                <a:solidFill>
                  <a:schemeClr val="tx1"/>
                </a:solidFill>
              </a:rPr>
              <a:t>Strategi pesan apa yang hendak dicapai dalam tulisan itu?</a:t>
            </a:r>
          </a:p>
          <a:p>
            <a:pPr marL="617220" indent="-342900">
              <a:buClrTx/>
              <a:buFont typeface="Wingdings" pitchFamily="2" charset="2"/>
              <a:buChar char="q"/>
            </a:pPr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</a:rPr>
              <a:t>Siapa pembaca yang aka dijadikan sasaran tulisan </a:t>
            </a:r>
            <a:r>
              <a:rPr lang="id-ID" dirty="0" smtClean="0">
                <a:solidFill>
                  <a:schemeClr val="tx1"/>
                </a:solidFill>
              </a:rPr>
              <a:t>itu</a:t>
            </a:r>
          </a:p>
          <a:p>
            <a:pPr marL="617220" indent="-342900">
              <a:buClrTx/>
              <a:buFont typeface="Wingdings" pitchFamily="2" charset="2"/>
              <a:buChar char="q"/>
            </a:pPr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</a:rPr>
              <a:t>Apa efek yang diinginkan oleh tulisan kita </a:t>
            </a:r>
            <a:r>
              <a:rPr lang="id-ID" dirty="0" smtClean="0">
                <a:solidFill>
                  <a:schemeClr val="tx1"/>
                </a:solidFill>
              </a:rPr>
              <a:t>tersebut</a:t>
            </a:r>
          </a:p>
          <a:p>
            <a:pPr marL="617220" indent="-342900">
              <a:buClrTx/>
              <a:buFont typeface="Wingdings" pitchFamily="2" charset="2"/>
              <a:buChar char="q"/>
            </a:pPr>
            <a:r>
              <a:rPr lang="id-ID" dirty="0" smtClean="0">
                <a:solidFill>
                  <a:schemeClr val="tx1"/>
                </a:solidFill>
              </a:rPr>
              <a:t>Segi </a:t>
            </a:r>
            <a:r>
              <a:rPr lang="id-ID" dirty="0">
                <a:solidFill>
                  <a:schemeClr val="tx1"/>
                </a:solidFill>
              </a:rPr>
              <a:t>akurasi dari tulisan itu, apakah dapat </a:t>
            </a:r>
            <a:r>
              <a:rPr lang="id-ID" dirty="0" smtClean="0">
                <a:solidFill>
                  <a:schemeClr val="tx1"/>
                </a:solidFill>
              </a:rPr>
              <a:t>dipercaya</a:t>
            </a:r>
          </a:p>
          <a:p>
            <a:pPr marL="617220" indent="-342900">
              <a:buClrTx/>
              <a:buFont typeface="Wingdings" pitchFamily="2" charset="2"/>
              <a:buChar char="q"/>
            </a:pPr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</a:rPr>
              <a:t>Bahasa yang digunakan apakah menggunakan kalimat-kalimat aktif gaya bahasa formal, jargon-jargon informal, padat, singkat, enak dibaca </a:t>
            </a:r>
            <a:r>
              <a:rPr lang="id-ID" dirty="0" smtClean="0">
                <a:solidFill>
                  <a:schemeClr val="tx1"/>
                </a:solidFill>
              </a:rPr>
              <a:t>dipenuhi.</a:t>
            </a:r>
          </a:p>
          <a:p>
            <a:pPr marL="617220" indent="-342900">
              <a:buClrTx/>
              <a:buFont typeface="Wingdings" pitchFamily="2" charset="2"/>
              <a:buChar char="q"/>
            </a:pPr>
            <a:r>
              <a:rPr lang="id-ID" dirty="0" smtClean="0">
                <a:solidFill>
                  <a:schemeClr val="tx1"/>
                </a:solidFill>
              </a:rPr>
              <a:t>Apakah </a:t>
            </a:r>
            <a:r>
              <a:rPr lang="id-ID" dirty="0">
                <a:solidFill>
                  <a:schemeClr val="tx1"/>
                </a:solidFill>
              </a:rPr>
              <a:t>tulisan kita itu menulis tentang sesuatu yang baru dan menarik pembaca? (</a:t>
            </a:r>
            <a:r>
              <a:rPr lang="id-ID" i="1" dirty="0">
                <a:solidFill>
                  <a:schemeClr val="tx1"/>
                </a:solidFill>
              </a:rPr>
              <a:t>Something a new and interested in</a:t>
            </a:r>
            <a:r>
              <a:rPr lang="id-ID" dirty="0" smtClean="0">
                <a:solidFill>
                  <a:schemeClr val="tx1"/>
                </a:solidFill>
              </a:rPr>
              <a:t>).</a:t>
            </a:r>
          </a:p>
          <a:p>
            <a:pPr marL="617220" indent="-342900">
              <a:buClrTx/>
              <a:buFont typeface="Wingdings" pitchFamily="2" charset="2"/>
              <a:buChar char="q"/>
            </a:pPr>
            <a:r>
              <a:rPr lang="id-ID" dirty="0" smtClean="0">
                <a:solidFill>
                  <a:schemeClr val="tx1"/>
                </a:solidFill>
              </a:rPr>
              <a:t>Apakah </a:t>
            </a:r>
            <a:r>
              <a:rPr lang="id-ID" dirty="0">
                <a:solidFill>
                  <a:schemeClr val="tx1"/>
                </a:solidFill>
              </a:rPr>
              <a:t>tulisan kita itu eklusivitas dan </a:t>
            </a:r>
            <a:r>
              <a:rPr lang="id-ID" dirty="0" smtClean="0">
                <a:solidFill>
                  <a:schemeClr val="tx1"/>
                </a:solidFill>
              </a:rPr>
              <a:t>relevansi?</a:t>
            </a:r>
          </a:p>
          <a:p>
            <a:pPr marL="617220" indent="-342900">
              <a:buClrTx/>
              <a:buFont typeface="Wingdings" pitchFamily="2" charset="2"/>
              <a:buChar char="q"/>
            </a:pPr>
            <a:r>
              <a:rPr lang="id-ID" dirty="0" smtClean="0">
                <a:solidFill>
                  <a:schemeClr val="tx1"/>
                </a:solidFill>
              </a:rPr>
              <a:t>Apakah </a:t>
            </a:r>
            <a:r>
              <a:rPr lang="id-ID" dirty="0">
                <a:solidFill>
                  <a:schemeClr val="tx1"/>
                </a:solidFill>
              </a:rPr>
              <a:t>latar belakang penulisan itu lengkap, bermanfaat bagi pembaca, apakah menampilkan grafik, statistika, angka-angka dsb?</a:t>
            </a:r>
          </a:p>
          <a:p>
            <a:pPr marL="708025" indent="-342900">
              <a:buFont typeface="Wingdings" pitchFamily="2" charset="2"/>
              <a:buChar char="q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231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Beritanya ditampilkan (difoto)</a:t>
            </a:r>
          </a:p>
          <a:p>
            <a:r>
              <a:rPr lang="id-ID" dirty="0" smtClean="0"/>
              <a:t>Waktunya 1 Minggu</a:t>
            </a:r>
          </a:p>
          <a:p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252728"/>
          </a:xfrm>
          <a:solidFill>
            <a:srgbClr val="FF0000"/>
          </a:solidFill>
        </p:spPr>
        <p:txBody>
          <a:bodyPr/>
          <a:lstStyle/>
          <a:p>
            <a:r>
              <a:rPr lang="id-ID" dirty="0" smtClean="0"/>
              <a:t>Jawaban di kerjakan di forum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9615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id-ID" sz="9600" b="1" dirty="0" smtClean="0">
                <a:solidFill>
                  <a:srgbClr val="FF0000"/>
                </a:solidFill>
                <a:latin typeface="Arial Black" pitchFamily="34" charset="0"/>
              </a:rPr>
              <a:t>SELAMAT BEKERJA DAN BELAJAR</a:t>
            </a:r>
            <a:endParaRPr lang="id-ID" sz="9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" y="14702"/>
            <a:ext cx="9142678" cy="684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35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tulisan</a:t>
            </a:r>
            <a:endParaRPr lang="id-ID" dirty="0"/>
          </a:p>
          <a:p>
            <a:pPr lvl="0"/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jurnalistik</a:t>
            </a:r>
            <a:endParaRPr lang="id-ID" dirty="0"/>
          </a:p>
          <a:p>
            <a:pPr lvl="0"/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pesan</a:t>
            </a:r>
            <a:endParaRPr lang="id-ID" dirty="0"/>
          </a:p>
          <a:p>
            <a:pPr lvl="0"/>
            <a:r>
              <a:rPr lang="en-US" dirty="0" err="1"/>
              <a:t>Bentuk</a:t>
            </a:r>
            <a:r>
              <a:rPr lang="en-US" dirty="0"/>
              <a:t> media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id-ID" dirty="0"/>
          </a:p>
          <a:p>
            <a:pPr lvl="0"/>
            <a:r>
              <a:rPr lang="en-US" dirty="0"/>
              <a:t>Media </a:t>
            </a:r>
            <a:r>
              <a:rPr lang="en-US" dirty="0" err="1"/>
              <a:t>massa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membatu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id-ID" dirty="0"/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3. Materi Pembelajaran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68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CPL Prodi</a:t>
            </a:r>
          </a:p>
          <a:p>
            <a:pPr marL="630238" indent="-361950" algn="just"/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sarjana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menyeluruh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keterampilan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manajerial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jurnalisme</a:t>
            </a:r>
            <a:r>
              <a:rPr lang="en-US" dirty="0"/>
              <a:t> </a:t>
            </a:r>
            <a:r>
              <a:rPr lang="en-US" dirty="0" err="1"/>
              <a:t>penyiaran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bermartabat</a:t>
            </a:r>
            <a:r>
              <a:rPr lang="en-US" dirty="0"/>
              <a:t>, </a:t>
            </a:r>
            <a:r>
              <a:rPr lang="en-US" dirty="0" err="1"/>
              <a:t>berwawasan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, </a:t>
            </a:r>
            <a:r>
              <a:rPr lang="en-US" dirty="0" err="1"/>
              <a:t>peduli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pelopor</a:t>
            </a:r>
            <a:r>
              <a:rPr lang="en-US" dirty="0"/>
              <a:t> </a:t>
            </a:r>
            <a:r>
              <a:rPr lang="en-US" dirty="0" err="1"/>
              <a:t>kesejahteraan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id-ID" dirty="0" smtClean="0"/>
              <a:t>CPL Mata Kuliah</a:t>
            </a:r>
          </a:p>
          <a:p>
            <a:pPr marL="630238" indent="-361950"/>
            <a:r>
              <a:rPr lang="id-ID" dirty="0" smtClean="0"/>
              <a:t>Mahasiswa memahami konsep bentuk penulisan media dan publik relations</a:t>
            </a:r>
          </a:p>
          <a:p>
            <a:pPr marL="630238" indent="-361950"/>
            <a:r>
              <a:rPr lang="id-ID" dirty="0" smtClean="0"/>
              <a:t>Mahasiswa mampu merancang dan menulis produk tulisan media dan publik relations</a:t>
            </a:r>
          </a:p>
          <a:p>
            <a:pPr marL="630238" indent="-361950"/>
            <a:r>
              <a:rPr lang="id-ID" dirty="0" smtClean="0"/>
              <a:t>Mahasiswa mampu mengaplikasikan tulisan sesuai dengan media 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4. Capaian Pembelajaran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10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Newsom, Doug </a:t>
            </a:r>
            <a:r>
              <a:rPr lang="en-US" dirty="0" err="1"/>
              <a:t>dan</a:t>
            </a:r>
            <a:r>
              <a:rPr lang="en-US" dirty="0"/>
              <a:t> Jim Haynes. 2011. Public Relations Writing Form &amp; Style. </a:t>
            </a:r>
            <a:r>
              <a:rPr lang="en-US" dirty="0" err="1"/>
              <a:t>Edisi</a:t>
            </a:r>
            <a:r>
              <a:rPr lang="en-US" dirty="0"/>
              <a:t> 9. United States of America: Wadsworth </a:t>
            </a:r>
            <a:r>
              <a:rPr lang="en-US" dirty="0" err="1"/>
              <a:t>Cengage</a:t>
            </a:r>
            <a:r>
              <a:rPr lang="en-US" dirty="0"/>
              <a:t> Learning. </a:t>
            </a:r>
            <a:endParaRPr lang="id-ID" dirty="0" smtClean="0"/>
          </a:p>
          <a:p>
            <a:r>
              <a:rPr lang="en-US" dirty="0" smtClean="0"/>
              <a:t>Smith </a:t>
            </a:r>
            <a:r>
              <a:rPr lang="en-US" dirty="0"/>
              <a:t>(2003) Becoming a Public Relations Writer</a:t>
            </a:r>
            <a:endParaRPr lang="id-ID" dirty="0"/>
          </a:p>
          <a:p>
            <a:r>
              <a:rPr lang="id-ID" dirty="0"/>
              <a:t>Kriyantono, Rachmat. 2008. Public Relations Writing: Teknik Produksi Media Public Relations dan Publisitas Korporat. Jakarta: Kencana Prenada Media </a:t>
            </a:r>
            <a:r>
              <a:rPr lang="id-ID" dirty="0" smtClean="0"/>
              <a:t>Group.2</a:t>
            </a:r>
          </a:p>
          <a:p>
            <a:r>
              <a:rPr lang="id-ID" dirty="0"/>
              <a:t>Kriyantono, Rachmat. </a:t>
            </a:r>
            <a:r>
              <a:rPr lang="id-ID" dirty="0" smtClean="0"/>
              <a:t>2008</a:t>
            </a:r>
            <a:r>
              <a:rPr lang="id-ID" dirty="0"/>
              <a:t>. Public RelationsWriting: Media Public Relations Membangun Citra Korporat.Edisi kedua. Jakarta: Kencana Prenada Media </a:t>
            </a:r>
            <a:r>
              <a:rPr lang="id-ID" dirty="0" smtClean="0"/>
              <a:t>Group</a:t>
            </a:r>
          </a:p>
          <a:p>
            <a:r>
              <a:rPr lang="id-ID" dirty="0"/>
              <a:t>Prayudi</a:t>
            </a:r>
            <a:r>
              <a:rPr lang="id-ID" dirty="0" smtClean="0"/>
              <a:t>, </a:t>
            </a:r>
            <a:r>
              <a:rPr lang="id-ID" dirty="0"/>
              <a:t>2007 </a:t>
            </a:r>
            <a:r>
              <a:rPr lang="id-ID" dirty="0" smtClean="0"/>
              <a:t>. </a:t>
            </a:r>
            <a:r>
              <a:rPr lang="id-ID" dirty="0"/>
              <a:t>Penulisan Naskah Public Relations. CV Andi Offset. </a:t>
            </a:r>
            <a:r>
              <a:rPr lang="id-ID" dirty="0" smtClean="0"/>
              <a:t>Yogyakarta.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43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 smtClean="0"/>
              <a:t>Keahlian menulis bagi seorang PR maupun jurnalis merupakan  </a:t>
            </a:r>
            <a:r>
              <a:rPr lang="id-ID" dirty="0" smtClean="0">
                <a:solidFill>
                  <a:srgbClr val="FF0000"/>
                </a:solidFill>
              </a:rPr>
              <a:t>hal yang penting</a:t>
            </a:r>
          </a:p>
          <a:p>
            <a:pPr algn="just"/>
            <a:r>
              <a:rPr lang="id-ID" dirty="0" smtClean="0"/>
              <a:t>Modal dalam menulis adalah </a:t>
            </a:r>
            <a:r>
              <a:rPr lang="id-ID" dirty="0" smtClean="0">
                <a:solidFill>
                  <a:srgbClr val="FF0000"/>
                </a:solidFill>
              </a:rPr>
              <a:t>memberi wawasan dan rangsangan pada otak</a:t>
            </a:r>
          </a:p>
          <a:p>
            <a:pPr algn="just"/>
            <a:r>
              <a:rPr lang="id-ID" dirty="0" smtClean="0"/>
              <a:t>PR/ junalis bukan kerja akademis tetapi  berhubungan dengan </a:t>
            </a:r>
            <a:r>
              <a:rPr lang="id-ID" dirty="0" smtClean="0">
                <a:solidFill>
                  <a:srgbClr val="FF0000"/>
                </a:solidFill>
              </a:rPr>
              <a:t>Komunikasi</a:t>
            </a:r>
          </a:p>
          <a:p>
            <a:pPr algn="just"/>
            <a:r>
              <a:rPr lang="id-ID" dirty="0" smtClean="0">
                <a:solidFill>
                  <a:srgbClr val="FF0000"/>
                </a:solidFill>
              </a:rPr>
              <a:t>Praktisi Jurnalis </a:t>
            </a:r>
            <a:r>
              <a:rPr lang="id-ID" dirty="0" smtClean="0"/>
              <a:t> </a:t>
            </a:r>
            <a:r>
              <a:rPr lang="id-ID" dirty="0" smtClean="0">
                <a:sym typeface="Wingdings" pitchFamily="2" charset="2"/>
              </a:rPr>
              <a:t>  bacaan, teman diskusi, penelitian (penguasaan masalah) dan latihan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Pengantar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543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239954"/>
              </p:ext>
            </p:extLst>
          </p:nvPr>
        </p:nvGraphicFramePr>
        <p:xfrm>
          <a:off x="899592" y="1700808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Penulisan Publik Relation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699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187</TotalTime>
  <Words>1595</Words>
  <Application>Microsoft Office PowerPoint</Application>
  <PresentationFormat>On-screen Show (4:3)</PresentationFormat>
  <Paragraphs>294</Paragraphs>
  <Slides>42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Waveform</vt:lpstr>
      <vt:lpstr>Teknik Penulisan Media  dan Public Relations  </vt:lpstr>
      <vt:lpstr>Kontrak Kuliah</vt:lpstr>
      <vt:lpstr>1. Metode perkuliahan. </vt:lpstr>
      <vt:lpstr>2. Deskripsi Mata Kuliah</vt:lpstr>
      <vt:lpstr>3. Materi Pembelajaran</vt:lpstr>
      <vt:lpstr>4. Capaian Pembelajaran</vt:lpstr>
      <vt:lpstr>Referensi</vt:lpstr>
      <vt:lpstr>Pengantar</vt:lpstr>
      <vt:lpstr>Penulisan Publik Relation</vt:lpstr>
      <vt:lpstr>PowerPoint Presentation</vt:lpstr>
      <vt:lpstr>PowerPoint Presentation</vt:lpstr>
      <vt:lpstr>Apa yang harus dilakukan sebelum menulis</vt:lpstr>
      <vt:lpstr>Naskah Jurnalistik  </vt:lpstr>
      <vt:lpstr>Yang Perlu Dikemas</vt:lpstr>
      <vt:lpstr>Nilai Berita (News Value)</vt:lpstr>
      <vt:lpstr>Judul Berita</vt:lpstr>
      <vt:lpstr>SYARAT JUDUL YG BAIK</vt:lpstr>
      <vt:lpstr>Bentuk Penulisan</vt:lpstr>
      <vt:lpstr>Teras/Lead Berita (1)</vt:lpstr>
      <vt:lpstr>Teras/Lead Berita (2)</vt:lpstr>
      <vt:lpstr>Pilihan Kata Kerja (1)</vt:lpstr>
      <vt:lpstr>Pilihan Kata Kerja (2)</vt:lpstr>
      <vt:lpstr>PowerPoint Presentation</vt:lpstr>
      <vt:lpstr>PENULISAN ARTIKEL</vt:lpstr>
      <vt:lpstr>PENULISAN FEATURE/TUTURAN/KARANGAN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Rumus teknik menulis</vt:lpstr>
      <vt:lpstr>TUGAS</vt:lpstr>
      <vt:lpstr>PowerPoint Presentation</vt:lpstr>
      <vt:lpstr>Jawaban di kerjakan di forum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Penulisan Media  dan Public Relations</dc:title>
  <dc:creator>desi</dc:creator>
  <cp:lastModifiedBy>desi</cp:lastModifiedBy>
  <cp:revision>19</cp:revision>
  <dcterms:created xsi:type="dcterms:W3CDTF">2019-09-08T13:25:09Z</dcterms:created>
  <dcterms:modified xsi:type="dcterms:W3CDTF">2019-10-06T15:40:10Z</dcterms:modified>
</cp:coreProperties>
</file>