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2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1D8BD707-D9CF-40AE-B4C6-C98DA3205C09}" type="datetimeFigureOut">
              <a:rPr lang="en-US" smtClean="0"/>
              <a:pPr/>
              <a:t>10/11/2019</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B6F15528-21DE-4FAA-801E-634DDDAF4B2B}" type="slidenum">
              <a:rPr lang="en-US" smtClean="0"/>
              <a:pPr/>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60307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127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84219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1582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63861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2176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03061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6295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7314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05273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58397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03486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4629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10/11/2019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1209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16225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9521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5501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D8BD707-D9CF-40AE-B4C6-C98DA3205C09}" type="datetimeFigureOut">
              <a:rPr lang="en-US" smtClean="0"/>
              <a:pPr/>
              <a:t>10/11/2019</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0812044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lstStyle/>
          <a:p>
            <a:r>
              <a:rPr lang="en-US" smtClean="0">
                <a:latin typeface="Wide Latin" pitchFamily="18" charset="0"/>
              </a:rPr>
              <a:t>PROSES </a:t>
            </a:r>
            <a:r>
              <a:rPr lang="en-US" dirty="0" smtClean="0">
                <a:latin typeface="Wide Latin" pitchFamily="18" charset="0"/>
              </a:rPr>
              <a:t>DAN </a:t>
            </a:r>
            <a:r>
              <a:rPr lang="en-US" b="1" dirty="0" smtClean="0">
                <a:latin typeface="Wide Latin" pitchFamily="18" charset="0"/>
              </a:rPr>
              <a:t>INTERAKSI SOSIAL</a:t>
            </a:r>
            <a:endParaRPr lang="en-US" dirty="0">
              <a:latin typeface="Wide Latin"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14400" y="609600"/>
            <a:ext cx="7543800" cy="5791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4800" b="1" dirty="0" smtClean="0"/>
              <a:t>Max Weber </a:t>
            </a:r>
            <a:r>
              <a:rPr lang="en-US" sz="4800" dirty="0" err="1" smtClean="0"/>
              <a:t>mengatakan</a:t>
            </a:r>
            <a:r>
              <a:rPr lang="en-US" sz="4800" dirty="0" smtClean="0"/>
              <a:t> :</a:t>
            </a:r>
          </a:p>
          <a:p>
            <a:r>
              <a:rPr lang="en-US" sz="4800" dirty="0" smtClean="0"/>
              <a:t>	</a:t>
            </a:r>
            <a:r>
              <a:rPr lang="en-US" sz="4800" dirty="0" err="1" smtClean="0"/>
              <a:t>Tindakan</a:t>
            </a:r>
            <a:r>
              <a:rPr lang="en-US" sz="4800" dirty="0" smtClean="0"/>
              <a:t> </a:t>
            </a:r>
            <a:r>
              <a:rPr lang="en-US" sz="4800" dirty="0" err="1" smtClean="0"/>
              <a:t>sosial</a:t>
            </a:r>
            <a:r>
              <a:rPr lang="en-US" sz="4800" dirty="0" smtClean="0"/>
              <a:t> </a:t>
            </a:r>
            <a:r>
              <a:rPr lang="en-US" sz="4800" dirty="0" err="1" smtClean="0"/>
              <a:t>adalah</a:t>
            </a:r>
            <a:r>
              <a:rPr lang="en-US" sz="4800" dirty="0" smtClean="0"/>
              <a:t> 	</a:t>
            </a:r>
            <a:r>
              <a:rPr lang="en-US" sz="4800" dirty="0" err="1" smtClean="0"/>
              <a:t>tindakan</a:t>
            </a:r>
            <a:r>
              <a:rPr lang="en-US" sz="4800" dirty="0" smtClean="0"/>
              <a:t> </a:t>
            </a:r>
            <a:r>
              <a:rPr lang="en-US" sz="4800" dirty="0" err="1" smtClean="0"/>
              <a:t>seseorang</a:t>
            </a:r>
            <a:r>
              <a:rPr lang="en-US" sz="4800" dirty="0" smtClean="0"/>
              <a:t> 	</a:t>
            </a:r>
            <a:r>
              <a:rPr lang="en-US" sz="4800" dirty="0" err="1" smtClean="0"/>
              <a:t>atau</a:t>
            </a:r>
            <a:r>
              <a:rPr lang="en-US" sz="4800" dirty="0" smtClean="0"/>
              <a:t> </a:t>
            </a:r>
            <a:r>
              <a:rPr lang="en-US" sz="4800" dirty="0" err="1" smtClean="0"/>
              <a:t>individu</a:t>
            </a:r>
            <a:r>
              <a:rPr lang="en-US" sz="4800" dirty="0" smtClean="0"/>
              <a:t> yang 	</a:t>
            </a:r>
            <a:r>
              <a:rPr lang="en-US" sz="4800" dirty="0" err="1" smtClean="0"/>
              <a:t>dapat</a:t>
            </a:r>
            <a:r>
              <a:rPr lang="en-US" sz="4800" dirty="0" smtClean="0"/>
              <a:t> </a:t>
            </a:r>
            <a:r>
              <a:rPr lang="en-US" sz="4800" dirty="0" err="1" smtClean="0"/>
              <a:t>mempengaruhi</a:t>
            </a:r>
            <a:r>
              <a:rPr lang="en-US" sz="4800" dirty="0" smtClean="0"/>
              <a:t> 	</a:t>
            </a:r>
            <a:r>
              <a:rPr lang="en-US" sz="4800" dirty="0" err="1" smtClean="0"/>
              <a:t>individu-individu</a:t>
            </a:r>
            <a:r>
              <a:rPr lang="en-US" sz="4800" dirty="0" smtClean="0"/>
              <a:t> yang 	lain </a:t>
            </a:r>
            <a:r>
              <a:rPr lang="en-US" sz="4800" dirty="0" err="1" smtClean="0"/>
              <a:t>dalam</a:t>
            </a:r>
            <a:r>
              <a:rPr lang="en-US" sz="4800" dirty="0" smtClean="0"/>
              <a:t> </a:t>
            </a:r>
            <a:r>
              <a:rPr lang="en-US" sz="4800" dirty="0" err="1" smtClean="0"/>
              <a:t>masyarakat</a:t>
            </a:r>
            <a:r>
              <a:rPr lang="en-US" sz="4800" dirty="0" smtClean="0"/>
              <a:t>.</a:t>
            </a:r>
            <a:endParaRPr lang="en-US" sz="48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14400" y="533400"/>
            <a:ext cx="7315200" cy="5943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4000" dirty="0" err="1" smtClean="0">
                <a:latin typeface="Maiandra GD" pitchFamily="34" charset="0"/>
              </a:rPr>
              <a:t>Tindakan</a:t>
            </a:r>
            <a:r>
              <a:rPr lang="en-US" sz="4000" dirty="0" smtClean="0">
                <a:latin typeface="Maiandra GD" pitchFamily="34" charset="0"/>
              </a:rPr>
              <a:t> </a:t>
            </a:r>
            <a:r>
              <a:rPr lang="en-US" sz="4000" dirty="0" err="1" smtClean="0">
                <a:latin typeface="Maiandra GD" pitchFamily="34" charset="0"/>
              </a:rPr>
              <a:t>individu</a:t>
            </a:r>
            <a:r>
              <a:rPr lang="en-US" sz="4000" dirty="0" smtClean="0">
                <a:latin typeface="Maiandra GD" pitchFamily="34" charset="0"/>
              </a:rPr>
              <a:t> </a:t>
            </a:r>
            <a:r>
              <a:rPr lang="en-US" sz="4000" dirty="0" err="1" smtClean="0">
                <a:latin typeface="Maiandra GD" pitchFamily="34" charset="0"/>
              </a:rPr>
              <a:t>dapat</a:t>
            </a:r>
            <a:r>
              <a:rPr lang="en-US" sz="4000" dirty="0" smtClean="0">
                <a:latin typeface="Maiandra GD" pitchFamily="34" charset="0"/>
              </a:rPr>
              <a:t> </a:t>
            </a:r>
            <a:r>
              <a:rPr lang="en-US" sz="4000" dirty="0" err="1" smtClean="0">
                <a:latin typeface="Maiandra GD" pitchFamily="34" charset="0"/>
              </a:rPr>
              <a:t>dibedakan</a:t>
            </a:r>
            <a:r>
              <a:rPr lang="en-US" sz="4000" dirty="0" smtClean="0">
                <a:latin typeface="Maiandra GD" pitchFamily="34" charset="0"/>
              </a:rPr>
              <a:t> </a:t>
            </a:r>
            <a:r>
              <a:rPr lang="en-US" sz="4000" dirty="0" err="1" smtClean="0">
                <a:latin typeface="Maiandra GD" pitchFamily="34" charset="0"/>
              </a:rPr>
              <a:t>menjadi</a:t>
            </a:r>
            <a:r>
              <a:rPr lang="en-US" sz="4000" dirty="0" smtClean="0">
                <a:latin typeface="Maiandra GD" pitchFamily="34" charset="0"/>
              </a:rPr>
              <a:t> </a:t>
            </a:r>
            <a:r>
              <a:rPr lang="en-US" sz="4000" dirty="0" err="1" smtClean="0">
                <a:latin typeface="Maiandra GD" pitchFamily="34" charset="0"/>
              </a:rPr>
              <a:t>empat</a:t>
            </a:r>
            <a:r>
              <a:rPr lang="en-US" sz="4000" dirty="0" smtClean="0">
                <a:latin typeface="Maiandra GD" pitchFamily="34" charset="0"/>
              </a:rPr>
              <a:t> </a:t>
            </a:r>
            <a:r>
              <a:rPr lang="en-US" sz="4000" dirty="0" err="1" smtClean="0">
                <a:latin typeface="Maiandra GD" pitchFamily="34" charset="0"/>
              </a:rPr>
              <a:t>macam</a:t>
            </a:r>
            <a:r>
              <a:rPr lang="en-US" sz="4000" dirty="0" smtClean="0">
                <a:latin typeface="Maiandra GD" pitchFamily="34" charset="0"/>
              </a:rPr>
              <a:t>, </a:t>
            </a:r>
            <a:r>
              <a:rPr lang="en-US" sz="4000" dirty="0" err="1" smtClean="0">
                <a:latin typeface="Maiandra GD" pitchFamily="34" charset="0"/>
              </a:rPr>
              <a:t>yaitu</a:t>
            </a:r>
            <a:r>
              <a:rPr lang="en-US" sz="4000" dirty="0" smtClean="0">
                <a:latin typeface="Maiandra GD" pitchFamily="34" charset="0"/>
              </a:rPr>
              <a:t> :</a:t>
            </a:r>
          </a:p>
          <a:p>
            <a:pPr algn="just"/>
            <a:r>
              <a:rPr lang="en-US" sz="4000" b="1" dirty="0" smtClean="0"/>
              <a:t>a.</a:t>
            </a:r>
            <a:r>
              <a:rPr lang="en-US" sz="4000" dirty="0" smtClean="0"/>
              <a:t> </a:t>
            </a:r>
            <a:r>
              <a:rPr lang="en-US" sz="3600" b="1" i="1" dirty="0" err="1" smtClean="0"/>
              <a:t>Tindakan</a:t>
            </a:r>
            <a:r>
              <a:rPr lang="en-US" sz="3600" b="1" i="1" dirty="0" smtClean="0"/>
              <a:t> </a:t>
            </a:r>
            <a:r>
              <a:rPr lang="en-US" sz="3600" b="1" i="1" dirty="0" err="1" smtClean="0"/>
              <a:t>rasional</a:t>
            </a:r>
            <a:r>
              <a:rPr lang="en-US" sz="3600" b="1" i="1" dirty="0" smtClean="0"/>
              <a:t> instrumental</a:t>
            </a:r>
            <a:r>
              <a:rPr lang="en-US" sz="3600" dirty="0" smtClean="0"/>
              <a:t>,  </a:t>
            </a:r>
          </a:p>
          <a:p>
            <a:pPr marL="519113" indent="-519113" algn="just"/>
            <a:r>
              <a:rPr lang="en-US" sz="3600" b="1" dirty="0" smtClean="0"/>
              <a:t>b.</a:t>
            </a:r>
            <a:r>
              <a:rPr lang="en-US" sz="3600" dirty="0" smtClean="0"/>
              <a:t> </a:t>
            </a:r>
            <a:r>
              <a:rPr lang="en-US" sz="3600" b="1" i="1" dirty="0" err="1" smtClean="0"/>
              <a:t>Tindakan</a:t>
            </a:r>
            <a:r>
              <a:rPr lang="en-US" sz="3600" b="1" i="1" dirty="0" smtClean="0"/>
              <a:t> </a:t>
            </a:r>
            <a:r>
              <a:rPr lang="en-US" sz="3600" b="1" i="1" dirty="0" err="1" smtClean="0"/>
              <a:t>rasional</a:t>
            </a:r>
            <a:r>
              <a:rPr lang="en-US" sz="3600" b="1" i="1" dirty="0" smtClean="0"/>
              <a:t> </a:t>
            </a:r>
            <a:r>
              <a:rPr lang="en-US" sz="3600" b="1" i="1" dirty="0" err="1" smtClean="0"/>
              <a:t>berorientasi</a:t>
            </a:r>
            <a:r>
              <a:rPr lang="en-US" sz="3600" b="1" i="1" dirty="0" smtClean="0"/>
              <a:t> </a:t>
            </a:r>
            <a:r>
              <a:rPr lang="en-US" sz="3600" b="1" i="1" dirty="0" err="1" smtClean="0"/>
              <a:t>nilai</a:t>
            </a:r>
            <a:r>
              <a:rPr lang="en-US" sz="3600" dirty="0" smtClean="0"/>
              <a:t>,  </a:t>
            </a:r>
          </a:p>
          <a:p>
            <a:pPr algn="just"/>
            <a:r>
              <a:rPr lang="en-US" sz="3600" b="1" dirty="0" smtClean="0"/>
              <a:t>c.</a:t>
            </a:r>
            <a:r>
              <a:rPr lang="en-US" sz="3600" dirty="0" smtClean="0"/>
              <a:t> </a:t>
            </a:r>
            <a:r>
              <a:rPr lang="en-US" sz="3600" b="1" i="1" dirty="0" err="1" smtClean="0"/>
              <a:t>Tindakan</a:t>
            </a:r>
            <a:r>
              <a:rPr lang="en-US" sz="3600" b="1" i="1" dirty="0" smtClean="0"/>
              <a:t> </a:t>
            </a:r>
            <a:r>
              <a:rPr lang="en-US" sz="3600" b="1" i="1" dirty="0" err="1" smtClean="0"/>
              <a:t>tradisional</a:t>
            </a:r>
            <a:r>
              <a:rPr lang="en-US" sz="3600" b="1" i="1" dirty="0" smtClean="0"/>
              <a:t>,</a:t>
            </a:r>
          </a:p>
          <a:p>
            <a:pPr algn="just"/>
            <a:r>
              <a:rPr lang="en-US" sz="3600" b="1" dirty="0" smtClean="0"/>
              <a:t>d.</a:t>
            </a:r>
            <a:r>
              <a:rPr lang="en-US" sz="3600" b="1" i="1" dirty="0" smtClean="0"/>
              <a:t> </a:t>
            </a:r>
            <a:r>
              <a:rPr lang="en-US" sz="3600" b="1" i="1" dirty="0" err="1" smtClean="0"/>
              <a:t>Tindakan</a:t>
            </a:r>
            <a:r>
              <a:rPr lang="en-US" sz="3600" b="1" i="1" dirty="0" smtClean="0"/>
              <a:t> </a:t>
            </a:r>
            <a:r>
              <a:rPr lang="en-US" sz="3600" b="1" i="1" dirty="0" err="1" smtClean="0"/>
              <a:t>afektif</a:t>
            </a:r>
            <a:r>
              <a:rPr lang="en-US" sz="3600" dirty="0" smtClean="0"/>
              <a:t>.</a:t>
            </a:r>
            <a:endParaRPr lang="en-US" sz="3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14400" y="609600"/>
            <a:ext cx="7467600" cy="5715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573088" indent="-573088" algn="just"/>
            <a:r>
              <a:rPr lang="en-US" sz="3600" dirty="0" smtClean="0"/>
              <a:t>a. </a:t>
            </a:r>
            <a:r>
              <a:rPr lang="en-US" sz="3600" b="1" i="1" dirty="0" err="1" smtClean="0">
                <a:latin typeface="Times New Roman" pitchFamily="18" charset="0"/>
                <a:cs typeface="Times New Roman" pitchFamily="18" charset="0"/>
              </a:rPr>
              <a:t>Tindakan</a:t>
            </a:r>
            <a:r>
              <a:rPr lang="en-US" sz="3600" b="1" i="1" dirty="0" smtClean="0">
                <a:latin typeface="Times New Roman" pitchFamily="18" charset="0"/>
                <a:cs typeface="Times New Roman" pitchFamily="18" charset="0"/>
              </a:rPr>
              <a:t> </a:t>
            </a:r>
            <a:r>
              <a:rPr lang="en-US" sz="3600" b="1" i="1" dirty="0" err="1" smtClean="0">
                <a:latin typeface="Times New Roman" pitchFamily="18" charset="0"/>
                <a:cs typeface="Times New Roman" pitchFamily="18" charset="0"/>
              </a:rPr>
              <a:t>rasional</a:t>
            </a:r>
            <a:r>
              <a:rPr lang="en-US" sz="3600" b="1" i="1" dirty="0" smtClean="0">
                <a:latin typeface="Times New Roman" pitchFamily="18" charset="0"/>
                <a:cs typeface="Times New Roman" pitchFamily="18" charset="0"/>
              </a:rPr>
              <a:t> instrumental</a:t>
            </a:r>
            <a:r>
              <a:rPr lang="en-US" sz="4000" dirty="0" smtClean="0"/>
              <a:t>, </a:t>
            </a:r>
            <a:r>
              <a:rPr lang="en-US" sz="5400" dirty="0" err="1" smtClean="0">
                <a:latin typeface="Brush Script MT" pitchFamily="66" charset="0"/>
              </a:rPr>
              <a:t>adalah</a:t>
            </a:r>
            <a:r>
              <a:rPr lang="en-US" sz="5400" dirty="0" smtClean="0">
                <a:latin typeface="Brush Script MT" pitchFamily="66" charset="0"/>
              </a:rPr>
              <a:t>  </a:t>
            </a:r>
            <a:r>
              <a:rPr lang="en-US" sz="5400" dirty="0" err="1" smtClean="0">
                <a:latin typeface="Brush Script MT" pitchFamily="66" charset="0"/>
              </a:rPr>
              <a:t>tindakan</a:t>
            </a:r>
            <a:r>
              <a:rPr lang="en-US" sz="5400" dirty="0" smtClean="0">
                <a:latin typeface="Brush Script MT" pitchFamily="66" charset="0"/>
              </a:rPr>
              <a:t> </a:t>
            </a:r>
            <a:r>
              <a:rPr lang="en-US" sz="5400" dirty="0" err="1" smtClean="0">
                <a:latin typeface="Brush Script MT" pitchFamily="66" charset="0"/>
              </a:rPr>
              <a:t>individu</a:t>
            </a:r>
            <a:r>
              <a:rPr lang="en-US" sz="5400" dirty="0" smtClean="0">
                <a:latin typeface="Brush Script MT" pitchFamily="66" charset="0"/>
              </a:rPr>
              <a:t> yang </a:t>
            </a:r>
            <a:r>
              <a:rPr lang="en-US" sz="5400" dirty="0" err="1" smtClean="0">
                <a:latin typeface="Brush Script MT" pitchFamily="66" charset="0"/>
              </a:rPr>
              <a:t>didasarkan</a:t>
            </a:r>
            <a:r>
              <a:rPr lang="en-US" sz="5400" dirty="0" smtClean="0">
                <a:latin typeface="Brush Script MT" pitchFamily="66" charset="0"/>
              </a:rPr>
              <a:t> </a:t>
            </a:r>
            <a:r>
              <a:rPr lang="en-US" sz="5400" dirty="0" err="1" smtClean="0">
                <a:latin typeface="Brush Script MT" pitchFamily="66" charset="0"/>
              </a:rPr>
              <a:t>atas</a:t>
            </a:r>
            <a:r>
              <a:rPr lang="en-US" sz="5400" dirty="0" smtClean="0">
                <a:latin typeface="Brush Script MT" pitchFamily="66" charset="0"/>
              </a:rPr>
              <a:t> </a:t>
            </a:r>
            <a:r>
              <a:rPr lang="en-US" sz="5400" dirty="0" err="1" smtClean="0">
                <a:latin typeface="Brush Script MT" pitchFamily="66" charset="0"/>
              </a:rPr>
              <a:t>cara</a:t>
            </a:r>
            <a:r>
              <a:rPr lang="en-US" sz="5400" dirty="0" smtClean="0">
                <a:latin typeface="Brush Script MT" pitchFamily="66" charset="0"/>
              </a:rPr>
              <a:t> </a:t>
            </a:r>
            <a:r>
              <a:rPr lang="en-US" sz="5400" dirty="0" err="1" smtClean="0">
                <a:latin typeface="Brush Script MT" pitchFamily="66" charset="0"/>
              </a:rPr>
              <a:t>dan</a:t>
            </a:r>
            <a:r>
              <a:rPr lang="en-US" sz="5400" dirty="0" smtClean="0">
                <a:latin typeface="Brush Script MT" pitchFamily="66" charset="0"/>
              </a:rPr>
              <a:t> </a:t>
            </a:r>
            <a:r>
              <a:rPr lang="en-US" sz="5400" dirty="0" err="1" smtClean="0">
                <a:latin typeface="Brush Script MT" pitchFamily="66" charset="0"/>
              </a:rPr>
              <a:t>tujuan</a:t>
            </a:r>
            <a:r>
              <a:rPr lang="en-US" sz="5400" dirty="0" smtClean="0">
                <a:latin typeface="Brush Script MT" pitchFamily="66" charset="0"/>
              </a:rPr>
              <a:t> (</a:t>
            </a:r>
            <a:r>
              <a:rPr lang="en-US" sz="5400" dirty="0" err="1" smtClean="0">
                <a:latin typeface="Brush Script MT" pitchFamily="66" charset="0"/>
              </a:rPr>
              <a:t>misal</a:t>
            </a:r>
            <a:r>
              <a:rPr lang="en-US" sz="5400" dirty="0" smtClean="0">
                <a:latin typeface="Brush Script MT" pitchFamily="66" charset="0"/>
              </a:rPr>
              <a:t>, </a:t>
            </a:r>
            <a:r>
              <a:rPr lang="en-US" sz="5400" dirty="0" err="1" smtClean="0">
                <a:latin typeface="Brush Script MT" pitchFamily="66" charset="0"/>
              </a:rPr>
              <a:t>mengisi</a:t>
            </a:r>
            <a:r>
              <a:rPr lang="en-US" sz="5400" dirty="0" smtClean="0">
                <a:latin typeface="Brush Script MT" pitchFamily="66" charset="0"/>
              </a:rPr>
              <a:t> </a:t>
            </a:r>
            <a:r>
              <a:rPr lang="en-US" sz="5400" dirty="0" err="1" smtClean="0">
                <a:latin typeface="Brush Script MT" pitchFamily="66" charset="0"/>
              </a:rPr>
              <a:t>waktu</a:t>
            </a:r>
            <a:r>
              <a:rPr lang="en-US" sz="5400" dirty="0" smtClean="0">
                <a:latin typeface="Brush Script MT" pitchFamily="66" charset="0"/>
              </a:rPr>
              <a:t> </a:t>
            </a:r>
            <a:r>
              <a:rPr lang="en-US" sz="5400" dirty="0" err="1" smtClean="0">
                <a:latin typeface="Brush Script MT" pitchFamily="66" charset="0"/>
              </a:rPr>
              <a:t>dengan</a:t>
            </a:r>
            <a:r>
              <a:rPr lang="en-US" sz="5400" dirty="0" smtClean="0">
                <a:latin typeface="Brush Script MT" pitchFamily="66" charset="0"/>
              </a:rPr>
              <a:t> </a:t>
            </a:r>
            <a:r>
              <a:rPr lang="en-US" sz="5400" dirty="0" err="1" smtClean="0">
                <a:latin typeface="Brush Script MT" pitchFamily="66" charset="0"/>
              </a:rPr>
              <a:t>kegiatan</a:t>
            </a:r>
            <a:r>
              <a:rPr lang="en-US" sz="5400" dirty="0" smtClean="0">
                <a:latin typeface="Brush Script MT" pitchFamily="66" charset="0"/>
              </a:rPr>
              <a:t> </a:t>
            </a:r>
            <a:r>
              <a:rPr lang="en-US" sz="5400" dirty="0" err="1" smtClean="0">
                <a:latin typeface="Brush Script MT" pitchFamily="66" charset="0"/>
              </a:rPr>
              <a:t>ekstrakurikuler</a:t>
            </a:r>
            <a:r>
              <a:rPr lang="en-US" sz="5400" dirty="0" smtClean="0">
                <a:latin typeface="Brush Script MT" pitchFamily="66" charset="0"/>
              </a:rPr>
              <a:t>, </a:t>
            </a:r>
            <a:r>
              <a:rPr lang="en-US" sz="5400" dirty="0" err="1" smtClean="0">
                <a:latin typeface="Brush Script MT" pitchFamily="66" charset="0"/>
              </a:rPr>
              <a:t>kursus</a:t>
            </a:r>
            <a:r>
              <a:rPr lang="en-US" sz="5400" dirty="0" smtClean="0">
                <a:latin typeface="Brush Script MT" pitchFamily="66" charset="0"/>
              </a:rPr>
              <a:t>, </a:t>
            </a:r>
            <a:r>
              <a:rPr lang="en-US" sz="5400" dirty="0" err="1" smtClean="0">
                <a:latin typeface="Brush Script MT" pitchFamily="66" charset="0"/>
              </a:rPr>
              <a:t>belajar</a:t>
            </a:r>
            <a:r>
              <a:rPr lang="en-US" sz="5400" dirty="0" smtClean="0">
                <a:latin typeface="Brush Script MT" pitchFamily="66" charset="0"/>
              </a:rPr>
              <a:t>  </a:t>
            </a:r>
            <a:r>
              <a:rPr lang="en-US" sz="5400" dirty="0" err="1" smtClean="0">
                <a:latin typeface="Brush Script MT" pitchFamily="66" charset="0"/>
              </a:rPr>
              <a:t>bersama</a:t>
            </a:r>
            <a:r>
              <a:rPr lang="en-US" sz="5400" dirty="0" smtClean="0">
                <a:latin typeface="Brush Script MT" pitchFamily="66" charset="0"/>
              </a:rPr>
              <a:t> </a:t>
            </a:r>
            <a:r>
              <a:rPr lang="en-US" sz="5400" dirty="0" err="1" smtClean="0">
                <a:latin typeface="Brush Script MT" pitchFamily="66" charset="0"/>
              </a:rPr>
              <a:t>dsb</a:t>
            </a:r>
            <a:r>
              <a:rPr lang="en-US" sz="5400" dirty="0" smtClean="0">
                <a:latin typeface="Brush Script MT" pitchFamily="66" charset="0"/>
              </a:rPr>
              <a: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14400" y="609600"/>
            <a:ext cx="7239000" cy="5943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463550" indent="-463550" algn="just"/>
            <a:r>
              <a:rPr lang="en-US" sz="4000" dirty="0" smtClean="0">
                <a:latin typeface="Brush Script MT" pitchFamily="66" charset="0"/>
              </a:rPr>
              <a:t>b. </a:t>
            </a:r>
            <a:r>
              <a:rPr lang="en-US" sz="2800" b="1" i="1" dirty="0" err="1" smtClean="0">
                <a:latin typeface="Times New Roman" pitchFamily="18" charset="0"/>
                <a:cs typeface="Times New Roman" pitchFamily="18" charset="0"/>
              </a:rPr>
              <a:t>Tindakan</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rasional</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berorientasi</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nilai</a:t>
            </a:r>
            <a:r>
              <a:rPr lang="en-US" sz="4000" dirty="0" smtClean="0">
                <a:latin typeface="Brush Script MT" pitchFamily="66" charset="0"/>
              </a:rPr>
              <a:t>, </a:t>
            </a:r>
            <a:r>
              <a:rPr lang="en-US" sz="4400" dirty="0" err="1" smtClean="0">
                <a:latin typeface="Brush Script MT" pitchFamily="66" charset="0"/>
              </a:rPr>
              <a:t>yaitu</a:t>
            </a:r>
            <a:r>
              <a:rPr lang="en-US" sz="4400" dirty="0" smtClean="0">
                <a:latin typeface="Brush Script MT" pitchFamily="66" charset="0"/>
              </a:rPr>
              <a:t> </a:t>
            </a:r>
            <a:r>
              <a:rPr lang="en-US" sz="4400" dirty="0" err="1" smtClean="0">
                <a:latin typeface="Brush Script MT" pitchFamily="66" charset="0"/>
              </a:rPr>
              <a:t>tindakaan-tindakan</a:t>
            </a:r>
            <a:r>
              <a:rPr lang="en-US" sz="4400" dirty="0" smtClean="0">
                <a:latin typeface="Brush Script MT" pitchFamily="66" charset="0"/>
              </a:rPr>
              <a:t> yang </a:t>
            </a:r>
            <a:r>
              <a:rPr lang="en-US" sz="4400" dirty="0" err="1" smtClean="0">
                <a:latin typeface="Brush Script MT" pitchFamily="66" charset="0"/>
              </a:rPr>
              <a:t>berkaitan</a:t>
            </a:r>
            <a:r>
              <a:rPr lang="en-US" sz="4400" dirty="0" smtClean="0">
                <a:latin typeface="Brush Script MT" pitchFamily="66" charset="0"/>
              </a:rPr>
              <a:t> </a:t>
            </a:r>
            <a:r>
              <a:rPr lang="en-US" sz="4400" dirty="0" err="1" smtClean="0">
                <a:latin typeface="Brush Script MT" pitchFamily="66" charset="0"/>
              </a:rPr>
              <a:t>dengan</a:t>
            </a:r>
            <a:r>
              <a:rPr lang="en-US" sz="4400" dirty="0" smtClean="0">
                <a:latin typeface="Brush Script MT" pitchFamily="66" charset="0"/>
              </a:rPr>
              <a:t> </a:t>
            </a:r>
            <a:r>
              <a:rPr lang="en-US" sz="4400" dirty="0" err="1" smtClean="0">
                <a:latin typeface="Brush Script MT" pitchFamily="66" charset="0"/>
              </a:rPr>
              <a:t>nilai-nilai</a:t>
            </a:r>
            <a:r>
              <a:rPr lang="en-US" sz="4400" dirty="0" smtClean="0">
                <a:latin typeface="Brush Script MT" pitchFamily="66" charset="0"/>
              </a:rPr>
              <a:t> </a:t>
            </a:r>
            <a:r>
              <a:rPr lang="en-US" sz="4400" dirty="0" err="1" smtClean="0">
                <a:latin typeface="Brush Script MT" pitchFamily="66" charset="0"/>
              </a:rPr>
              <a:t>dasar</a:t>
            </a:r>
            <a:r>
              <a:rPr lang="en-US" sz="4400" dirty="0" smtClean="0">
                <a:latin typeface="Brush Script MT" pitchFamily="66" charset="0"/>
              </a:rPr>
              <a:t> </a:t>
            </a:r>
            <a:r>
              <a:rPr lang="en-US" sz="4400" dirty="0" err="1" smtClean="0">
                <a:latin typeface="Brush Script MT" pitchFamily="66" charset="0"/>
              </a:rPr>
              <a:t>masyarakat</a:t>
            </a:r>
            <a:r>
              <a:rPr lang="en-US" sz="4400" dirty="0" smtClean="0">
                <a:latin typeface="Brush Script MT" pitchFamily="66" charset="0"/>
              </a:rPr>
              <a:t>, </a:t>
            </a:r>
            <a:r>
              <a:rPr lang="en-US" sz="4400" dirty="0" err="1" smtClean="0">
                <a:latin typeface="Brush Script MT" pitchFamily="66" charset="0"/>
              </a:rPr>
              <a:t>pelaku</a:t>
            </a:r>
            <a:r>
              <a:rPr lang="en-US" sz="4400" dirty="0" smtClean="0">
                <a:latin typeface="Brush Script MT" pitchFamily="66" charset="0"/>
              </a:rPr>
              <a:t> </a:t>
            </a:r>
            <a:r>
              <a:rPr lang="en-US" sz="4400" dirty="0" err="1" smtClean="0">
                <a:latin typeface="Brush Script MT" pitchFamily="66" charset="0"/>
              </a:rPr>
              <a:t>tidak</a:t>
            </a:r>
            <a:r>
              <a:rPr lang="en-US" sz="4400" dirty="0" smtClean="0">
                <a:latin typeface="Brush Script MT" pitchFamily="66" charset="0"/>
              </a:rPr>
              <a:t> </a:t>
            </a:r>
            <a:r>
              <a:rPr lang="en-US" sz="4400" dirty="0" err="1" smtClean="0">
                <a:latin typeface="Brush Script MT" pitchFamily="66" charset="0"/>
              </a:rPr>
              <a:t>lagi</a:t>
            </a:r>
            <a:r>
              <a:rPr lang="en-US" sz="4400" dirty="0" smtClean="0">
                <a:latin typeface="Brush Script MT" pitchFamily="66" charset="0"/>
              </a:rPr>
              <a:t> </a:t>
            </a:r>
            <a:r>
              <a:rPr lang="en-US" sz="4400" dirty="0" err="1" smtClean="0">
                <a:latin typeface="Brush Script MT" pitchFamily="66" charset="0"/>
              </a:rPr>
              <a:t>mempermasalahkan</a:t>
            </a:r>
            <a:r>
              <a:rPr lang="en-US" sz="4400" dirty="0" smtClean="0">
                <a:latin typeface="Brush Script MT" pitchFamily="66" charset="0"/>
              </a:rPr>
              <a:t> </a:t>
            </a:r>
            <a:r>
              <a:rPr lang="en-US" sz="4400" dirty="0" err="1" smtClean="0">
                <a:latin typeface="Brush Script MT" pitchFamily="66" charset="0"/>
              </a:rPr>
              <a:t>cara</a:t>
            </a:r>
            <a:r>
              <a:rPr lang="en-US" sz="4400" dirty="0" smtClean="0">
                <a:latin typeface="Brush Script MT" pitchFamily="66" charset="0"/>
              </a:rPr>
              <a:t> </a:t>
            </a:r>
            <a:r>
              <a:rPr lang="en-US" sz="4400" dirty="0" err="1" smtClean="0">
                <a:latin typeface="Brush Script MT" pitchFamily="66" charset="0"/>
              </a:rPr>
              <a:t>dan</a:t>
            </a:r>
            <a:r>
              <a:rPr lang="en-US" sz="4400" dirty="0" smtClean="0">
                <a:latin typeface="Brush Script MT" pitchFamily="66" charset="0"/>
              </a:rPr>
              <a:t> </a:t>
            </a:r>
            <a:r>
              <a:rPr lang="en-US" sz="4400" dirty="0" err="1" smtClean="0">
                <a:latin typeface="Brush Script MT" pitchFamily="66" charset="0"/>
              </a:rPr>
              <a:t>tujuan</a:t>
            </a:r>
            <a:r>
              <a:rPr lang="en-US" sz="4400" dirty="0" smtClean="0">
                <a:latin typeface="Brush Script MT" pitchFamily="66" charset="0"/>
              </a:rPr>
              <a:t>     </a:t>
            </a:r>
            <a:r>
              <a:rPr lang="en-US" sz="4400" dirty="0" err="1" smtClean="0">
                <a:latin typeface="Brush Script MT" pitchFamily="66" charset="0"/>
              </a:rPr>
              <a:t>lagi</a:t>
            </a:r>
            <a:r>
              <a:rPr lang="en-US" sz="4400" dirty="0" smtClean="0">
                <a:latin typeface="Brush Script MT" pitchFamily="66" charset="0"/>
              </a:rPr>
              <a:t>. </a:t>
            </a:r>
          </a:p>
          <a:p>
            <a:pPr marL="463550" indent="-463550" algn="just"/>
            <a:r>
              <a:rPr lang="en-US" sz="4400" dirty="0" smtClean="0">
                <a:latin typeface="Brush Script MT" pitchFamily="66" charset="0"/>
              </a:rPr>
              <a:t>  (</a:t>
            </a:r>
            <a:r>
              <a:rPr lang="en-US" sz="4400" dirty="0" err="1" smtClean="0">
                <a:latin typeface="Brush Script MT" pitchFamily="66" charset="0"/>
              </a:rPr>
              <a:t>misal</a:t>
            </a:r>
            <a:r>
              <a:rPr lang="en-US" sz="4400" dirty="0" smtClean="0">
                <a:latin typeface="Brush Script MT" pitchFamily="66" charset="0"/>
              </a:rPr>
              <a:t> </a:t>
            </a:r>
            <a:r>
              <a:rPr lang="en-US" sz="4400" dirty="0" err="1" smtClean="0">
                <a:latin typeface="Brush Script MT" pitchFamily="66" charset="0"/>
              </a:rPr>
              <a:t>tindakan</a:t>
            </a:r>
            <a:r>
              <a:rPr lang="en-US" sz="4400" dirty="0" smtClean="0">
                <a:latin typeface="Brush Script MT" pitchFamily="66" charset="0"/>
              </a:rPr>
              <a:t> yang </a:t>
            </a:r>
            <a:r>
              <a:rPr lang="en-US" sz="4400" dirty="0" err="1" smtClean="0">
                <a:latin typeface="Brush Script MT" pitchFamily="66" charset="0"/>
              </a:rPr>
              <a:t>bersifat</a:t>
            </a:r>
            <a:r>
              <a:rPr lang="en-US" sz="4400" dirty="0" smtClean="0">
                <a:latin typeface="Brush Script MT" pitchFamily="66" charset="0"/>
              </a:rPr>
              <a:t> </a:t>
            </a:r>
            <a:r>
              <a:rPr lang="en-US" sz="4400" dirty="0" err="1" smtClean="0">
                <a:latin typeface="Brush Script MT" pitchFamily="66" charset="0"/>
              </a:rPr>
              <a:t>religio</a:t>
            </a:r>
            <a:r>
              <a:rPr lang="en-US" sz="4400" dirty="0" smtClean="0">
                <a:latin typeface="Brush Script MT" pitchFamily="66" charset="0"/>
              </a:rPr>
              <a:t>- </a:t>
            </a:r>
            <a:r>
              <a:rPr lang="en-US" sz="4400" dirty="0" err="1" smtClean="0">
                <a:latin typeface="Brush Script MT" pitchFamily="66" charset="0"/>
              </a:rPr>
              <a:t>magis</a:t>
            </a:r>
            <a:r>
              <a:rPr lang="en-US" sz="4400" dirty="0" smtClean="0">
                <a:latin typeface="Brush Script MT" pitchFamily="66" charset="0"/>
              </a:rPr>
              <a:t>). </a:t>
            </a:r>
            <a:endParaRPr lang="en-US" sz="4400" dirty="0">
              <a:latin typeface="Brush Script MT"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14400" y="381000"/>
            <a:ext cx="7315200" cy="60198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31775" indent="-231775" algn="just"/>
            <a:endParaRPr lang="en-US" sz="4000" dirty="0" smtClean="0">
              <a:latin typeface="Times New Roman" pitchFamily="18" charset="0"/>
              <a:cs typeface="Times New Roman" pitchFamily="18" charset="0"/>
            </a:endParaRPr>
          </a:p>
          <a:p>
            <a:pPr marL="231775" indent="-231775" algn="just"/>
            <a:r>
              <a:rPr lang="en-US" sz="4000" dirty="0" smtClean="0">
                <a:latin typeface="Times New Roman" pitchFamily="18" charset="0"/>
                <a:cs typeface="Times New Roman" pitchFamily="18" charset="0"/>
              </a:rPr>
              <a:t>c. </a:t>
            </a:r>
            <a:r>
              <a:rPr lang="en-US" sz="4000" b="1" i="1" dirty="0" err="1" smtClean="0">
                <a:latin typeface="Times New Roman" pitchFamily="18" charset="0"/>
                <a:cs typeface="Times New Roman" pitchFamily="18" charset="0"/>
              </a:rPr>
              <a:t>Tindakan</a:t>
            </a:r>
            <a:r>
              <a:rPr lang="en-US" sz="4000" b="1" i="1" dirty="0" smtClean="0">
                <a:latin typeface="Times New Roman" pitchFamily="18" charset="0"/>
                <a:cs typeface="Times New Roman" pitchFamily="18" charset="0"/>
              </a:rPr>
              <a:t> </a:t>
            </a:r>
            <a:r>
              <a:rPr lang="en-US" sz="4000" b="1" i="1" dirty="0" err="1" smtClean="0">
                <a:latin typeface="Times New Roman" pitchFamily="18" charset="0"/>
                <a:cs typeface="Times New Roman" pitchFamily="18" charset="0"/>
              </a:rPr>
              <a:t>tradisional</a:t>
            </a:r>
            <a:r>
              <a:rPr lang="en-US" sz="4000" dirty="0" smtClean="0">
                <a:latin typeface="Times New Roman" pitchFamily="18" charset="0"/>
                <a:cs typeface="Times New Roman" pitchFamily="18" charset="0"/>
              </a:rPr>
              <a:t>, </a:t>
            </a:r>
          </a:p>
          <a:p>
            <a:pPr marL="231775" indent="-231775" algn="just"/>
            <a:r>
              <a:rPr lang="en-US" sz="4000" dirty="0" smtClean="0">
                <a:latin typeface="Times New Roman" pitchFamily="18" charset="0"/>
                <a:cs typeface="Times New Roman" pitchFamily="18" charset="0"/>
              </a:rPr>
              <a:t> </a:t>
            </a:r>
            <a:r>
              <a:rPr lang="en-US" sz="4400" dirty="0" err="1" smtClean="0">
                <a:latin typeface="Brush Script MT" pitchFamily="66" charset="0"/>
              </a:rPr>
              <a:t>adalah</a:t>
            </a:r>
            <a:r>
              <a:rPr lang="en-US" sz="4400" dirty="0" smtClean="0">
                <a:latin typeface="Brush Script MT" pitchFamily="66" charset="0"/>
              </a:rPr>
              <a:t> </a:t>
            </a:r>
            <a:r>
              <a:rPr lang="en-US" sz="4400" dirty="0" err="1" smtClean="0">
                <a:latin typeface="Brush Script MT" pitchFamily="66" charset="0"/>
              </a:rPr>
              <a:t>tindakan</a:t>
            </a:r>
            <a:r>
              <a:rPr lang="en-US" sz="4400" dirty="0" smtClean="0">
                <a:latin typeface="Brush Script MT" pitchFamily="66" charset="0"/>
              </a:rPr>
              <a:t> yang </a:t>
            </a:r>
            <a:r>
              <a:rPr lang="en-US" sz="4400" dirty="0" err="1" smtClean="0">
                <a:latin typeface="Brush Script MT" pitchFamily="66" charset="0"/>
              </a:rPr>
              <a:t>tidak</a:t>
            </a:r>
            <a:r>
              <a:rPr lang="en-US" sz="4400" dirty="0" smtClean="0">
                <a:latin typeface="Brush Script MT" pitchFamily="66" charset="0"/>
              </a:rPr>
              <a:t> </a:t>
            </a:r>
            <a:r>
              <a:rPr lang="en-US" sz="4400" dirty="0" err="1" smtClean="0">
                <a:latin typeface="Brush Script MT" pitchFamily="66" charset="0"/>
              </a:rPr>
              <a:t>mempertimbangkan</a:t>
            </a:r>
            <a:r>
              <a:rPr lang="en-US" sz="4400" dirty="0" smtClean="0">
                <a:latin typeface="Brush Script MT" pitchFamily="66" charset="0"/>
              </a:rPr>
              <a:t> </a:t>
            </a:r>
            <a:r>
              <a:rPr lang="en-US" sz="4400" dirty="0" err="1" smtClean="0">
                <a:latin typeface="Brush Script MT" pitchFamily="66" charset="0"/>
              </a:rPr>
              <a:t>rasio</a:t>
            </a:r>
            <a:r>
              <a:rPr lang="en-US" sz="4400" dirty="0" smtClean="0">
                <a:latin typeface="Brush Script MT" pitchFamily="66" charset="0"/>
              </a:rPr>
              <a:t>, </a:t>
            </a:r>
            <a:r>
              <a:rPr lang="en-US" sz="4400" dirty="0" err="1" smtClean="0">
                <a:latin typeface="Brush Script MT" pitchFamily="66" charset="0"/>
              </a:rPr>
              <a:t>yaitu</a:t>
            </a:r>
            <a:r>
              <a:rPr lang="en-US" sz="4400" dirty="0" smtClean="0">
                <a:latin typeface="Brush Script MT" pitchFamily="66" charset="0"/>
              </a:rPr>
              <a:t> </a:t>
            </a:r>
            <a:r>
              <a:rPr lang="en-US" sz="4400" dirty="0" err="1" smtClean="0">
                <a:latin typeface="Brush Script MT" pitchFamily="66" charset="0"/>
              </a:rPr>
              <a:t>tindakan-tindakan</a:t>
            </a:r>
            <a:r>
              <a:rPr lang="en-US" sz="4400" dirty="0" smtClean="0">
                <a:latin typeface="Brush Script MT" pitchFamily="66" charset="0"/>
              </a:rPr>
              <a:t> </a:t>
            </a:r>
            <a:r>
              <a:rPr lang="en-US" sz="4400" dirty="0" err="1" smtClean="0">
                <a:latin typeface="Brush Script MT" pitchFamily="66" charset="0"/>
              </a:rPr>
              <a:t>individu</a:t>
            </a:r>
            <a:r>
              <a:rPr lang="en-US" sz="4400" dirty="0" smtClean="0">
                <a:latin typeface="Brush Script MT" pitchFamily="66" charset="0"/>
              </a:rPr>
              <a:t>/</a:t>
            </a:r>
            <a:r>
              <a:rPr lang="en-US" sz="4400" dirty="0" err="1" smtClean="0">
                <a:latin typeface="Brush Script MT" pitchFamily="66" charset="0"/>
              </a:rPr>
              <a:t>kel</a:t>
            </a:r>
            <a:r>
              <a:rPr lang="en-US" sz="4400" dirty="0" smtClean="0">
                <a:latin typeface="Brush Script MT" pitchFamily="66" charset="0"/>
              </a:rPr>
              <a:t>. </a:t>
            </a:r>
            <a:r>
              <a:rPr lang="en-US" sz="4400" dirty="0" err="1" smtClean="0">
                <a:latin typeface="Brush Script MT" pitchFamily="66" charset="0"/>
              </a:rPr>
              <a:t>yg</a:t>
            </a:r>
            <a:r>
              <a:rPr lang="en-US" sz="4400" dirty="0" smtClean="0">
                <a:latin typeface="Brush Script MT" pitchFamily="66" charset="0"/>
              </a:rPr>
              <a:t> </a:t>
            </a:r>
            <a:r>
              <a:rPr lang="en-US" sz="4400" dirty="0" err="1" smtClean="0">
                <a:latin typeface="Brush Script MT" pitchFamily="66" charset="0"/>
              </a:rPr>
              <a:t>dilaksanakan</a:t>
            </a:r>
            <a:r>
              <a:rPr lang="en-US" sz="4400" dirty="0" smtClean="0">
                <a:latin typeface="Brush Script MT" pitchFamily="66" charset="0"/>
              </a:rPr>
              <a:t> </a:t>
            </a:r>
            <a:r>
              <a:rPr lang="en-US" sz="4400" dirty="0" err="1" smtClean="0">
                <a:latin typeface="Brush Script MT" pitchFamily="66" charset="0"/>
              </a:rPr>
              <a:t>atas</a:t>
            </a:r>
            <a:r>
              <a:rPr lang="en-US" sz="4400" dirty="0" smtClean="0">
                <a:latin typeface="Brush Script MT" pitchFamily="66" charset="0"/>
              </a:rPr>
              <a:t> </a:t>
            </a:r>
            <a:r>
              <a:rPr lang="en-US" sz="4400" dirty="0" err="1" smtClean="0">
                <a:latin typeface="Brush Script MT" pitchFamily="66" charset="0"/>
              </a:rPr>
              <a:t>dasar</a:t>
            </a:r>
            <a:r>
              <a:rPr lang="en-US" sz="4400" dirty="0" smtClean="0">
                <a:latin typeface="Brush Script MT" pitchFamily="66" charset="0"/>
              </a:rPr>
              <a:t> </a:t>
            </a:r>
            <a:r>
              <a:rPr lang="en-US" sz="4400" dirty="0" err="1" smtClean="0">
                <a:latin typeface="Brush Script MT" pitchFamily="66" charset="0"/>
              </a:rPr>
              <a:t>pertimbangan</a:t>
            </a:r>
            <a:r>
              <a:rPr lang="en-US" sz="4400" dirty="0" smtClean="0">
                <a:latin typeface="Brush Script MT" pitchFamily="66" charset="0"/>
              </a:rPr>
              <a:t> </a:t>
            </a:r>
            <a:r>
              <a:rPr lang="en-US" sz="4400" dirty="0" err="1" smtClean="0">
                <a:latin typeface="Brush Script MT" pitchFamily="66" charset="0"/>
              </a:rPr>
              <a:t>kebiasaan</a:t>
            </a:r>
            <a:r>
              <a:rPr lang="en-US" sz="4400" dirty="0" smtClean="0">
                <a:latin typeface="Brush Script MT" pitchFamily="66" charset="0"/>
              </a:rPr>
              <a:t>, </a:t>
            </a:r>
            <a:r>
              <a:rPr lang="en-US" sz="4400" dirty="0" err="1" smtClean="0">
                <a:latin typeface="Brush Script MT" pitchFamily="66" charset="0"/>
              </a:rPr>
              <a:t>tata</a:t>
            </a:r>
            <a:r>
              <a:rPr lang="en-US" sz="4400" dirty="0" smtClean="0">
                <a:latin typeface="Brush Script MT" pitchFamily="66" charset="0"/>
              </a:rPr>
              <a:t> </a:t>
            </a:r>
            <a:r>
              <a:rPr lang="en-US" sz="4400" dirty="0" err="1" smtClean="0">
                <a:latin typeface="Brush Script MT" pitchFamily="66" charset="0"/>
              </a:rPr>
              <a:t>cara</a:t>
            </a:r>
            <a:r>
              <a:rPr lang="en-US" sz="4400" dirty="0" smtClean="0">
                <a:latin typeface="Brush Script MT" pitchFamily="66" charset="0"/>
              </a:rPr>
              <a:t> </a:t>
            </a:r>
            <a:r>
              <a:rPr lang="en-US" sz="4400" dirty="0" err="1" smtClean="0">
                <a:latin typeface="Brush Script MT" pitchFamily="66" charset="0"/>
              </a:rPr>
              <a:t>adat</a:t>
            </a:r>
            <a:r>
              <a:rPr lang="en-US" sz="4400" dirty="0" smtClean="0">
                <a:latin typeface="Brush Script MT" pitchFamily="66" charset="0"/>
              </a:rPr>
              <a:t>, </a:t>
            </a:r>
            <a:r>
              <a:rPr lang="en-US" sz="4400" dirty="0" err="1" smtClean="0">
                <a:latin typeface="Brush Script MT" pitchFamily="66" charset="0"/>
              </a:rPr>
              <a:t>warisan</a:t>
            </a:r>
            <a:r>
              <a:rPr lang="en-US" sz="4400" dirty="0" smtClean="0">
                <a:latin typeface="Brush Script MT" pitchFamily="66" charset="0"/>
              </a:rPr>
              <a:t> </a:t>
            </a:r>
            <a:r>
              <a:rPr lang="en-US" sz="4400" dirty="0" err="1" smtClean="0">
                <a:latin typeface="Brush Script MT" pitchFamily="66" charset="0"/>
              </a:rPr>
              <a:t>kebudayaan</a:t>
            </a:r>
            <a:r>
              <a:rPr lang="en-US" sz="4400" dirty="0" smtClean="0">
                <a:latin typeface="Brush Script MT" pitchFamily="66" charset="0"/>
              </a:rPr>
              <a:t> </a:t>
            </a:r>
            <a:r>
              <a:rPr lang="en-US" sz="4400" dirty="0" err="1" smtClean="0">
                <a:latin typeface="Brush Script MT" pitchFamily="66" charset="0"/>
              </a:rPr>
              <a:t>leluhur</a:t>
            </a:r>
            <a:r>
              <a:rPr lang="en-US" sz="4400" dirty="0" smtClean="0">
                <a:latin typeface="Brush Script MT" pitchFamily="66" charset="0"/>
              </a:rPr>
              <a:t> (</a:t>
            </a:r>
            <a:r>
              <a:rPr lang="en-US" sz="4400" dirty="0" err="1" smtClean="0">
                <a:latin typeface="Brush Script MT" pitchFamily="66" charset="0"/>
              </a:rPr>
              <a:t>seperti</a:t>
            </a:r>
            <a:r>
              <a:rPr lang="en-US" sz="4400" dirty="0" smtClean="0">
                <a:latin typeface="Brush Script MT" pitchFamily="66" charset="0"/>
              </a:rPr>
              <a:t> </a:t>
            </a:r>
            <a:r>
              <a:rPr lang="en-US" sz="4400" dirty="0" err="1" smtClean="0">
                <a:latin typeface="Brush Script MT" pitchFamily="66" charset="0"/>
              </a:rPr>
              <a:t>upacara</a:t>
            </a:r>
            <a:r>
              <a:rPr lang="en-US" sz="4400" dirty="0" smtClean="0">
                <a:latin typeface="Brush Script MT" pitchFamily="66" charset="0"/>
              </a:rPr>
              <a:t>, </a:t>
            </a:r>
            <a:r>
              <a:rPr lang="en-US" sz="4400" dirty="0" err="1" smtClean="0">
                <a:latin typeface="Brush Script MT" pitchFamily="66" charset="0"/>
              </a:rPr>
              <a:t>pernikahan</a:t>
            </a:r>
            <a:r>
              <a:rPr lang="en-US" sz="4400" dirty="0" smtClean="0">
                <a:latin typeface="Brush Script MT" pitchFamily="66" charset="0"/>
              </a:rPr>
              <a:t>, </a:t>
            </a:r>
            <a:r>
              <a:rPr lang="en-US" sz="4400" dirty="0" err="1" smtClean="0">
                <a:latin typeface="Brush Script MT" pitchFamily="66" charset="0"/>
              </a:rPr>
              <a:t>mitoni</a:t>
            </a:r>
            <a:r>
              <a:rPr lang="en-US" sz="4400" dirty="0" smtClean="0">
                <a:latin typeface="Brush Script MT" pitchFamily="66" charset="0"/>
              </a:rPr>
              <a:t>, </a:t>
            </a:r>
            <a:r>
              <a:rPr lang="en-US" sz="4400" dirty="0" err="1" smtClean="0">
                <a:latin typeface="Brush Script MT" pitchFamily="66" charset="0"/>
              </a:rPr>
              <a:t>kelahiran</a:t>
            </a:r>
            <a:r>
              <a:rPr lang="en-US" sz="4400" dirty="0" smtClean="0">
                <a:latin typeface="Brush Script MT" pitchFamily="66" charset="0"/>
              </a:rPr>
              <a:t>, </a:t>
            </a:r>
            <a:r>
              <a:rPr lang="en-US" sz="4400" dirty="0" err="1" smtClean="0">
                <a:latin typeface="Brush Script MT" pitchFamily="66" charset="0"/>
              </a:rPr>
              <a:t>kematian</a:t>
            </a:r>
            <a:r>
              <a:rPr lang="en-US" sz="4400" dirty="0" smtClean="0">
                <a:latin typeface="Brush Script MT" pitchFamily="66" charset="0"/>
              </a:rPr>
              <a:t> </a:t>
            </a:r>
            <a:r>
              <a:rPr lang="en-US" sz="4400" dirty="0" err="1" smtClean="0">
                <a:latin typeface="Brush Script MT" pitchFamily="66" charset="0"/>
              </a:rPr>
              <a:t>dsb</a:t>
            </a:r>
            <a:r>
              <a:rPr lang="en-US" sz="4400" dirty="0" smtClean="0">
                <a:latin typeface="Brush Script MT" pitchFamily="66" charset="0"/>
              </a:rPr>
              <a:t>).</a:t>
            </a:r>
          </a:p>
          <a:p>
            <a:pPr marL="231775" indent="-231775" algn="just"/>
            <a:r>
              <a:rPr lang="en-US" sz="2800" dirty="0" smtClean="0"/>
              <a:t> </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14400" y="457200"/>
            <a:ext cx="7162800" cy="5943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4400" dirty="0" err="1" smtClean="0">
                <a:latin typeface="Times New Roman" pitchFamily="18" charset="0"/>
                <a:cs typeface="Times New Roman" pitchFamily="18" charset="0"/>
              </a:rPr>
              <a:t>d.</a:t>
            </a:r>
            <a:r>
              <a:rPr lang="en-US" sz="4400" b="1" i="1" dirty="0" err="1" smtClean="0">
                <a:latin typeface="Times New Roman" pitchFamily="18" charset="0"/>
                <a:cs typeface="Times New Roman" pitchFamily="18" charset="0"/>
              </a:rPr>
              <a:t>Tindakan</a:t>
            </a:r>
            <a:r>
              <a:rPr lang="en-US" sz="4400" b="1" i="1" dirty="0" smtClean="0">
                <a:latin typeface="Times New Roman" pitchFamily="18" charset="0"/>
                <a:cs typeface="Times New Roman" pitchFamily="18" charset="0"/>
              </a:rPr>
              <a:t> </a:t>
            </a:r>
            <a:r>
              <a:rPr lang="en-US" sz="4400" b="1" i="1" dirty="0" err="1" smtClean="0">
                <a:latin typeface="Times New Roman" pitchFamily="18" charset="0"/>
                <a:cs typeface="Times New Roman" pitchFamily="18" charset="0"/>
              </a:rPr>
              <a:t>afektif</a:t>
            </a:r>
            <a:r>
              <a:rPr lang="en-US" dirty="0" smtClean="0"/>
              <a:t>, </a:t>
            </a:r>
          </a:p>
          <a:p>
            <a:pPr marL="463550" algn="just"/>
            <a:r>
              <a:rPr lang="en-US" sz="4400" dirty="0" err="1" smtClean="0">
                <a:latin typeface="Brush Script MT" pitchFamily="66" charset="0"/>
              </a:rPr>
              <a:t>adalah</a:t>
            </a:r>
            <a:r>
              <a:rPr lang="en-US" sz="4400" dirty="0" smtClean="0">
                <a:latin typeface="Brush Script MT" pitchFamily="66" charset="0"/>
              </a:rPr>
              <a:t> </a:t>
            </a:r>
            <a:r>
              <a:rPr lang="en-US" sz="4400" dirty="0" err="1" smtClean="0">
                <a:latin typeface="Brush Script MT" pitchFamily="66" charset="0"/>
              </a:rPr>
              <a:t>tindakan</a:t>
            </a:r>
            <a:r>
              <a:rPr lang="en-US" sz="4400" dirty="0" smtClean="0">
                <a:latin typeface="Brush Script MT" pitchFamily="66" charset="0"/>
              </a:rPr>
              <a:t> yang </a:t>
            </a:r>
            <a:r>
              <a:rPr lang="en-US" sz="4400" dirty="0" err="1" smtClean="0">
                <a:latin typeface="Brush Script MT" pitchFamily="66" charset="0"/>
              </a:rPr>
              <a:t>dilakukan</a:t>
            </a:r>
            <a:r>
              <a:rPr lang="en-US" sz="4400" dirty="0" smtClean="0">
                <a:latin typeface="Brush Script MT" pitchFamily="66" charset="0"/>
              </a:rPr>
              <a:t> </a:t>
            </a:r>
            <a:r>
              <a:rPr lang="en-US" sz="4400" dirty="0" err="1" smtClean="0">
                <a:latin typeface="Brush Script MT" pitchFamily="66" charset="0"/>
              </a:rPr>
              <a:t>oleh</a:t>
            </a:r>
            <a:r>
              <a:rPr lang="en-US" sz="4400" dirty="0" smtClean="0">
                <a:latin typeface="Brush Script MT" pitchFamily="66" charset="0"/>
              </a:rPr>
              <a:t> </a:t>
            </a:r>
            <a:r>
              <a:rPr lang="en-US" sz="4400" dirty="0" err="1" smtClean="0">
                <a:latin typeface="Brush Script MT" pitchFamily="66" charset="0"/>
              </a:rPr>
              <a:t>seseorang</a:t>
            </a:r>
            <a:r>
              <a:rPr lang="en-US" sz="4400" dirty="0" smtClean="0">
                <a:latin typeface="Brush Script MT" pitchFamily="66" charset="0"/>
              </a:rPr>
              <a:t> </a:t>
            </a:r>
            <a:r>
              <a:rPr lang="en-US" sz="4400" dirty="0" err="1" smtClean="0">
                <a:latin typeface="Brush Script MT" pitchFamily="66" charset="0"/>
              </a:rPr>
              <a:t>ataupun</a:t>
            </a:r>
            <a:r>
              <a:rPr lang="en-US" sz="4400" dirty="0" smtClean="0">
                <a:latin typeface="Brush Script MT" pitchFamily="66" charset="0"/>
              </a:rPr>
              <a:t> </a:t>
            </a:r>
            <a:r>
              <a:rPr lang="en-US" sz="4400" dirty="0" err="1" smtClean="0">
                <a:latin typeface="Brush Script MT" pitchFamily="66" charset="0"/>
              </a:rPr>
              <a:t>kelompok</a:t>
            </a:r>
            <a:r>
              <a:rPr lang="en-US" sz="4400" dirty="0" smtClean="0">
                <a:latin typeface="Brush Script MT" pitchFamily="66" charset="0"/>
              </a:rPr>
              <a:t> </a:t>
            </a:r>
            <a:r>
              <a:rPr lang="en-US" sz="4400" dirty="0" err="1" smtClean="0">
                <a:latin typeface="Brush Script MT" pitchFamily="66" charset="0"/>
              </a:rPr>
              <a:t>berdasarkan</a:t>
            </a:r>
            <a:r>
              <a:rPr lang="en-US" sz="4400" dirty="0" smtClean="0">
                <a:latin typeface="Brush Script MT" pitchFamily="66" charset="0"/>
              </a:rPr>
              <a:t> </a:t>
            </a:r>
            <a:r>
              <a:rPr lang="en-US" sz="4400" dirty="0" err="1" smtClean="0">
                <a:latin typeface="Brush Script MT" pitchFamily="66" charset="0"/>
              </a:rPr>
              <a:t>perasaan</a:t>
            </a:r>
            <a:r>
              <a:rPr lang="en-US" sz="4400" dirty="0" smtClean="0">
                <a:latin typeface="Brush Script MT" pitchFamily="66" charset="0"/>
              </a:rPr>
              <a:t> (</a:t>
            </a:r>
            <a:r>
              <a:rPr lang="en-US" sz="4400" dirty="0" err="1" smtClean="0">
                <a:latin typeface="Brush Script MT" pitchFamily="66" charset="0"/>
              </a:rPr>
              <a:t>afeksi</a:t>
            </a:r>
            <a:r>
              <a:rPr lang="en-US" sz="4400" dirty="0" smtClean="0">
                <a:latin typeface="Brush Script MT" pitchFamily="66" charset="0"/>
              </a:rPr>
              <a:t>) </a:t>
            </a:r>
            <a:r>
              <a:rPr lang="en-US" sz="4400" dirty="0" err="1" smtClean="0">
                <a:latin typeface="Brush Script MT" pitchFamily="66" charset="0"/>
              </a:rPr>
              <a:t>atau</a:t>
            </a:r>
            <a:r>
              <a:rPr lang="en-US" sz="4400" dirty="0" smtClean="0">
                <a:latin typeface="Brush Script MT" pitchFamily="66" charset="0"/>
              </a:rPr>
              <a:t> </a:t>
            </a:r>
            <a:r>
              <a:rPr lang="en-US" sz="4400" dirty="0" err="1" smtClean="0">
                <a:latin typeface="Brush Script MT" pitchFamily="66" charset="0"/>
              </a:rPr>
              <a:t>emosi</a:t>
            </a:r>
            <a:r>
              <a:rPr lang="en-US" sz="4400" dirty="0" smtClean="0">
                <a:latin typeface="Brush Script MT" pitchFamily="66" charset="0"/>
              </a:rPr>
              <a:t> (</a:t>
            </a:r>
            <a:r>
              <a:rPr lang="en-US" sz="4400" dirty="0" err="1" smtClean="0">
                <a:latin typeface="Brush Script MT" pitchFamily="66" charset="0"/>
              </a:rPr>
              <a:t>misal</a:t>
            </a:r>
            <a:r>
              <a:rPr lang="en-US" sz="4400" dirty="0" smtClean="0">
                <a:latin typeface="Brush Script MT" pitchFamily="66" charset="0"/>
              </a:rPr>
              <a:t>, </a:t>
            </a:r>
            <a:r>
              <a:rPr lang="en-US" sz="4400" dirty="0" err="1" smtClean="0">
                <a:latin typeface="Brush Script MT" pitchFamily="66" charset="0"/>
              </a:rPr>
              <a:t>mengamuk</a:t>
            </a:r>
            <a:r>
              <a:rPr lang="en-US" sz="4400" dirty="0" smtClean="0">
                <a:latin typeface="Brush Script MT" pitchFamily="66" charset="0"/>
              </a:rPr>
              <a:t>, </a:t>
            </a:r>
            <a:r>
              <a:rPr lang="en-US" sz="4400" dirty="0" err="1" smtClean="0">
                <a:latin typeface="Brush Script MT" pitchFamily="66" charset="0"/>
              </a:rPr>
              <a:t>mabuk</a:t>
            </a:r>
            <a:r>
              <a:rPr lang="en-US" sz="4400" dirty="0" smtClean="0">
                <a:latin typeface="Brush Script MT" pitchFamily="66" charset="0"/>
              </a:rPr>
              <a:t>, </a:t>
            </a:r>
            <a:r>
              <a:rPr lang="en-US" sz="4400" dirty="0" err="1" smtClean="0">
                <a:latin typeface="Brush Script MT" pitchFamily="66" charset="0"/>
              </a:rPr>
              <a:t>melompat</a:t>
            </a:r>
            <a:r>
              <a:rPr lang="en-US" sz="4400" dirty="0" smtClean="0">
                <a:latin typeface="Brush Script MT" pitchFamily="66" charset="0"/>
              </a:rPr>
              <a:t> /</a:t>
            </a:r>
            <a:r>
              <a:rPr lang="en-US" sz="4400" dirty="0" err="1" smtClean="0">
                <a:latin typeface="Brush Script MT" pitchFamily="66" charset="0"/>
              </a:rPr>
              <a:t>menjerit</a:t>
            </a:r>
            <a:r>
              <a:rPr lang="en-US" sz="4400" dirty="0" smtClean="0">
                <a:latin typeface="Brush Script MT" pitchFamily="66" charset="0"/>
              </a:rPr>
              <a:t> /</a:t>
            </a:r>
            <a:r>
              <a:rPr lang="en-US" sz="4400" dirty="0" err="1" smtClean="0">
                <a:latin typeface="Brush Script MT" pitchFamily="66" charset="0"/>
              </a:rPr>
              <a:t>tertawa</a:t>
            </a:r>
            <a:r>
              <a:rPr lang="en-US" sz="4400" dirty="0" smtClean="0">
                <a:latin typeface="Brush Script MT" pitchFamily="66" charset="0"/>
              </a:rPr>
              <a:t> /</a:t>
            </a:r>
            <a:r>
              <a:rPr lang="en-US" sz="4400" dirty="0" err="1" smtClean="0">
                <a:latin typeface="Brush Script MT" pitchFamily="66" charset="0"/>
              </a:rPr>
              <a:t>menangis</a:t>
            </a:r>
            <a:r>
              <a:rPr lang="en-US" sz="4400" dirty="0" smtClean="0">
                <a:latin typeface="Brush Script MT" pitchFamily="66" charset="0"/>
              </a:rPr>
              <a:t> </a:t>
            </a:r>
            <a:r>
              <a:rPr lang="en-US" sz="4400" dirty="0" err="1" smtClean="0">
                <a:latin typeface="Brush Script MT" pitchFamily="66" charset="0"/>
              </a:rPr>
              <a:t>karena</a:t>
            </a:r>
            <a:r>
              <a:rPr lang="en-US" sz="4400" dirty="0" smtClean="0">
                <a:latin typeface="Brush Script MT" pitchFamily="66" charset="0"/>
              </a:rPr>
              <a:t> </a:t>
            </a:r>
            <a:r>
              <a:rPr lang="en-US" sz="4400" dirty="0" err="1" smtClean="0">
                <a:latin typeface="Brush Script MT" pitchFamily="66" charset="0"/>
              </a:rPr>
              <a:t>senang</a:t>
            </a:r>
            <a:r>
              <a:rPr lang="en-US" sz="4400" dirty="0" smtClean="0">
                <a:latin typeface="Brush Script MT" pitchFamily="66" charset="0"/>
              </a:rPr>
              <a:t> </a:t>
            </a:r>
            <a:r>
              <a:rPr lang="en-US" sz="4400" dirty="0" err="1" smtClean="0">
                <a:latin typeface="Brush Script MT" pitchFamily="66" charset="0"/>
              </a:rPr>
              <a:t>atau</a:t>
            </a:r>
            <a:r>
              <a:rPr lang="en-US" sz="4400" dirty="0" smtClean="0">
                <a:latin typeface="Brush Script MT" pitchFamily="66" charset="0"/>
              </a:rPr>
              <a:t> </a:t>
            </a:r>
            <a:r>
              <a:rPr lang="en-US" sz="4400" dirty="0" err="1" smtClean="0">
                <a:latin typeface="Brush Script MT" pitchFamily="66" charset="0"/>
              </a:rPr>
              <a:t>susah</a:t>
            </a:r>
            <a:r>
              <a:rPr lang="en-US" sz="4400" dirty="0" smtClean="0">
                <a:latin typeface="Brush Script MT" pitchFamily="66" charset="0"/>
              </a:rPr>
              <a:t>) </a:t>
            </a:r>
            <a:endParaRPr lang="en-US" sz="4400" dirty="0">
              <a:latin typeface="Brush Script MT"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04800" y="228600"/>
            <a:ext cx="8610600" cy="6400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2800" dirty="0" smtClean="0">
              <a:latin typeface="Kristen ITC" pitchFamily="66" charset="0"/>
            </a:endParaRPr>
          </a:p>
          <a:p>
            <a:pPr algn="ctr"/>
            <a:r>
              <a:rPr lang="en-US" sz="2800" dirty="0" err="1" smtClean="0">
                <a:latin typeface="Kristen ITC" pitchFamily="66" charset="0"/>
              </a:rPr>
              <a:t>Tidak</a:t>
            </a:r>
            <a:r>
              <a:rPr lang="en-US" sz="2800" dirty="0" smtClean="0">
                <a:latin typeface="Kristen ITC" pitchFamily="66" charset="0"/>
              </a:rPr>
              <a:t> </a:t>
            </a:r>
            <a:r>
              <a:rPr lang="en-US" sz="2800" dirty="0" err="1" smtClean="0">
                <a:latin typeface="Kristen ITC" pitchFamily="66" charset="0"/>
              </a:rPr>
              <a:t>semua</a:t>
            </a:r>
            <a:r>
              <a:rPr lang="en-US" sz="2800" dirty="0" smtClean="0">
                <a:latin typeface="Kristen ITC" pitchFamily="66" charset="0"/>
              </a:rPr>
              <a:t> </a:t>
            </a:r>
            <a:r>
              <a:rPr lang="en-US" sz="2800" dirty="0" err="1" smtClean="0">
                <a:latin typeface="Kristen ITC" pitchFamily="66" charset="0"/>
              </a:rPr>
              <a:t>tindakan</a:t>
            </a:r>
            <a:r>
              <a:rPr lang="en-US" sz="2800" dirty="0" smtClean="0">
                <a:latin typeface="Kristen ITC" pitchFamily="66" charset="0"/>
              </a:rPr>
              <a:t> </a:t>
            </a:r>
            <a:r>
              <a:rPr lang="en-US" sz="2800" dirty="0" err="1" smtClean="0">
                <a:latin typeface="Kristen ITC" pitchFamily="66" charset="0"/>
              </a:rPr>
              <a:t>individu</a:t>
            </a:r>
            <a:r>
              <a:rPr lang="en-US" sz="2800" dirty="0" smtClean="0">
                <a:latin typeface="Kristen ITC" pitchFamily="66" charset="0"/>
              </a:rPr>
              <a:t> </a:t>
            </a:r>
            <a:r>
              <a:rPr lang="en-US" sz="2800" dirty="0" err="1" smtClean="0">
                <a:latin typeface="Kristen ITC" pitchFamily="66" charset="0"/>
              </a:rPr>
              <a:t>dinyatakan</a:t>
            </a:r>
            <a:r>
              <a:rPr lang="en-US" sz="2800" dirty="0" smtClean="0">
                <a:latin typeface="Kristen ITC" pitchFamily="66" charset="0"/>
              </a:rPr>
              <a:t> </a:t>
            </a:r>
            <a:r>
              <a:rPr lang="en-US" sz="2800" dirty="0" err="1" smtClean="0">
                <a:latin typeface="Kristen ITC" pitchFamily="66" charset="0"/>
              </a:rPr>
              <a:t>sebagai</a:t>
            </a:r>
            <a:r>
              <a:rPr lang="en-US" sz="2800" dirty="0" smtClean="0">
                <a:latin typeface="Kristen ITC" pitchFamily="66" charset="0"/>
              </a:rPr>
              <a:t> </a:t>
            </a:r>
            <a:r>
              <a:rPr lang="en-US" sz="2800" dirty="0" err="1" smtClean="0">
                <a:latin typeface="Kristen ITC" pitchFamily="66" charset="0"/>
              </a:rPr>
              <a:t>tindakan</a:t>
            </a:r>
            <a:r>
              <a:rPr lang="en-US" sz="2800" dirty="0" smtClean="0">
                <a:latin typeface="Kristen ITC" pitchFamily="66" charset="0"/>
              </a:rPr>
              <a:t> </a:t>
            </a:r>
            <a:r>
              <a:rPr lang="en-US" sz="2800" dirty="0" err="1" smtClean="0">
                <a:latin typeface="Kristen ITC" pitchFamily="66" charset="0"/>
              </a:rPr>
              <a:t>sosial</a:t>
            </a:r>
            <a:r>
              <a:rPr lang="en-US" sz="2800" dirty="0" smtClean="0">
                <a:latin typeface="Kristen ITC" pitchFamily="66" charset="0"/>
              </a:rPr>
              <a:t>, </a:t>
            </a:r>
            <a:r>
              <a:rPr lang="en-US" sz="2800" dirty="0" err="1" smtClean="0">
                <a:latin typeface="Kristen ITC" pitchFamily="66" charset="0"/>
              </a:rPr>
              <a:t>misalnya</a:t>
            </a:r>
            <a:r>
              <a:rPr lang="en-US" sz="2800" dirty="0" smtClean="0">
                <a:latin typeface="Kristen ITC" pitchFamily="66" charset="0"/>
              </a:rPr>
              <a:t> :</a:t>
            </a:r>
          </a:p>
          <a:p>
            <a:pPr algn="ctr"/>
            <a:endParaRPr lang="en-US" sz="3200" dirty="0" smtClean="0">
              <a:latin typeface="Kristen ITC" pitchFamily="66" charset="0"/>
            </a:endParaRPr>
          </a:p>
          <a:p>
            <a:pPr algn="ctr"/>
            <a:r>
              <a:rPr lang="en-US" sz="3200" dirty="0" err="1" smtClean="0">
                <a:latin typeface="Kristen ITC" pitchFamily="66" charset="0"/>
              </a:rPr>
              <a:t>Seorang</a:t>
            </a:r>
            <a:r>
              <a:rPr lang="en-US" sz="3200" dirty="0" smtClean="0">
                <a:latin typeface="Kristen ITC" pitchFamily="66" charset="0"/>
              </a:rPr>
              <a:t> </a:t>
            </a:r>
            <a:r>
              <a:rPr lang="en-US" sz="3200" dirty="0" err="1" smtClean="0">
                <a:latin typeface="Kristen ITC" pitchFamily="66" charset="0"/>
              </a:rPr>
              <a:t>pria</a:t>
            </a:r>
            <a:r>
              <a:rPr lang="en-US" sz="3200" dirty="0" smtClean="0">
                <a:latin typeface="Kristen ITC" pitchFamily="66" charset="0"/>
              </a:rPr>
              <a:t> </a:t>
            </a:r>
            <a:r>
              <a:rPr lang="en-US" sz="3200" dirty="0" err="1" smtClean="0">
                <a:latin typeface="Kristen ITC" pitchFamily="66" charset="0"/>
              </a:rPr>
              <a:t>dikamar</a:t>
            </a:r>
            <a:r>
              <a:rPr lang="en-US" sz="3200" dirty="0" smtClean="0">
                <a:latin typeface="Kristen ITC" pitchFamily="66" charset="0"/>
              </a:rPr>
              <a:t> </a:t>
            </a:r>
            <a:r>
              <a:rPr lang="en-US" sz="3200" dirty="0" err="1" smtClean="0">
                <a:latin typeface="Kristen ITC" pitchFamily="66" charset="0"/>
              </a:rPr>
              <a:t>memikirkan</a:t>
            </a:r>
            <a:r>
              <a:rPr lang="en-US" sz="3200" dirty="0" smtClean="0">
                <a:latin typeface="Kristen ITC" pitchFamily="66" charset="0"/>
              </a:rPr>
              <a:t> </a:t>
            </a:r>
            <a:r>
              <a:rPr lang="en-US" sz="3200" dirty="0" err="1" smtClean="0">
                <a:latin typeface="Kristen ITC" pitchFamily="66" charset="0"/>
              </a:rPr>
              <a:t>gadis</a:t>
            </a:r>
            <a:r>
              <a:rPr lang="en-US" sz="3200" dirty="0" smtClean="0">
                <a:latin typeface="Kristen ITC" pitchFamily="66" charset="0"/>
              </a:rPr>
              <a:t> </a:t>
            </a:r>
            <a:r>
              <a:rPr lang="en-US" sz="3200" dirty="0" err="1" smtClean="0">
                <a:latin typeface="Kristen ITC" pitchFamily="66" charset="0"/>
              </a:rPr>
              <a:t>pujaannya</a:t>
            </a:r>
            <a:endParaRPr lang="en-US" sz="3200" dirty="0" smtClean="0">
              <a:latin typeface="Kristen ITC" pitchFamily="66" charset="0"/>
            </a:endParaRPr>
          </a:p>
          <a:p>
            <a:pPr algn="ctr"/>
            <a:endParaRPr lang="en-US" sz="3200" dirty="0" smtClean="0">
              <a:latin typeface="Kristen ITC" pitchFamily="66" charset="0"/>
            </a:endParaRPr>
          </a:p>
          <a:p>
            <a:pPr algn="ctr"/>
            <a:r>
              <a:rPr lang="en-US" sz="2400" dirty="0" err="1" smtClean="0">
                <a:latin typeface="Kristen ITC" pitchFamily="66" charset="0"/>
              </a:rPr>
              <a:t>Seseorang</a:t>
            </a:r>
            <a:r>
              <a:rPr lang="en-US" sz="2400" dirty="0" smtClean="0">
                <a:latin typeface="Kristen ITC" pitchFamily="66" charset="0"/>
              </a:rPr>
              <a:t> </a:t>
            </a:r>
            <a:r>
              <a:rPr lang="en-US" sz="2400" dirty="0" err="1" smtClean="0">
                <a:latin typeface="Kristen ITC" pitchFamily="66" charset="0"/>
              </a:rPr>
              <a:t>menyanyi</a:t>
            </a:r>
            <a:r>
              <a:rPr lang="en-US" sz="2400" dirty="0" smtClean="0">
                <a:latin typeface="Kristen ITC" pitchFamily="66" charset="0"/>
              </a:rPr>
              <a:t> </a:t>
            </a:r>
            <a:r>
              <a:rPr lang="en-US" sz="2400" dirty="0" err="1" smtClean="0">
                <a:latin typeface="Kristen ITC" pitchFamily="66" charset="0"/>
              </a:rPr>
              <a:t>di</a:t>
            </a:r>
            <a:r>
              <a:rPr lang="en-US" sz="2400" dirty="0" smtClean="0">
                <a:latin typeface="Kristen ITC" pitchFamily="66" charset="0"/>
              </a:rPr>
              <a:t> </a:t>
            </a:r>
            <a:r>
              <a:rPr lang="en-US" sz="2400" dirty="0" err="1" smtClean="0">
                <a:latin typeface="Kristen ITC" pitchFamily="66" charset="0"/>
              </a:rPr>
              <a:t>kamar</a:t>
            </a:r>
            <a:r>
              <a:rPr lang="en-US" sz="2400" dirty="0" smtClean="0">
                <a:latin typeface="Kristen ITC" pitchFamily="66" charset="0"/>
              </a:rPr>
              <a:t> </a:t>
            </a:r>
            <a:r>
              <a:rPr lang="en-US" sz="2400" dirty="0" err="1" smtClean="0">
                <a:latin typeface="Kristen ITC" pitchFamily="66" charset="0"/>
              </a:rPr>
              <a:t>mandi</a:t>
            </a:r>
            <a:endParaRPr lang="en-US" sz="2400" dirty="0" smtClean="0">
              <a:latin typeface="Kristen ITC" pitchFamily="66" charset="0"/>
            </a:endParaRPr>
          </a:p>
          <a:p>
            <a:pPr algn="ctr"/>
            <a:endParaRPr lang="en-US" sz="3200" dirty="0" smtClean="0">
              <a:latin typeface="Kristen ITC" pitchFamily="66" charset="0"/>
            </a:endParaRPr>
          </a:p>
          <a:p>
            <a:pPr algn="ctr"/>
            <a:r>
              <a:rPr lang="en-US" sz="2400" dirty="0" err="1" smtClean="0">
                <a:latin typeface="Kristen ITC" pitchFamily="66" charset="0"/>
              </a:rPr>
              <a:t>Tindakan</a:t>
            </a:r>
            <a:r>
              <a:rPr lang="en-US" sz="2400" dirty="0" smtClean="0">
                <a:latin typeface="Kristen ITC" pitchFamily="66" charset="0"/>
              </a:rPr>
              <a:t> </a:t>
            </a:r>
            <a:r>
              <a:rPr lang="en-US" sz="2400" dirty="0" err="1" smtClean="0">
                <a:latin typeface="Kristen ITC" pitchFamily="66" charset="0"/>
              </a:rPr>
              <a:t>tersebut</a:t>
            </a:r>
            <a:r>
              <a:rPr lang="en-US" sz="2400" dirty="0" smtClean="0">
                <a:latin typeface="Kristen ITC" pitchFamily="66" charset="0"/>
              </a:rPr>
              <a:t> </a:t>
            </a:r>
            <a:r>
              <a:rPr lang="en-US" sz="2400" b="1" dirty="0" err="1" smtClean="0">
                <a:latin typeface="Kristen ITC" pitchFamily="66" charset="0"/>
              </a:rPr>
              <a:t>tidak</a:t>
            </a:r>
            <a:r>
              <a:rPr lang="en-US" sz="2400" dirty="0" smtClean="0">
                <a:latin typeface="Kristen ITC" pitchFamily="66" charset="0"/>
              </a:rPr>
              <a:t> </a:t>
            </a:r>
            <a:r>
              <a:rPr lang="en-US" sz="2400" dirty="0" err="1" smtClean="0">
                <a:latin typeface="Kristen ITC" pitchFamily="66" charset="0"/>
              </a:rPr>
              <a:t>menimbulkan</a:t>
            </a:r>
            <a:r>
              <a:rPr lang="en-US" sz="2400" dirty="0" smtClean="0">
                <a:latin typeface="Kristen ITC" pitchFamily="66" charset="0"/>
              </a:rPr>
              <a:t> </a:t>
            </a:r>
            <a:r>
              <a:rPr lang="en-US" sz="2400" dirty="0" err="1" smtClean="0">
                <a:latin typeface="Kristen ITC" pitchFamily="66" charset="0"/>
              </a:rPr>
              <a:t>dampak</a:t>
            </a:r>
            <a:r>
              <a:rPr lang="en-US" sz="2400" dirty="0" smtClean="0">
                <a:latin typeface="Kristen ITC" pitchFamily="66" charset="0"/>
              </a:rPr>
              <a:t> </a:t>
            </a:r>
            <a:r>
              <a:rPr lang="en-US" sz="2400" dirty="0" err="1" smtClean="0">
                <a:latin typeface="Kristen ITC" pitchFamily="66" charset="0"/>
              </a:rPr>
              <a:t>apapun</a:t>
            </a:r>
            <a:r>
              <a:rPr lang="en-US" sz="2400" dirty="0" smtClean="0">
                <a:latin typeface="Kristen ITC" pitchFamily="66" charset="0"/>
              </a:rPr>
              <a:t> </a:t>
            </a:r>
            <a:r>
              <a:rPr lang="en-US" sz="2400" dirty="0" err="1" smtClean="0">
                <a:latin typeface="Kristen ITC" pitchFamily="66" charset="0"/>
              </a:rPr>
              <a:t>terhadap</a:t>
            </a:r>
            <a:r>
              <a:rPr lang="en-US" sz="2400" dirty="0" smtClean="0">
                <a:latin typeface="Kristen ITC" pitchFamily="66" charset="0"/>
              </a:rPr>
              <a:t> </a:t>
            </a:r>
            <a:r>
              <a:rPr lang="en-US" sz="2400" dirty="0" err="1" smtClean="0">
                <a:latin typeface="Kristen ITC" pitchFamily="66" charset="0"/>
              </a:rPr>
              <a:t>orang</a:t>
            </a:r>
            <a:r>
              <a:rPr lang="en-US" sz="2400" dirty="0" smtClean="0">
                <a:latin typeface="Kristen ITC" pitchFamily="66" charset="0"/>
              </a:rPr>
              <a:t> lain</a:t>
            </a:r>
            <a:endParaRPr lang="en-US" sz="2400" dirty="0">
              <a:latin typeface="Kristen ITC"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8600" y="228600"/>
            <a:ext cx="8686800" cy="6400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dirty="0" err="1" smtClean="0">
                <a:latin typeface="Kristen ITC" pitchFamily="66" charset="0"/>
              </a:rPr>
              <a:t>Baru</a:t>
            </a:r>
            <a:r>
              <a:rPr lang="en-US" sz="2800" dirty="0" smtClean="0">
                <a:latin typeface="Kristen ITC" pitchFamily="66" charset="0"/>
              </a:rPr>
              <a:t> </a:t>
            </a:r>
            <a:r>
              <a:rPr lang="en-US" sz="2800" dirty="0" err="1" smtClean="0">
                <a:latin typeface="Kristen ITC" pitchFamily="66" charset="0"/>
              </a:rPr>
              <a:t>tindakan</a:t>
            </a:r>
            <a:r>
              <a:rPr lang="en-US" sz="2800" dirty="0" smtClean="0">
                <a:latin typeface="Kristen ITC" pitchFamily="66" charset="0"/>
              </a:rPr>
              <a:t> </a:t>
            </a:r>
            <a:r>
              <a:rPr lang="en-US" sz="2800" dirty="0" err="1" smtClean="0">
                <a:latin typeface="Kristen ITC" pitchFamily="66" charset="0"/>
              </a:rPr>
              <a:t>itu</a:t>
            </a:r>
            <a:r>
              <a:rPr lang="en-US" sz="2800" dirty="0" smtClean="0">
                <a:latin typeface="Kristen ITC" pitchFamily="66" charset="0"/>
              </a:rPr>
              <a:t> </a:t>
            </a:r>
            <a:r>
              <a:rPr lang="en-US" sz="2800" dirty="0" err="1" smtClean="0">
                <a:latin typeface="Kristen ITC" pitchFamily="66" charset="0"/>
              </a:rPr>
              <a:t>dikatakan</a:t>
            </a:r>
            <a:r>
              <a:rPr lang="en-US" sz="2800" dirty="0" smtClean="0">
                <a:latin typeface="Kristen ITC" pitchFamily="66" charset="0"/>
              </a:rPr>
              <a:t> </a:t>
            </a:r>
            <a:r>
              <a:rPr lang="en-US" sz="2800" dirty="0" err="1" smtClean="0">
                <a:latin typeface="Kristen ITC" pitchFamily="66" charset="0"/>
              </a:rPr>
              <a:t>interakssi</a:t>
            </a:r>
            <a:r>
              <a:rPr lang="en-US" sz="2800" dirty="0" smtClean="0">
                <a:latin typeface="Kristen ITC" pitchFamily="66" charset="0"/>
              </a:rPr>
              <a:t> </a:t>
            </a:r>
            <a:r>
              <a:rPr lang="en-US" sz="2800" dirty="0" err="1" smtClean="0">
                <a:latin typeface="Kristen ITC" pitchFamily="66" charset="0"/>
              </a:rPr>
              <a:t>sosial</a:t>
            </a:r>
            <a:r>
              <a:rPr lang="en-US" sz="2800" dirty="0" smtClean="0">
                <a:latin typeface="Kristen ITC" pitchFamily="66" charset="0"/>
              </a:rPr>
              <a:t> </a:t>
            </a:r>
            <a:r>
              <a:rPr lang="en-US" sz="2800" dirty="0" err="1" smtClean="0">
                <a:latin typeface="Kristen ITC" pitchFamily="66" charset="0"/>
              </a:rPr>
              <a:t>bila</a:t>
            </a:r>
            <a:r>
              <a:rPr lang="en-US" sz="2800" dirty="0" smtClean="0">
                <a:latin typeface="Kristen ITC" pitchFamily="66" charset="0"/>
              </a:rPr>
              <a:t> :</a:t>
            </a:r>
          </a:p>
          <a:p>
            <a:pPr algn="ctr"/>
            <a:endParaRPr lang="en-US" sz="2800" dirty="0" smtClean="0">
              <a:latin typeface="Kristen ITC" pitchFamily="66" charset="0"/>
            </a:endParaRPr>
          </a:p>
          <a:p>
            <a:pPr algn="ctr"/>
            <a:r>
              <a:rPr lang="en-US" sz="2800" dirty="0" err="1" smtClean="0">
                <a:latin typeface="Kristen ITC" pitchFamily="66" charset="0"/>
              </a:rPr>
              <a:t>Seorang</a:t>
            </a:r>
            <a:r>
              <a:rPr lang="en-US" sz="2800" dirty="0" smtClean="0">
                <a:latin typeface="Kristen ITC" pitchFamily="66" charset="0"/>
              </a:rPr>
              <a:t> </a:t>
            </a:r>
            <a:r>
              <a:rPr lang="en-US" sz="2800" dirty="0" err="1" smtClean="0">
                <a:latin typeface="Kristen ITC" pitchFamily="66" charset="0"/>
              </a:rPr>
              <a:t>pria</a:t>
            </a:r>
            <a:r>
              <a:rPr lang="en-US" sz="2800" dirty="0" smtClean="0">
                <a:latin typeface="Kristen ITC" pitchFamily="66" charset="0"/>
              </a:rPr>
              <a:t> </a:t>
            </a:r>
            <a:r>
              <a:rPr lang="en-US" sz="2800" dirty="0" err="1" smtClean="0">
                <a:latin typeface="Kristen ITC" pitchFamily="66" charset="0"/>
              </a:rPr>
              <a:t>menyerahkan</a:t>
            </a:r>
            <a:r>
              <a:rPr lang="en-US" sz="2800" dirty="0" smtClean="0">
                <a:latin typeface="Kristen ITC" pitchFamily="66" charset="0"/>
              </a:rPr>
              <a:t> </a:t>
            </a:r>
            <a:r>
              <a:rPr lang="en-US" sz="2800" dirty="0" err="1" smtClean="0">
                <a:latin typeface="Kristen ITC" pitchFamily="66" charset="0"/>
              </a:rPr>
              <a:t>sekuntum</a:t>
            </a:r>
            <a:r>
              <a:rPr lang="en-US" sz="2800" dirty="0" smtClean="0">
                <a:latin typeface="Kristen ITC" pitchFamily="66" charset="0"/>
              </a:rPr>
              <a:t> </a:t>
            </a:r>
            <a:r>
              <a:rPr lang="en-US" sz="2800" dirty="0" err="1" smtClean="0">
                <a:latin typeface="Kristen ITC" pitchFamily="66" charset="0"/>
              </a:rPr>
              <a:t>bunga</a:t>
            </a:r>
            <a:r>
              <a:rPr lang="en-US" sz="2800" dirty="0" smtClean="0">
                <a:latin typeface="Kristen ITC" pitchFamily="66" charset="0"/>
              </a:rPr>
              <a:t> </a:t>
            </a:r>
            <a:r>
              <a:rPr lang="en-US" sz="2800" dirty="0" err="1" smtClean="0">
                <a:latin typeface="Kristen ITC" pitchFamily="66" charset="0"/>
              </a:rPr>
              <a:t>pada</a:t>
            </a:r>
            <a:r>
              <a:rPr lang="en-US" sz="2800" dirty="0" smtClean="0">
                <a:latin typeface="Kristen ITC" pitchFamily="66" charset="0"/>
              </a:rPr>
              <a:t> </a:t>
            </a:r>
            <a:r>
              <a:rPr lang="en-US" sz="2800" dirty="0" err="1" smtClean="0">
                <a:latin typeface="Kristen ITC" pitchFamily="66" charset="0"/>
              </a:rPr>
              <a:t>kekasihnya</a:t>
            </a:r>
            <a:endParaRPr lang="en-US" sz="2800" dirty="0" smtClean="0">
              <a:latin typeface="Kristen ITC" pitchFamily="66" charset="0"/>
            </a:endParaRPr>
          </a:p>
          <a:p>
            <a:pPr algn="ctr"/>
            <a:endParaRPr lang="en-US" sz="2800" dirty="0" smtClean="0">
              <a:latin typeface="Kristen ITC" pitchFamily="66" charset="0"/>
            </a:endParaRPr>
          </a:p>
          <a:p>
            <a:pPr algn="ctr"/>
            <a:r>
              <a:rPr lang="en-US" sz="2800" dirty="0" err="1" smtClean="0">
                <a:latin typeface="Kristen ITC" pitchFamily="66" charset="0"/>
              </a:rPr>
              <a:t>Seorang</a:t>
            </a:r>
            <a:r>
              <a:rPr lang="en-US" sz="2800" dirty="0" smtClean="0">
                <a:latin typeface="Kristen ITC" pitchFamily="66" charset="0"/>
              </a:rPr>
              <a:t> </a:t>
            </a:r>
            <a:r>
              <a:rPr lang="en-US" sz="2800" dirty="0" err="1" smtClean="0">
                <a:latin typeface="Kristen ITC" pitchFamily="66" charset="0"/>
              </a:rPr>
              <a:t>pria</a:t>
            </a:r>
            <a:r>
              <a:rPr lang="en-US" sz="2800" dirty="0" smtClean="0">
                <a:latin typeface="Kristen ITC" pitchFamily="66" charset="0"/>
              </a:rPr>
              <a:t> </a:t>
            </a:r>
            <a:r>
              <a:rPr lang="en-US" sz="2800" dirty="0" err="1" smtClean="0">
                <a:latin typeface="Kristen ITC" pitchFamily="66" charset="0"/>
              </a:rPr>
              <a:t>melamar</a:t>
            </a:r>
            <a:r>
              <a:rPr lang="en-US" sz="2800" dirty="0" smtClean="0">
                <a:latin typeface="Kristen ITC" pitchFamily="66" charset="0"/>
              </a:rPr>
              <a:t> </a:t>
            </a:r>
            <a:r>
              <a:rPr lang="en-US" sz="2800" dirty="0" err="1" smtClean="0">
                <a:latin typeface="Kristen ITC" pitchFamily="66" charset="0"/>
              </a:rPr>
              <a:t>gadis</a:t>
            </a:r>
            <a:endParaRPr lang="en-US" sz="2800" dirty="0" smtClean="0">
              <a:latin typeface="Kristen ITC" pitchFamily="66" charset="0"/>
            </a:endParaRPr>
          </a:p>
          <a:p>
            <a:pPr algn="ctr"/>
            <a:endParaRPr lang="en-US" sz="2800" dirty="0" smtClean="0">
              <a:latin typeface="Kristen ITC" pitchFamily="66" charset="0"/>
            </a:endParaRPr>
          </a:p>
          <a:p>
            <a:pPr algn="ctr"/>
            <a:r>
              <a:rPr lang="en-US" sz="2800" dirty="0" err="1" smtClean="0">
                <a:latin typeface="Kristen ITC" pitchFamily="66" charset="0"/>
              </a:rPr>
              <a:t>Seorang</a:t>
            </a:r>
            <a:r>
              <a:rPr lang="en-US" sz="2800" dirty="0" smtClean="0">
                <a:latin typeface="Kristen ITC" pitchFamily="66" charset="0"/>
              </a:rPr>
              <a:t> </a:t>
            </a:r>
            <a:r>
              <a:rPr lang="en-US" sz="2800" dirty="0" err="1" smtClean="0">
                <a:latin typeface="Kristen ITC" pitchFamily="66" charset="0"/>
              </a:rPr>
              <a:t>gadis</a:t>
            </a:r>
            <a:r>
              <a:rPr lang="en-US" sz="2800" dirty="0" smtClean="0">
                <a:latin typeface="Kristen ITC" pitchFamily="66" charset="0"/>
              </a:rPr>
              <a:t> </a:t>
            </a:r>
            <a:r>
              <a:rPr lang="en-US" sz="2800" dirty="0" err="1" smtClean="0">
                <a:latin typeface="Kristen ITC" pitchFamily="66" charset="0"/>
              </a:rPr>
              <a:t>menyanyikan</a:t>
            </a:r>
            <a:r>
              <a:rPr lang="en-US" sz="2800" dirty="0" smtClean="0">
                <a:latin typeface="Kristen ITC" pitchFamily="66" charset="0"/>
              </a:rPr>
              <a:t> </a:t>
            </a:r>
            <a:r>
              <a:rPr lang="en-US" sz="2800" dirty="0" err="1" smtClean="0">
                <a:latin typeface="Kristen ITC" pitchFamily="66" charset="0"/>
              </a:rPr>
              <a:t>lagu</a:t>
            </a:r>
            <a:r>
              <a:rPr lang="en-US" sz="2800" dirty="0" smtClean="0">
                <a:latin typeface="Kristen ITC" pitchFamily="66" charset="0"/>
              </a:rPr>
              <a:t> </a:t>
            </a:r>
            <a:r>
              <a:rPr lang="en-US" sz="2800" dirty="0" err="1" smtClean="0">
                <a:latin typeface="Kristen ITC" pitchFamily="66" charset="0"/>
              </a:rPr>
              <a:t>kesukaan</a:t>
            </a:r>
            <a:r>
              <a:rPr lang="en-US" sz="2800" dirty="0" smtClean="0">
                <a:latin typeface="Kristen ITC" pitchFamily="66" charset="0"/>
              </a:rPr>
              <a:t> </a:t>
            </a:r>
            <a:r>
              <a:rPr lang="en-US" sz="2800" dirty="0" err="1" smtClean="0">
                <a:latin typeface="Kristen ITC" pitchFamily="66" charset="0"/>
              </a:rPr>
              <a:t>kekasihnya</a:t>
            </a:r>
            <a:r>
              <a:rPr lang="en-US" sz="2800" dirty="0" smtClean="0">
                <a:latin typeface="Kristen ITC" pitchFamily="66" charset="0"/>
              </a:rPr>
              <a:t> </a:t>
            </a:r>
            <a:r>
              <a:rPr lang="en-US" sz="2800" dirty="0" err="1" smtClean="0">
                <a:latin typeface="Kristen ITC" pitchFamily="66" charset="0"/>
              </a:rPr>
              <a:t>ketika</a:t>
            </a:r>
            <a:r>
              <a:rPr lang="en-US" sz="2800" dirty="0" smtClean="0">
                <a:latin typeface="Kristen ITC" pitchFamily="66" charset="0"/>
              </a:rPr>
              <a:t> </a:t>
            </a:r>
            <a:r>
              <a:rPr lang="en-US" sz="2800" dirty="0" err="1" smtClean="0">
                <a:latin typeface="Kristen ITC" pitchFamily="66" charset="0"/>
              </a:rPr>
              <a:t>duduk</a:t>
            </a:r>
            <a:r>
              <a:rPr lang="en-US" sz="2800" dirty="0" smtClean="0">
                <a:latin typeface="Kristen ITC" pitchFamily="66" charset="0"/>
              </a:rPr>
              <a:t> </a:t>
            </a:r>
            <a:r>
              <a:rPr lang="en-US" sz="2800" dirty="0" err="1" smtClean="0">
                <a:latin typeface="Kristen ITC" pitchFamily="66" charset="0"/>
              </a:rPr>
              <a:t>ditaman</a:t>
            </a:r>
            <a:r>
              <a:rPr lang="en-US" sz="2800" dirty="0" smtClean="0">
                <a:latin typeface="Kristen ITC" pitchFamily="66" charset="0"/>
              </a:rPr>
              <a:t> </a:t>
            </a:r>
            <a:r>
              <a:rPr lang="en-US" sz="2800" dirty="0" err="1" smtClean="0">
                <a:latin typeface="Kristen ITC" pitchFamily="66" charset="0"/>
              </a:rPr>
              <a:t>berduaan</a:t>
            </a:r>
            <a:endParaRPr lang="en-US" sz="2800" dirty="0">
              <a:latin typeface="Kristen ITC" pitchFamily="66"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609600"/>
            <a:ext cx="7315200" cy="569386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4000" i="1" dirty="0" smtClean="0">
                <a:latin typeface="Bauhaus 93" pitchFamily="82" charset="0"/>
              </a:rPr>
              <a:t>2. KONTAK SOSIAL.</a:t>
            </a:r>
          </a:p>
          <a:p>
            <a:pPr marL="463550" algn="just"/>
            <a:r>
              <a:rPr lang="en-US" sz="3600" dirty="0" err="1" smtClean="0"/>
              <a:t>Kontak</a:t>
            </a:r>
            <a:r>
              <a:rPr lang="en-US" sz="3600" dirty="0" smtClean="0"/>
              <a:t> </a:t>
            </a:r>
            <a:r>
              <a:rPr lang="en-US" sz="3600" dirty="0" err="1" smtClean="0"/>
              <a:t>sosial</a:t>
            </a:r>
            <a:r>
              <a:rPr lang="en-US" sz="3600" dirty="0" smtClean="0"/>
              <a:t> </a:t>
            </a:r>
            <a:r>
              <a:rPr lang="en-US" sz="3600" dirty="0" err="1" smtClean="0"/>
              <a:t>adalah</a:t>
            </a:r>
            <a:r>
              <a:rPr lang="en-US" sz="3600" dirty="0" smtClean="0"/>
              <a:t> </a:t>
            </a:r>
            <a:r>
              <a:rPr lang="en-US" sz="3600" dirty="0" err="1" smtClean="0"/>
              <a:t>hubungan</a:t>
            </a:r>
            <a:r>
              <a:rPr lang="en-US" sz="3600" dirty="0" smtClean="0"/>
              <a:t> </a:t>
            </a:r>
            <a:r>
              <a:rPr lang="en-US" sz="3600" dirty="0" err="1" smtClean="0"/>
              <a:t>antara</a:t>
            </a:r>
            <a:r>
              <a:rPr lang="en-US" sz="3600" dirty="0" smtClean="0"/>
              <a:t> </a:t>
            </a:r>
            <a:r>
              <a:rPr lang="en-US" sz="3600" dirty="0" err="1" smtClean="0"/>
              <a:t>satu</a:t>
            </a:r>
            <a:r>
              <a:rPr lang="en-US" sz="3600" dirty="0" smtClean="0"/>
              <a:t> </a:t>
            </a:r>
            <a:r>
              <a:rPr lang="en-US" sz="3600" dirty="0" err="1" smtClean="0"/>
              <a:t>pihak</a:t>
            </a:r>
            <a:r>
              <a:rPr lang="en-US" sz="3600" dirty="0" smtClean="0"/>
              <a:t> </a:t>
            </a:r>
            <a:r>
              <a:rPr lang="en-US" sz="3600" dirty="0" err="1" smtClean="0"/>
              <a:t>dengan</a:t>
            </a:r>
            <a:r>
              <a:rPr lang="en-US" sz="3600" dirty="0" smtClean="0"/>
              <a:t> </a:t>
            </a:r>
            <a:r>
              <a:rPr lang="en-US" sz="3600" dirty="0" err="1" smtClean="0"/>
              <a:t>fihak</a:t>
            </a:r>
            <a:r>
              <a:rPr lang="en-US" sz="3600" dirty="0" smtClean="0"/>
              <a:t> yang lain yang </a:t>
            </a:r>
            <a:r>
              <a:rPr lang="en-US" sz="3600" dirty="0" err="1" smtClean="0"/>
              <a:t>merupakan</a:t>
            </a:r>
            <a:r>
              <a:rPr lang="en-US" sz="3600" dirty="0" smtClean="0"/>
              <a:t> </a:t>
            </a:r>
            <a:r>
              <a:rPr lang="en-US" sz="3600" dirty="0" err="1" smtClean="0"/>
              <a:t>awal</a:t>
            </a:r>
            <a:r>
              <a:rPr lang="en-US" sz="3600" dirty="0" smtClean="0"/>
              <a:t> </a:t>
            </a:r>
            <a:r>
              <a:rPr lang="en-US" sz="3600" dirty="0" err="1" smtClean="0"/>
              <a:t>terjadinya</a:t>
            </a:r>
            <a:r>
              <a:rPr lang="en-US" sz="3600" dirty="0" smtClean="0"/>
              <a:t> </a:t>
            </a:r>
            <a:r>
              <a:rPr lang="en-US" sz="3600" dirty="0" err="1" smtClean="0"/>
              <a:t>interaksi</a:t>
            </a:r>
            <a:r>
              <a:rPr lang="en-US" sz="3600" dirty="0" smtClean="0"/>
              <a:t> </a:t>
            </a:r>
            <a:r>
              <a:rPr lang="en-US" sz="3600" dirty="0" err="1" smtClean="0"/>
              <a:t>sosial</a:t>
            </a:r>
            <a:r>
              <a:rPr lang="en-US" sz="3600" dirty="0" smtClean="0"/>
              <a:t>, </a:t>
            </a:r>
            <a:r>
              <a:rPr lang="en-US" sz="3600" dirty="0" err="1" smtClean="0"/>
              <a:t>dan</a:t>
            </a:r>
            <a:r>
              <a:rPr lang="en-US" sz="3600" dirty="0" smtClean="0"/>
              <a:t> </a:t>
            </a:r>
            <a:r>
              <a:rPr lang="en-US" sz="3600" dirty="0" err="1" smtClean="0"/>
              <a:t>masing-masing</a:t>
            </a:r>
            <a:r>
              <a:rPr lang="en-US" sz="3600" dirty="0" smtClean="0"/>
              <a:t> </a:t>
            </a:r>
            <a:r>
              <a:rPr lang="en-US" sz="3600" dirty="0" err="1" smtClean="0"/>
              <a:t>pihak</a:t>
            </a:r>
            <a:r>
              <a:rPr lang="en-US" sz="3600" dirty="0" smtClean="0"/>
              <a:t> </a:t>
            </a:r>
            <a:r>
              <a:rPr lang="en-US" sz="3600" dirty="0" err="1" smtClean="0"/>
              <a:t>saling</a:t>
            </a:r>
            <a:r>
              <a:rPr lang="en-US" sz="3600" dirty="0" smtClean="0"/>
              <a:t> </a:t>
            </a:r>
            <a:r>
              <a:rPr lang="en-US" sz="3600" dirty="0" err="1" smtClean="0"/>
              <a:t>beraksi</a:t>
            </a:r>
            <a:r>
              <a:rPr lang="en-US" sz="3600" dirty="0" smtClean="0"/>
              <a:t> </a:t>
            </a:r>
            <a:r>
              <a:rPr lang="en-US" sz="3600" dirty="0" err="1" smtClean="0"/>
              <a:t>dan</a:t>
            </a:r>
            <a:r>
              <a:rPr lang="en-US" sz="3600" dirty="0" smtClean="0"/>
              <a:t> </a:t>
            </a:r>
            <a:r>
              <a:rPr lang="en-US" sz="3600" dirty="0" err="1" smtClean="0"/>
              <a:t>berreaksi</a:t>
            </a:r>
            <a:r>
              <a:rPr lang="en-US" sz="3600" dirty="0" smtClean="0"/>
              <a:t> </a:t>
            </a:r>
            <a:r>
              <a:rPr lang="en-US" sz="3600" dirty="0" err="1" smtClean="0"/>
              <a:t>antara</a:t>
            </a:r>
            <a:r>
              <a:rPr lang="en-US" sz="3600" dirty="0" smtClean="0"/>
              <a:t> </a:t>
            </a:r>
            <a:r>
              <a:rPr lang="en-US" sz="3600" dirty="0" err="1" smtClean="0"/>
              <a:t>satu</a:t>
            </a:r>
            <a:r>
              <a:rPr lang="en-US" sz="3600" dirty="0" smtClean="0"/>
              <a:t> </a:t>
            </a:r>
            <a:r>
              <a:rPr lang="en-US" sz="3600" dirty="0" err="1" smtClean="0"/>
              <a:t>dengan</a:t>
            </a:r>
            <a:r>
              <a:rPr lang="en-US" sz="3600" dirty="0" smtClean="0"/>
              <a:t> yang lain </a:t>
            </a:r>
            <a:r>
              <a:rPr lang="en-US" sz="3600" dirty="0" err="1" smtClean="0"/>
              <a:t>dan</a:t>
            </a:r>
            <a:r>
              <a:rPr lang="en-US" sz="3600" dirty="0" smtClean="0"/>
              <a:t> </a:t>
            </a:r>
            <a:r>
              <a:rPr lang="en-US" sz="3600" dirty="0" err="1" smtClean="0"/>
              <a:t>tidak</a:t>
            </a:r>
            <a:r>
              <a:rPr lang="en-US" sz="3600" dirty="0" smtClean="0"/>
              <a:t> </a:t>
            </a:r>
            <a:r>
              <a:rPr lang="en-US" sz="3600" dirty="0" err="1" smtClean="0"/>
              <a:t>harus</a:t>
            </a:r>
            <a:r>
              <a:rPr lang="en-US" sz="3600" dirty="0" smtClean="0"/>
              <a:t> </a:t>
            </a:r>
            <a:r>
              <a:rPr lang="en-US" sz="3600" dirty="0" err="1" smtClean="0"/>
              <a:t>bersentuhan</a:t>
            </a:r>
            <a:r>
              <a:rPr lang="en-US" sz="3600" dirty="0" smtClean="0"/>
              <a:t> </a:t>
            </a:r>
            <a:r>
              <a:rPr lang="en-US" sz="3600" dirty="0" err="1" smtClean="0"/>
              <a:t>secara</a:t>
            </a:r>
            <a:r>
              <a:rPr lang="en-US" sz="3600" dirty="0" smtClean="0"/>
              <a:t> </a:t>
            </a:r>
            <a:r>
              <a:rPr lang="en-US" sz="3600" dirty="0" err="1" smtClean="0"/>
              <a:t>fisik</a:t>
            </a:r>
            <a:r>
              <a:rPr lang="en-US" sz="3600" dirty="0" smtClean="0"/>
              <a:t> (</a:t>
            </a:r>
            <a:r>
              <a:rPr lang="en-US" sz="3600" i="1" dirty="0" err="1" smtClean="0"/>
              <a:t>misal</a:t>
            </a:r>
            <a:r>
              <a:rPr lang="en-US" sz="3600" i="1" dirty="0" smtClean="0"/>
              <a:t> </a:t>
            </a:r>
            <a:r>
              <a:rPr lang="en-US" sz="3600" i="1" dirty="0" err="1" smtClean="0"/>
              <a:t>dengan</a:t>
            </a:r>
            <a:r>
              <a:rPr lang="en-US" sz="3600" i="1" dirty="0" smtClean="0"/>
              <a:t> media HP, </a:t>
            </a:r>
            <a:r>
              <a:rPr lang="en-US" sz="3600" i="1" dirty="0" err="1" smtClean="0"/>
              <a:t>surat</a:t>
            </a:r>
            <a:r>
              <a:rPr lang="en-US" sz="3600" i="1" dirty="0" smtClean="0"/>
              <a:t> </a:t>
            </a:r>
            <a:r>
              <a:rPr lang="en-US" sz="3600" i="1" dirty="0" err="1" smtClean="0"/>
              <a:t>dsb</a:t>
            </a:r>
            <a:r>
              <a:rPr lang="en-US" sz="360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16089"/>
            <a:ext cx="7315200" cy="5632311"/>
          </a:xfrm>
          <a:prstGeom prst="rect">
            <a:avLst/>
          </a:prstGeom>
          <a:noFill/>
          <a:ln>
            <a:solidFill>
              <a:schemeClr val="tx1"/>
            </a:solidFill>
          </a:ln>
        </p:spPr>
        <p:txBody>
          <a:bodyPr wrap="square" rtlCol="0">
            <a:spAutoFit/>
          </a:bodyPr>
          <a:lstStyle/>
          <a:p>
            <a:r>
              <a:rPr lang="en-US" sz="4000" dirty="0" err="1" smtClean="0"/>
              <a:t>Kontak</a:t>
            </a:r>
            <a:r>
              <a:rPr lang="en-US" sz="4000" dirty="0" smtClean="0"/>
              <a:t> </a:t>
            </a:r>
            <a:r>
              <a:rPr lang="en-US" sz="4000" dirty="0" err="1" smtClean="0"/>
              <a:t>sosial</a:t>
            </a:r>
            <a:r>
              <a:rPr lang="en-US" sz="4000" dirty="0" smtClean="0"/>
              <a:t> </a:t>
            </a:r>
            <a:r>
              <a:rPr lang="en-US" sz="4000" dirty="0" err="1" smtClean="0"/>
              <a:t>dapat</a:t>
            </a:r>
            <a:r>
              <a:rPr lang="en-US" sz="4000" dirty="0" smtClean="0"/>
              <a:t> </a:t>
            </a:r>
            <a:r>
              <a:rPr lang="en-US" sz="4000" dirty="0" err="1" smtClean="0"/>
              <a:t>dilakukan</a:t>
            </a:r>
            <a:r>
              <a:rPr lang="en-US" sz="4000" dirty="0" smtClean="0"/>
              <a:t> </a:t>
            </a:r>
            <a:r>
              <a:rPr lang="en-US" sz="4000" dirty="0" err="1" smtClean="0"/>
              <a:t>dengan</a:t>
            </a:r>
            <a:r>
              <a:rPr lang="en-US" sz="4000" dirty="0" smtClean="0"/>
              <a:t> </a:t>
            </a:r>
            <a:r>
              <a:rPr lang="en-US" sz="4000" dirty="0" err="1" smtClean="0"/>
              <a:t>dua</a:t>
            </a:r>
            <a:r>
              <a:rPr lang="en-US" sz="4000" dirty="0" smtClean="0"/>
              <a:t> </a:t>
            </a:r>
            <a:r>
              <a:rPr lang="en-US" sz="4000" dirty="0" err="1" smtClean="0"/>
              <a:t>cara</a:t>
            </a:r>
            <a:r>
              <a:rPr lang="en-US" sz="4000" dirty="0" smtClean="0"/>
              <a:t>, </a:t>
            </a:r>
            <a:r>
              <a:rPr lang="en-US" sz="4000" dirty="0" err="1" smtClean="0"/>
              <a:t>yaitu</a:t>
            </a:r>
            <a:r>
              <a:rPr lang="en-US" sz="4000" dirty="0" smtClean="0"/>
              <a:t> :</a:t>
            </a:r>
          </a:p>
          <a:p>
            <a:pPr marL="682625" indent="-682625" algn="just"/>
            <a:r>
              <a:rPr lang="en-US" sz="4000" dirty="0" smtClean="0"/>
              <a:t>a. </a:t>
            </a:r>
            <a:r>
              <a:rPr lang="en-US" sz="4000" b="1" i="1" dirty="0" err="1" smtClean="0"/>
              <a:t>Kontak</a:t>
            </a:r>
            <a:r>
              <a:rPr lang="en-US" sz="4000" b="1" i="1" dirty="0" smtClean="0"/>
              <a:t> </a:t>
            </a:r>
            <a:r>
              <a:rPr lang="en-US" sz="4000" b="1" i="1" dirty="0" err="1" smtClean="0"/>
              <a:t>sosial</a:t>
            </a:r>
            <a:r>
              <a:rPr lang="en-US" sz="4000" b="1" i="1" dirty="0" smtClean="0"/>
              <a:t> </a:t>
            </a:r>
            <a:r>
              <a:rPr lang="en-US" sz="4000" b="1" i="1" dirty="0" err="1" smtClean="0"/>
              <a:t>langsung</a:t>
            </a:r>
            <a:r>
              <a:rPr lang="en-US" sz="4000" dirty="0" smtClean="0"/>
              <a:t>, </a:t>
            </a:r>
            <a:r>
              <a:rPr lang="en-US" sz="4000" dirty="0" err="1" smtClean="0"/>
              <a:t>yaitu</a:t>
            </a:r>
            <a:r>
              <a:rPr lang="en-US" sz="4000" dirty="0" smtClean="0"/>
              <a:t> </a:t>
            </a:r>
            <a:r>
              <a:rPr lang="en-US" sz="4000" dirty="0" err="1" smtClean="0"/>
              <a:t>kontak</a:t>
            </a:r>
            <a:r>
              <a:rPr lang="en-US" sz="4000" dirty="0" smtClean="0"/>
              <a:t> yang </a:t>
            </a:r>
            <a:r>
              <a:rPr lang="en-US" sz="4000" dirty="0" err="1" smtClean="0"/>
              <a:t>dilakukan</a:t>
            </a:r>
            <a:r>
              <a:rPr lang="en-US" sz="4000" dirty="0" smtClean="0"/>
              <a:t> </a:t>
            </a:r>
            <a:r>
              <a:rPr lang="en-US" sz="4000" dirty="0" err="1" smtClean="0"/>
              <a:t>oleh</a:t>
            </a:r>
            <a:r>
              <a:rPr lang="en-US" sz="4000" dirty="0" smtClean="0"/>
              <a:t> </a:t>
            </a:r>
            <a:r>
              <a:rPr lang="en-US" sz="4000" dirty="0" err="1" smtClean="0"/>
              <a:t>komunikator</a:t>
            </a:r>
            <a:r>
              <a:rPr lang="en-US" sz="4000" dirty="0" smtClean="0"/>
              <a:t> </a:t>
            </a:r>
            <a:r>
              <a:rPr lang="en-US" sz="4000" dirty="0" err="1" smtClean="0"/>
              <a:t>secara</a:t>
            </a:r>
            <a:r>
              <a:rPr lang="en-US" sz="4000" dirty="0" smtClean="0"/>
              <a:t> </a:t>
            </a:r>
            <a:r>
              <a:rPr lang="en-US" sz="4000" dirty="0" err="1" smtClean="0"/>
              <a:t>langsung</a:t>
            </a:r>
            <a:r>
              <a:rPr lang="en-US" sz="4000" dirty="0" smtClean="0"/>
              <a:t> </a:t>
            </a:r>
            <a:r>
              <a:rPr lang="en-US" sz="4000" dirty="0" err="1" smtClean="0"/>
              <a:t>kepada</a:t>
            </a:r>
            <a:r>
              <a:rPr lang="en-US" sz="4000" dirty="0" smtClean="0"/>
              <a:t> </a:t>
            </a:r>
            <a:r>
              <a:rPr lang="en-US" sz="4000" dirty="0" err="1" smtClean="0"/>
              <a:t>pihak</a:t>
            </a:r>
            <a:r>
              <a:rPr lang="en-US" sz="4000" dirty="0" smtClean="0"/>
              <a:t> </a:t>
            </a:r>
            <a:r>
              <a:rPr lang="en-US" sz="4000" dirty="0" err="1" smtClean="0"/>
              <a:t>komunikan</a:t>
            </a:r>
            <a:r>
              <a:rPr lang="en-US" sz="4000" dirty="0" smtClean="0"/>
              <a:t>, </a:t>
            </a:r>
            <a:r>
              <a:rPr lang="en-US" sz="4000" dirty="0" err="1" smtClean="0"/>
              <a:t>baik</a:t>
            </a:r>
            <a:r>
              <a:rPr lang="en-US" sz="4000" dirty="0" smtClean="0"/>
              <a:t> </a:t>
            </a:r>
            <a:r>
              <a:rPr lang="en-US" sz="4000" dirty="0" err="1" smtClean="0"/>
              <a:t>melalui</a:t>
            </a:r>
            <a:r>
              <a:rPr lang="en-US" sz="4000" dirty="0" smtClean="0"/>
              <a:t> </a:t>
            </a:r>
            <a:r>
              <a:rPr lang="en-US" sz="4000" dirty="0" err="1" smtClean="0"/>
              <a:t>tatap</a:t>
            </a:r>
            <a:r>
              <a:rPr lang="en-US" sz="4000" dirty="0" smtClean="0"/>
              <a:t> </a:t>
            </a:r>
            <a:r>
              <a:rPr lang="en-US" sz="4000" dirty="0" err="1" smtClean="0"/>
              <a:t>muka</a:t>
            </a:r>
            <a:r>
              <a:rPr lang="en-US" sz="4000" dirty="0" smtClean="0"/>
              <a:t> </a:t>
            </a:r>
            <a:r>
              <a:rPr lang="en-US" sz="4000" dirty="0" err="1" smtClean="0"/>
              <a:t>maupun</a:t>
            </a:r>
            <a:r>
              <a:rPr lang="en-US" sz="4000" dirty="0" smtClean="0"/>
              <a:t> </a:t>
            </a:r>
            <a:r>
              <a:rPr lang="en-US" sz="4000" dirty="0" err="1" smtClean="0"/>
              <a:t>melalui</a:t>
            </a:r>
            <a:r>
              <a:rPr lang="en-US" sz="4000" dirty="0" smtClean="0"/>
              <a:t> </a:t>
            </a:r>
            <a:r>
              <a:rPr lang="en-US" sz="4000" dirty="0" err="1" smtClean="0"/>
              <a:t>alat</a:t>
            </a:r>
            <a:r>
              <a:rPr lang="en-US" sz="4000" dirty="0" smtClean="0"/>
              <a:t> bantu media </a:t>
            </a:r>
            <a:r>
              <a:rPr lang="en-US" sz="4000" dirty="0" err="1" smtClean="0"/>
              <a:t>komunikasi</a:t>
            </a:r>
            <a:r>
              <a:rPr lang="en-US" sz="4000" dirty="0" smtClean="0"/>
              <a:t>.</a:t>
            </a:r>
            <a:endParaRPr lang="en-US" sz="4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5973762"/>
          </a:xfrm>
        </p:spPr>
        <p:style>
          <a:lnRef idx="2">
            <a:schemeClr val="dk1"/>
          </a:lnRef>
          <a:fillRef idx="1">
            <a:schemeClr val="lt1"/>
          </a:fillRef>
          <a:effectRef idx="0">
            <a:schemeClr val="dk1"/>
          </a:effectRef>
          <a:fontRef idx="minor">
            <a:schemeClr val="dk1"/>
          </a:fontRef>
        </p:style>
        <p:txBody>
          <a:bodyPr>
            <a:normAutofit/>
          </a:bodyPr>
          <a:lstStyle/>
          <a:p>
            <a:pPr algn="l"/>
            <a:r>
              <a:rPr lang="en-US" sz="4000" i="1" dirty="0" smtClean="0">
                <a:latin typeface="Bodoni MT Black" pitchFamily="18" charset="0"/>
              </a:rPr>
              <a:t>A. </a:t>
            </a:r>
            <a:r>
              <a:rPr lang="en-US" sz="4000" i="1" dirty="0" err="1" smtClean="0">
                <a:latin typeface="Bodoni MT Black" pitchFamily="18" charset="0"/>
              </a:rPr>
              <a:t>Pengertian</a:t>
            </a:r>
            <a:r>
              <a:rPr lang="en-US" sz="4000" i="1" dirty="0" smtClean="0">
                <a:latin typeface="Bodoni MT Black" pitchFamily="18" charset="0"/>
              </a:rPr>
              <a:t> </a:t>
            </a:r>
            <a:r>
              <a:rPr lang="en-US" sz="4000" i="1" dirty="0" err="1" smtClean="0">
                <a:latin typeface="Bodoni MT Black" pitchFamily="18" charset="0"/>
              </a:rPr>
              <a:t>proses</a:t>
            </a:r>
            <a:r>
              <a:rPr lang="en-US" sz="4000" i="1" dirty="0" smtClean="0">
                <a:latin typeface="Bodoni MT Black" pitchFamily="18" charset="0"/>
              </a:rPr>
              <a:t> </a:t>
            </a:r>
            <a:r>
              <a:rPr lang="en-US" sz="4000" i="1" dirty="0" err="1" smtClean="0">
                <a:latin typeface="Bodoni MT Black" pitchFamily="18" charset="0"/>
              </a:rPr>
              <a:t>sosial</a:t>
            </a:r>
            <a:r>
              <a:rPr lang="en-US" sz="3200" dirty="0" smtClean="0"/>
              <a:t/>
            </a:r>
            <a:br>
              <a:rPr lang="en-US" sz="3200" dirty="0" smtClean="0"/>
            </a:br>
            <a:r>
              <a:rPr lang="en-US" sz="3200" dirty="0" smtClean="0"/>
              <a:t/>
            </a:r>
            <a:br>
              <a:rPr lang="en-US" sz="3200" dirty="0" smtClean="0"/>
            </a:br>
            <a:r>
              <a:rPr lang="en-US" sz="3200" dirty="0" err="1" smtClean="0"/>
              <a:t>Proses</a:t>
            </a:r>
            <a:r>
              <a:rPr lang="en-US" sz="3200" dirty="0" smtClean="0"/>
              <a:t> </a:t>
            </a:r>
            <a:r>
              <a:rPr lang="en-US" sz="3200" dirty="0" err="1" smtClean="0"/>
              <a:t>sosial</a:t>
            </a:r>
            <a:r>
              <a:rPr lang="en-US" sz="3200" dirty="0" smtClean="0"/>
              <a:t> </a:t>
            </a:r>
            <a:r>
              <a:rPr lang="en-US" sz="3200" dirty="0" err="1" smtClean="0"/>
              <a:t>adalah</a:t>
            </a:r>
            <a:r>
              <a:rPr lang="en-US" sz="3200" dirty="0" smtClean="0"/>
              <a:t> </a:t>
            </a:r>
            <a:r>
              <a:rPr lang="en-US" sz="3200" dirty="0" err="1" smtClean="0"/>
              <a:t>cara-cara</a:t>
            </a:r>
            <a:r>
              <a:rPr lang="en-US" sz="3200" dirty="0" smtClean="0"/>
              <a:t> </a:t>
            </a:r>
            <a:r>
              <a:rPr lang="en-US" sz="3200" dirty="0" err="1" smtClean="0"/>
              <a:t>berhubungan</a:t>
            </a:r>
            <a:r>
              <a:rPr lang="en-US" sz="3200" dirty="0" smtClean="0"/>
              <a:t> yang </a:t>
            </a:r>
            <a:r>
              <a:rPr lang="en-US" sz="3200" dirty="0" err="1" smtClean="0"/>
              <a:t>dilihat</a:t>
            </a:r>
            <a:r>
              <a:rPr lang="en-US" sz="3200" dirty="0" smtClean="0"/>
              <a:t> </a:t>
            </a:r>
            <a:r>
              <a:rPr lang="en-US" sz="3200" dirty="0" err="1" smtClean="0"/>
              <a:t>apabila</a:t>
            </a:r>
            <a:r>
              <a:rPr lang="en-US" sz="3200" dirty="0" smtClean="0"/>
              <a:t> </a:t>
            </a:r>
            <a:r>
              <a:rPr lang="en-US" sz="3200" dirty="0" err="1" smtClean="0"/>
              <a:t>orang</a:t>
            </a:r>
            <a:r>
              <a:rPr lang="en-US" sz="3200" dirty="0" smtClean="0"/>
              <a:t> </a:t>
            </a:r>
            <a:r>
              <a:rPr lang="en-US" sz="3200" dirty="0" err="1" smtClean="0"/>
              <a:t>perorangan</a:t>
            </a:r>
            <a:r>
              <a:rPr lang="en-US" sz="3200" dirty="0" smtClean="0"/>
              <a:t> </a:t>
            </a:r>
            <a:r>
              <a:rPr lang="en-US" sz="3200" dirty="0" err="1" smtClean="0"/>
              <a:t>dan</a:t>
            </a:r>
            <a:r>
              <a:rPr lang="en-US" sz="3200" dirty="0" smtClean="0"/>
              <a:t> </a:t>
            </a:r>
            <a:r>
              <a:rPr lang="en-US" sz="3200" dirty="0" err="1" smtClean="0"/>
              <a:t>kelompok</a:t>
            </a:r>
            <a:r>
              <a:rPr lang="en-US" sz="3200" dirty="0" smtClean="0"/>
              <a:t> </a:t>
            </a:r>
            <a:r>
              <a:rPr lang="en-US" sz="3200" dirty="0" err="1" smtClean="0"/>
              <a:t>sosial</a:t>
            </a:r>
            <a:r>
              <a:rPr lang="en-US" sz="3200" dirty="0" smtClean="0"/>
              <a:t> </a:t>
            </a:r>
            <a:r>
              <a:rPr lang="en-US" sz="3200" dirty="0" err="1" smtClean="0"/>
              <a:t>saling</a:t>
            </a:r>
            <a:r>
              <a:rPr lang="en-US" sz="3200" dirty="0" smtClean="0"/>
              <a:t> </a:t>
            </a:r>
            <a:r>
              <a:rPr lang="en-US" sz="3200" dirty="0" err="1" smtClean="0"/>
              <a:t>bertemu</a:t>
            </a:r>
            <a:r>
              <a:rPr lang="en-US" sz="3200" dirty="0" smtClean="0"/>
              <a:t>, </a:t>
            </a:r>
            <a:r>
              <a:rPr lang="en-US" sz="3200" dirty="0" err="1" smtClean="0"/>
              <a:t>dan</a:t>
            </a:r>
            <a:r>
              <a:rPr lang="en-US" sz="3200" dirty="0" smtClean="0"/>
              <a:t> </a:t>
            </a:r>
            <a:r>
              <a:rPr lang="en-US" sz="3200" dirty="0" err="1" smtClean="0"/>
              <a:t>menentukan</a:t>
            </a:r>
            <a:r>
              <a:rPr lang="en-US" sz="3200" dirty="0" smtClean="0"/>
              <a:t> </a:t>
            </a:r>
            <a:r>
              <a:rPr lang="en-US" sz="3200" dirty="0" err="1" smtClean="0"/>
              <a:t>sistem</a:t>
            </a:r>
            <a:r>
              <a:rPr lang="en-US" sz="3200" dirty="0" smtClean="0"/>
              <a:t>, </a:t>
            </a:r>
            <a:r>
              <a:rPr lang="en-US" sz="3200" dirty="0" err="1" smtClean="0"/>
              <a:t>serta</a:t>
            </a:r>
            <a:r>
              <a:rPr lang="en-US" sz="3200" dirty="0" smtClean="0"/>
              <a:t> </a:t>
            </a:r>
            <a:r>
              <a:rPr lang="en-US" sz="3200" dirty="0" err="1" smtClean="0"/>
              <a:t>bentuk-bentuk</a:t>
            </a:r>
            <a:r>
              <a:rPr lang="en-US" sz="3200" dirty="0" smtClean="0"/>
              <a:t> </a:t>
            </a:r>
            <a:r>
              <a:rPr lang="en-US" sz="3200" dirty="0" err="1" smtClean="0"/>
              <a:t>hubungan</a:t>
            </a:r>
            <a:r>
              <a:rPr lang="en-US" sz="3200" dirty="0" smtClean="0"/>
              <a:t> </a:t>
            </a:r>
            <a:r>
              <a:rPr lang="en-US" sz="3200" dirty="0" err="1" smtClean="0"/>
              <a:t>tersebut</a:t>
            </a:r>
            <a:r>
              <a:rPr lang="en-US" sz="3200" dirty="0" smtClean="0"/>
              <a:t>, </a:t>
            </a:r>
            <a:r>
              <a:rPr lang="en-US" sz="3200" dirty="0" err="1" smtClean="0"/>
              <a:t>atau</a:t>
            </a:r>
            <a:r>
              <a:rPr lang="en-US" sz="3200" dirty="0" smtClean="0"/>
              <a:t> </a:t>
            </a:r>
            <a:r>
              <a:rPr lang="en-US" sz="3200" dirty="0" err="1" smtClean="0"/>
              <a:t>apa</a:t>
            </a:r>
            <a:r>
              <a:rPr lang="en-US" sz="3200" dirty="0" smtClean="0"/>
              <a:t> yang </a:t>
            </a:r>
            <a:r>
              <a:rPr lang="en-US" sz="3200" dirty="0" err="1" smtClean="0"/>
              <a:t>akan</a:t>
            </a:r>
            <a:r>
              <a:rPr lang="en-US" sz="3200" dirty="0" smtClean="0"/>
              <a:t> </a:t>
            </a:r>
            <a:r>
              <a:rPr lang="en-US" sz="3200" dirty="0" err="1" smtClean="0"/>
              <a:t>terjadi</a:t>
            </a:r>
            <a:r>
              <a:rPr lang="en-US" sz="3200" dirty="0" smtClean="0"/>
              <a:t> </a:t>
            </a:r>
            <a:r>
              <a:rPr lang="en-US" sz="3200" dirty="0" err="1" smtClean="0"/>
              <a:t>apa</a:t>
            </a:r>
            <a:r>
              <a:rPr lang="en-US" sz="3200" dirty="0" smtClean="0"/>
              <a:t> </a:t>
            </a:r>
            <a:r>
              <a:rPr lang="en-US" sz="3200" dirty="0" err="1" smtClean="0"/>
              <a:t>bila</a:t>
            </a:r>
            <a:r>
              <a:rPr lang="en-US" sz="3200" dirty="0" smtClean="0"/>
              <a:t> </a:t>
            </a:r>
            <a:r>
              <a:rPr lang="en-US" sz="3200" dirty="0" err="1" smtClean="0"/>
              <a:t>ada</a:t>
            </a:r>
            <a:r>
              <a:rPr lang="en-US" sz="3200" dirty="0" smtClean="0"/>
              <a:t> </a:t>
            </a:r>
            <a:r>
              <a:rPr lang="en-US" sz="3200" dirty="0" err="1" smtClean="0"/>
              <a:t>perubahan-perubahan</a:t>
            </a:r>
            <a:r>
              <a:rPr lang="en-US" sz="3200" dirty="0" smtClean="0"/>
              <a:t> yang </a:t>
            </a:r>
            <a:r>
              <a:rPr lang="en-US" sz="3200" dirty="0" err="1" smtClean="0"/>
              <a:t>menyebabkan</a:t>
            </a:r>
            <a:r>
              <a:rPr lang="en-US" sz="3200" dirty="0" smtClean="0"/>
              <a:t> </a:t>
            </a:r>
            <a:r>
              <a:rPr lang="en-US" sz="3200" dirty="0" err="1" smtClean="0"/>
              <a:t>goyahnya</a:t>
            </a:r>
            <a:r>
              <a:rPr lang="en-US" sz="3200" dirty="0" smtClean="0"/>
              <a:t> </a:t>
            </a:r>
            <a:r>
              <a:rPr lang="en-US" sz="3200" dirty="0" err="1" smtClean="0"/>
              <a:t>pola-pola</a:t>
            </a:r>
            <a:r>
              <a:rPr lang="en-US" sz="3200" dirty="0" smtClean="0"/>
              <a:t> </a:t>
            </a:r>
            <a:r>
              <a:rPr lang="en-US" sz="3200" dirty="0" err="1" smtClean="0"/>
              <a:t>kehidupan</a:t>
            </a:r>
            <a:r>
              <a:rPr lang="en-US" sz="3200" dirty="0" smtClean="0"/>
              <a:t> yang </a:t>
            </a:r>
            <a:r>
              <a:rPr lang="en-US" sz="3200" dirty="0" err="1" smtClean="0"/>
              <a:t>telah</a:t>
            </a:r>
            <a:r>
              <a:rPr lang="en-US" sz="3200" dirty="0" smtClean="0"/>
              <a:t> </a:t>
            </a:r>
            <a:r>
              <a:rPr lang="en-US" sz="3200" dirty="0" err="1" smtClean="0"/>
              <a:t>ada</a:t>
            </a:r>
            <a:r>
              <a:rPr lang="en-US" sz="3200" dirty="0" smtClean="0"/>
              <a:t>.</a:t>
            </a:r>
            <a:endParaRPr lang="en-US" sz="32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838200"/>
            <a:ext cx="7315200" cy="3785652"/>
          </a:xfrm>
          <a:prstGeom prst="rect">
            <a:avLst/>
          </a:prstGeom>
          <a:noFill/>
          <a:ln>
            <a:solidFill>
              <a:schemeClr val="tx1"/>
            </a:solidFill>
          </a:ln>
        </p:spPr>
        <p:txBody>
          <a:bodyPr wrap="square" rtlCol="0">
            <a:spAutoFit/>
          </a:bodyPr>
          <a:lstStyle/>
          <a:p>
            <a:pPr marL="736600" indent="-736600" algn="just"/>
            <a:r>
              <a:rPr lang="en-US" sz="4000" dirty="0" smtClean="0"/>
              <a:t>b. </a:t>
            </a:r>
            <a:r>
              <a:rPr lang="en-US" sz="4000" b="1" i="1" dirty="0" err="1" smtClean="0"/>
              <a:t>Kontak</a:t>
            </a:r>
            <a:r>
              <a:rPr lang="en-US" sz="4000" b="1" i="1" dirty="0" smtClean="0"/>
              <a:t> </a:t>
            </a:r>
            <a:r>
              <a:rPr lang="en-US" sz="4000" b="1" i="1" dirty="0" err="1" smtClean="0"/>
              <a:t>sosial</a:t>
            </a:r>
            <a:r>
              <a:rPr lang="en-US" sz="4000" b="1" i="1" dirty="0" smtClean="0"/>
              <a:t> </a:t>
            </a:r>
            <a:r>
              <a:rPr lang="en-US" sz="4000" b="1" i="1" dirty="0" err="1" smtClean="0"/>
              <a:t>tidak</a:t>
            </a:r>
            <a:r>
              <a:rPr lang="en-US" sz="4000" b="1" i="1" dirty="0" smtClean="0"/>
              <a:t> </a:t>
            </a:r>
            <a:r>
              <a:rPr lang="en-US" sz="4000" b="1" i="1" dirty="0" err="1" smtClean="0"/>
              <a:t>langsung</a:t>
            </a:r>
            <a:r>
              <a:rPr lang="en-US" sz="4000" dirty="0" smtClean="0"/>
              <a:t>,  </a:t>
            </a:r>
            <a:r>
              <a:rPr lang="en-US" sz="4000" dirty="0" err="1" smtClean="0"/>
              <a:t>yaitu</a:t>
            </a:r>
            <a:r>
              <a:rPr lang="en-US" sz="4000" dirty="0" smtClean="0"/>
              <a:t> </a:t>
            </a:r>
            <a:r>
              <a:rPr lang="en-US" sz="4000" dirty="0" err="1" smtClean="0"/>
              <a:t>bila</a:t>
            </a:r>
            <a:r>
              <a:rPr lang="en-US" sz="4000" dirty="0" smtClean="0"/>
              <a:t> </a:t>
            </a:r>
            <a:r>
              <a:rPr lang="en-US" sz="4000" dirty="0" err="1" smtClean="0"/>
              <a:t>pihak</a:t>
            </a:r>
            <a:r>
              <a:rPr lang="en-US" sz="4000" dirty="0" smtClean="0"/>
              <a:t> </a:t>
            </a:r>
            <a:r>
              <a:rPr lang="en-US" sz="4000" dirty="0" err="1" smtClean="0"/>
              <a:t>komunikator</a:t>
            </a:r>
            <a:r>
              <a:rPr lang="en-US" sz="4000" dirty="0" smtClean="0"/>
              <a:t> </a:t>
            </a:r>
            <a:r>
              <a:rPr lang="en-US" sz="4000" dirty="0" err="1" smtClean="0"/>
              <a:t>menyampaikan</a:t>
            </a:r>
            <a:r>
              <a:rPr lang="en-US" sz="4000" dirty="0" smtClean="0"/>
              <a:t> </a:t>
            </a:r>
            <a:r>
              <a:rPr lang="en-US" sz="4000" dirty="0" err="1" smtClean="0"/>
              <a:t>sesuatu</a:t>
            </a:r>
            <a:r>
              <a:rPr lang="en-US" sz="4000" dirty="0" smtClean="0"/>
              <a:t> </a:t>
            </a:r>
            <a:r>
              <a:rPr lang="en-US" sz="4000" dirty="0" err="1" smtClean="0"/>
              <a:t>pesan</a:t>
            </a:r>
            <a:r>
              <a:rPr lang="en-US" sz="4000" dirty="0" smtClean="0"/>
              <a:t> </a:t>
            </a:r>
            <a:r>
              <a:rPr lang="en-US" sz="4000" dirty="0" err="1" smtClean="0"/>
              <a:t>kepada</a:t>
            </a:r>
            <a:r>
              <a:rPr lang="en-US" sz="4000" dirty="0" smtClean="0"/>
              <a:t> </a:t>
            </a:r>
            <a:r>
              <a:rPr lang="en-US" sz="4000" dirty="0" err="1" smtClean="0"/>
              <a:t>komunikan</a:t>
            </a:r>
            <a:r>
              <a:rPr lang="en-US" sz="4000" dirty="0" smtClean="0"/>
              <a:t> </a:t>
            </a:r>
            <a:r>
              <a:rPr lang="en-US" sz="4000" dirty="0" err="1" smtClean="0"/>
              <a:t>melalui</a:t>
            </a:r>
            <a:r>
              <a:rPr lang="en-US" sz="4000" dirty="0" smtClean="0"/>
              <a:t> </a:t>
            </a:r>
            <a:r>
              <a:rPr lang="en-US" sz="4000" dirty="0" err="1" smtClean="0"/>
              <a:t>perantara</a:t>
            </a:r>
            <a:r>
              <a:rPr lang="en-US" sz="4000" dirty="0" smtClean="0"/>
              <a:t> </a:t>
            </a:r>
            <a:r>
              <a:rPr lang="en-US" sz="4000" dirty="0" err="1" smtClean="0"/>
              <a:t>pihak</a:t>
            </a:r>
            <a:r>
              <a:rPr lang="en-US" sz="4000" dirty="0" smtClean="0"/>
              <a:t> </a:t>
            </a:r>
            <a:r>
              <a:rPr lang="en-US" sz="4000" dirty="0" err="1" smtClean="0"/>
              <a:t>ketiga</a:t>
            </a:r>
            <a:r>
              <a:rPr lang="en-US" sz="4000" dirty="0" smtClean="0"/>
              <a:t> ( </a:t>
            </a:r>
            <a:r>
              <a:rPr lang="en-US" sz="4000" dirty="0" err="1" smtClean="0"/>
              <a:t>Bisa</a:t>
            </a:r>
            <a:r>
              <a:rPr lang="en-US" sz="4000" dirty="0" smtClean="0"/>
              <a:t> </a:t>
            </a:r>
            <a:r>
              <a:rPr lang="en-US" sz="4000" dirty="0" err="1" smtClean="0"/>
              <a:t>orang</a:t>
            </a:r>
            <a:r>
              <a:rPr lang="en-US" sz="4000" dirty="0" smtClean="0"/>
              <a:t>, </a:t>
            </a:r>
            <a:r>
              <a:rPr lang="en-US" sz="4000" dirty="0" err="1" smtClean="0"/>
              <a:t>surat</a:t>
            </a:r>
            <a:r>
              <a:rPr lang="en-US" sz="4000" dirty="0" smtClean="0"/>
              <a:t>, media) .</a:t>
            </a:r>
            <a:endParaRPr lang="en-US" sz="4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5897562"/>
          </a:xfrm>
        </p:spPr>
        <p:style>
          <a:lnRef idx="2">
            <a:schemeClr val="dk1"/>
          </a:lnRef>
          <a:fillRef idx="1">
            <a:schemeClr val="lt1"/>
          </a:fillRef>
          <a:effectRef idx="0">
            <a:schemeClr val="dk1"/>
          </a:effectRef>
          <a:fontRef idx="minor">
            <a:schemeClr val="dk1"/>
          </a:fontRef>
        </p:style>
        <p:txBody>
          <a:bodyPr/>
          <a:lstStyle/>
          <a:p>
            <a:pPr algn="l"/>
            <a:r>
              <a:rPr lang="en-US" dirty="0" err="1" smtClean="0"/>
              <a:t>Proses</a:t>
            </a:r>
            <a:r>
              <a:rPr lang="en-US" dirty="0" smtClean="0"/>
              <a:t> </a:t>
            </a:r>
            <a:r>
              <a:rPr lang="en-US" dirty="0" err="1" smtClean="0"/>
              <a:t>sosial</a:t>
            </a:r>
            <a:r>
              <a:rPr lang="en-US" dirty="0" smtClean="0"/>
              <a:t> </a:t>
            </a:r>
            <a:r>
              <a:rPr lang="en-US" dirty="0" err="1" smtClean="0"/>
              <a:t>sebagai</a:t>
            </a:r>
            <a:r>
              <a:rPr lang="en-US" dirty="0" smtClean="0"/>
              <a:t> </a:t>
            </a:r>
            <a:r>
              <a:rPr lang="en-US" dirty="0" err="1" smtClean="0"/>
              <a:t>hubungan</a:t>
            </a:r>
            <a:r>
              <a:rPr lang="en-US" dirty="0" smtClean="0"/>
              <a:t> </a:t>
            </a:r>
            <a:r>
              <a:rPr lang="en-US" dirty="0" err="1" smtClean="0"/>
              <a:t>pengaruh</a:t>
            </a:r>
            <a:r>
              <a:rPr lang="en-US" dirty="0" smtClean="0"/>
              <a:t> </a:t>
            </a:r>
            <a:r>
              <a:rPr lang="en-US" dirty="0" err="1" smtClean="0"/>
              <a:t>timbal</a:t>
            </a:r>
            <a:r>
              <a:rPr lang="en-US" dirty="0" smtClean="0"/>
              <a:t> </a:t>
            </a:r>
            <a:r>
              <a:rPr lang="en-US" dirty="0" err="1" smtClean="0"/>
              <a:t>balik</a:t>
            </a:r>
            <a:r>
              <a:rPr lang="en-US" dirty="0" smtClean="0"/>
              <a:t> </a:t>
            </a:r>
            <a:r>
              <a:rPr lang="en-US" dirty="0" err="1" smtClean="0"/>
              <a:t>antara</a:t>
            </a:r>
            <a:r>
              <a:rPr lang="en-US" dirty="0" smtClean="0"/>
              <a:t> </a:t>
            </a:r>
            <a:r>
              <a:rPr lang="en-US" dirty="0" err="1" smtClean="0"/>
              <a:t>berbagai</a:t>
            </a:r>
            <a:r>
              <a:rPr lang="en-US" dirty="0" smtClean="0"/>
              <a:t> </a:t>
            </a:r>
            <a:r>
              <a:rPr lang="en-US" dirty="0" err="1" smtClean="0"/>
              <a:t>segi</a:t>
            </a:r>
            <a:r>
              <a:rPr lang="en-US" dirty="0" smtClean="0"/>
              <a:t> </a:t>
            </a:r>
            <a:r>
              <a:rPr lang="en-US" dirty="0" err="1" smtClean="0"/>
              <a:t>kehidupan</a:t>
            </a:r>
            <a:r>
              <a:rPr lang="en-US" dirty="0" smtClean="0"/>
              <a:t> </a:t>
            </a:r>
            <a:r>
              <a:rPr lang="en-US" dirty="0" err="1" smtClean="0"/>
              <a:t>bersama</a:t>
            </a:r>
            <a:r>
              <a:rPr lang="en-US" dirty="0" smtClean="0"/>
              <a:t> </a:t>
            </a:r>
            <a:r>
              <a:rPr lang="en-US" dirty="0" err="1" smtClean="0"/>
              <a:t>seperti</a:t>
            </a:r>
            <a:r>
              <a:rPr lang="en-US" dirty="0" smtClean="0"/>
              <a:t> </a:t>
            </a:r>
            <a:r>
              <a:rPr lang="en-US" dirty="0" err="1" smtClean="0"/>
              <a:t>sosial</a:t>
            </a:r>
            <a:r>
              <a:rPr lang="en-US" dirty="0" smtClean="0"/>
              <a:t> </a:t>
            </a:r>
            <a:r>
              <a:rPr lang="en-US" dirty="0" err="1" smtClean="0"/>
              <a:t>dengan</a:t>
            </a:r>
            <a:r>
              <a:rPr lang="en-US" dirty="0" smtClean="0"/>
              <a:t> </a:t>
            </a:r>
            <a:r>
              <a:rPr lang="en-US" dirty="0" err="1" smtClean="0"/>
              <a:t>politik</a:t>
            </a:r>
            <a:r>
              <a:rPr lang="en-US" dirty="0" smtClean="0"/>
              <a:t>, </a:t>
            </a:r>
            <a:r>
              <a:rPr lang="en-US" dirty="0" err="1" smtClean="0"/>
              <a:t>politik</a:t>
            </a:r>
            <a:r>
              <a:rPr lang="en-US" dirty="0" smtClean="0"/>
              <a:t> </a:t>
            </a:r>
            <a:r>
              <a:rPr lang="en-US" dirty="0" err="1" smtClean="0"/>
              <a:t>dengan</a:t>
            </a:r>
            <a:r>
              <a:rPr lang="en-US" dirty="0" smtClean="0"/>
              <a:t> </a:t>
            </a:r>
            <a:r>
              <a:rPr lang="en-US" dirty="0" err="1" smtClean="0"/>
              <a:t>ekonomi</a:t>
            </a:r>
            <a:r>
              <a:rPr lang="en-US" dirty="0" smtClean="0"/>
              <a:t>, </a:t>
            </a:r>
            <a:r>
              <a:rPr lang="en-US" dirty="0" err="1" smtClean="0"/>
              <a:t>ekonomi</a:t>
            </a:r>
            <a:r>
              <a:rPr lang="en-US" dirty="0" smtClean="0"/>
              <a:t> </a:t>
            </a:r>
            <a:r>
              <a:rPr lang="en-US" dirty="0" err="1" smtClean="0"/>
              <a:t>dengan</a:t>
            </a:r>
            <a:r>
              <a:rPr lang="en-US" dirty="0" smtClean="0"/>
              <a:t> </a:t>
            </a:r>
            <a:r>
              <a:rPr lang="en-US" dirty="0" err="1" smtClean="0"/>
              <a:t>hukum</a:t>
            </a:r>
            <a:r>
              <a:rPr lang="en-US" dirty="0" smtClean="0"/>
              <a:t> </a:t>
            </a:r>
            <a:r>
              <a:rPr lang="en-US" dirty="0" err="1" smtClean="0"/>
              <a:t>dan</a:t>
            </a:r>
            <a:r>
              <a:rPr lang="en-US" dirty="0" smtClean="0"/>
              <a:t> </a:t>
            </a:r>
            <a:r>
              <a:rPr lang="en-US" dirty="0" err="1" smtClean="0"/>
              <a:t>sebagainya</a:t>
            </a:r>
            <a:r>
              <a:rPr lang="en-US" dirty="0" smtClean="0"/>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5973762"/>
          </a:xfrm>
        </p:spPr>
        <p:style>
          <a:lnRef idx="2">
            <a:schemeClr val="dk1"/>
          </a:lnRef>
          <a:fillRef idx="1">
            <a:schemeClr val="lt1"/>
          </a:fillRef>
          <a:effectRef idx="0">
            <a:schemeClr val="dk1"/>
          </a:effectRef>
          <a:fontRef idx="minor">
            <a:schemeClr val="dk1"/>
          </a:fontRef>
        </p:style>
        <p:txBody>
          <a:bodyPr>
            <a:normAutofit/>
          </a:bodyPr>
          <a:lstStyle/>
          <a:p>
            <a:pPr algn="l"/>
            <a:r>
              <a:rPr lang="en-US" dirty="0" err="1" smtClean="0"/>
              <a:t>Pengetahuan</a:t>
            </a:r>
            <a:r>
              <a:rPr lang="en-US" dirty="0" smtClean="0"/>
              <a:t> </a:t>
            </a:r>
            <a:r>
              <a:rPr lang="en-US" dirty="0" err="1" smtClean="0"/>
              <a:t>tentang</a:t>
            </a:r>
            <a:r>
              <a:rPr lang="en-US" dirty="0" smtClean="0"/>
              <a:t> </a:t>
            </a:r>
            <a:r>
              <a:rPr lang="en-US" dirty="0" err="1" smtClean="0"/>
              <a:t>proses</a:t>
            </a:r>
            <a:r>
              <a:rPr lang="en-US" dirty="0" smtClean="0"/>
              <a:t> </a:t>
            </a:r>
            <a:r>
              <a:rPr lang="en-US" dirty="0" err="1" smtClean="0"/>
              <a:t>sosial</a:t>
            </a:r>
            <a:r>
              <a:rPr lang="en-US" dirty="0" smtClean="0"/>
              <a:t> </a:t>
            </a:r>
            <a:r>
              <a:rPr lang="en-US" dirty="0" err="1" smtClean="0"/>
              <a:t>memungkinkan</a:t>
            </a:r>
            <a:r>
              <a:rPr lang="en-US" dirty="0" smtClean="0"/>
              <a:t> </a:t>
            </a:r>
            <a:r>
              <a:rPr lang="en-US" dirty="0" err="1" smtClean="0"/>
              <a:t>seseorang</a:t>
            </a:r>
            <a:r>
              <a:rPr lang="en-US" dirty="0" smtClean="0"/>
              <a:t> </a:t>
            </a:r>
            <a:r>
              <a:rPr lang="en-US" dirty="0" err="1" smtClean="0"/>
              <a:t>memperoleh</a:t>
            </a:r>
            <a:r>
              <a:rPr lang="en-US" dirty="0" smtClean="0"/>
              <a:t> </a:t>
            </a:r>
            <a:r>
              <a:rPr lang="en-US" dirty="0" err="1" smtClean="0"/>
              <a:t>pengertian</a:t>
            </a:r>
            <a:r>
              <a:rPr lang="en-US" dirty="0" smtClean="0"/>
              <a:t> </a:t>
            </a:r>
            <a:r>
              <a:rPr lang="en-US" dirty="0" err="1" smtClean="0"/>
              <a:t>mengenai</a:t>
            </a:r>
            <a:r>
              <a:rPr lang="en-US" dirty="0" smtClean="0"/>
              <a:t> </a:t>
            </a:r>
            <a:r>
              <a:rPr lang="en-US" dirty="0" err="1" smtClean="0"/>
              <a:t>segi</a:t>
            </a:r>
            <a:r>
              <a:rPr lang="en-US" dirty="0" smtClean="0"/>
              <a:t> yang </a:t>
            </a:r>
            <a:r>
              <a:rPr lang="en-US" dirty="0" err="1" smtClean="0"/>
              <a:t>dinamis</a:t>
            </a:r>
            <a:r>
              <a:rPr lang="en-US" dirty="0" smtClean="0"/>
              <a:t> </a:t>
            </a:r>
            <a:r>
              <a:rPr lang="en-US" dirty="0" err="1" smtClean="0"/>
              <a:t>dari</a:t>
            </a:r>
            <a:r>
              <a:rPr lang="en-US" dirty="0" smtClean="0"/>
              <a:t> </a:t>
            </a:r>
            <a:r>
              <a:rPr lang="en-US" dirty="0" err="1" smtClean="0"/>
              <a:t>masyarakat</a:t>
            </a:r>
            <a:r>
              <a:rPr lang="en-US" dirty="0" smtClean="0"/>
              <a:t> </a:t>
            </a:r>
            <a:r>
              <a:rPr lang="en-US" dirty="0" err="1" smtClean="0"/>
              <a:t>atau</a:t>
            </a:r>
            <a:r>
              <a:rPr lang="en-US" dirty="0" smtClean="0"/>
              <a:t> </a:t>
            </a:r>
            <a:r>
              <a:rPr lang="en-US" dirty="0" err="1" smtClean="0"/>
              <a:t>gerak</a:t>
            </a:r>
            <a:r>
              <a:rPr lang="en-US" dirty="0" smtClean="0"/>
              <a:t> </a:t>
            </a:r>
            <a:r>
              <a:rPr lang="en-US" dirty="0" err="1" smtClean="0"/>
              <a:t>masyarakat</a:t>
            </a:r>
            <a:r>
              <a:rPr lang="en-US" dirty="0" smtClean="0"/>
              <a:t>.</a:t>
            </a:r>
            <a:br>
              <a:rPr lang="en-US" dirty="0" smtClean="0"/>
            </a:br>
            <a:r>
              <a:rPr lang="en-US" dirty="0" err="1" smtClean="0"/>
              <a:t>Pembahasan</a:t>
            </a:r>
            <a:r>
              <a:rPr lang="en-US" dirty="0" smtClean="0"/>
              <a:t> </a:t>
            </a:r>
            <a:r>
              <a:rPr lang="en-US" dirty="0" err="1" smtClean="0"/>
              <a:t>proses</a:t>
            </a:r>
            <a:r>
              <a:rPr lang="en-US" dirty="0" smtClean="0"/>
              <a:t> </a:t>
            </a:r>
            <a:r>
              <a:rPr lang="en-US" dirty="0" err="1" smtClean="0"/>
              <a:t>sosial</a:t>
            </a:r>
            <a:r>
              <a:rPr lang="en-US" dirty="0" smtClean="0"/>
              <a:t> </a:t>
            </a:r>
            <a:r>
              <a:rPr lang="en-US" dirty="0" err="1" smtClean="0"/>
              <a:t>mencakup</a:t>
            </a:r>
            <a:r>
              <a:rPr lang="en-US" dirty="0" smtClean="0"/>
              <a:t> </a:t>
            </a:r>
            <a:r>
              <a:rPr lang="en-US" dirty="0" err="1" smtClean="0"/>
              <a:t>ruang</a:t>
            </a:r>
            <a:r>
              <a:rPr lang="en-US" dirty="0" smtClean="0"/>
              <a:t> </a:t>
            </a:r>
            <a:r>
              <a:rPr lang="en-US" dirty="0" err="1" smtClean="0"/>
              <a:t>lingkup</a:t>
            </a:r>
            <a:r>
              <a:rPr lang="en-US" dirty="0" smtClean="0"/>
              <a:t> yang </a:t>
            </a:r>
            <a:r>
              <a:rPr lang="en-US" dirty="0" err="1" smtClean="0"/>
              <a:t>sangat</a:t>
            </a:r>
            <a:r>
              <a:rPr lang="en-US" dirty="0" smtClean="0"/>
              <a:t> </a:t>
            </a:r>
            <a:r>
              <a:rPr lang="en-US" dirty="0" err="1" smtClean="0"/>
              <a:t>luas</a:t>
            </a:r>
            <a:r>
              <a:rPr lang="en-US" dirty="0" smtClean="0"/>
              <a:t>, </a:t>
            </a:r>
            <a:r>
              <a:rPr lang="en-US" dirty="0" err="1" smtClean="0"/>
              <a:t>sehingga</a:t>
            </a:r>
            <a:r>
              <a:rPr lang="en-US" dirty="0" smtClean="0"/>
              <a:t> </a:t>
            </a:r>
            <a:r>
              <a:rPr lang="en-US" dirty="0" err="1" smtClean="0"/>
              <a:t>merupakan</a:t>
            </a:r>
            <a:r>
              <a:rPr lang="en-US" dirty="0" smtClean="0"/>
              <a:t> </a:t>
            </a:r>
            <a:r>
              <a:rPr lang="en-US" dirty="0" err="1" smtClean="0"/>
              <a:t>sasaran</a:t>
            </a:r>
            <a:r>
              <a:rPr lang="en-US" dirty="0" smtClean="0"/>
              <a:t> </a:t>
            </a:r>
            <a:r>
              <a:rPr lang="en-US" dirty="0" err="1" smtClean="0"/>
              <a:t>studi</a:t>
            </a:r>
            <a:r>
              <a:rPr lang="en-US" dirty="0" smtClean="0"/>
              <a:t> </a:t>
            </a:r>
            <a:r>
              <a:rPr lang="en-US" dirty="0" err="1" smtClean="0"/>
              <a:t>sosiologi</a:t>
            </a:r>
            <a:r>
              <a:rPr lang="en-US" dirty="0" smtClean="0"/>
              <a:t> </a:t>
            </a:r>
            <a:r>
              <a:rPr lang="en-US" dirty="0" err="1" smtClean="0"/>
              <a:t>tingkat</a:t>
            </a:r>
            <a:r>
              <a:rPr lang="en-US" dirty="0" smtClean="0"/>
              <a:t> </a:t>
            </a:r>
            <a:r>
              <a:rPr lang="en-US" dirty="0" err="1" smtClean="0"/>
              <a:t>lanjut</a:t>
            </a:r>
            <a:r>
              <a:rPr lang="en-US" dirty="0" smtClean="0"/>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lstStyle/>
          <a:p>
            <a:pPr algn="l"/>
            <a:r>
              <a:rPr lang="en-US" dirty="0" err="1" smtClean="0"/>
              <a:t>Bentuk</a:t>
            </a:r>
            <a:r>
              <a:rPr lang="en-US" dirty="0" smtClean="0"/>
              <a:t> </a:t>
            </a:r>
            <a:r>
              <a:rPr lang="en-US" dirty="0" err="1" smtClean="0"/>
              <a:t>umum</a:t>
            </a:r>
            <a:r>
              <a:rPr lang="en-US" dirty="0" smtClean="0"/>
              <a:t> </a:t>
            </a:r>
            <a:r>
              <a:rPr lang="en-US" dirty="0" err="1" smtClean="0"/>
              <a:t>dari</a:t>
            </a:r>
            <a:r>
              <a:rPr lang="en-US" dirty="0" smtClean="0"/>
              <a:t> </a:t>
            </a:r>
            <a:r>
              <a:rPr lang="en-US" dirty="0" err="1" smtClean="0"/>
              <a:t>proses</a:t>
            </a:r>
            <a:r>
              <a:rPr lang="en-US" dirty="0" smtClean="0"/>
              <a:t> </a:t>
            </a:r>
            <a:r>
              <a:rPr lang="en-US" dirty="0" err="1" smtClean="0"/>
              <a:t>sosial</a:t>
            </a:r>
            <a:r>
              <a:rPr lang="en-US" dirty="0" smtClean="0"/>
              <a:t> </a:t>
            </a:r>
            <a:r>
              <a:rPr lang="en-US" dirty="0" err="1" smtClean="0"/>
              <a:t>adalah</a:t>
            </a:r>
            <a:r>
              <a:rPr lang="en-US" dirty="0" smtClean="0"/>
              <a:t> </a:t>
            </a:r>
            <a:r>
              <a:rPr lang="en-US" dirty="0" err="1" smtClean="0"/>
              <a:t>interaksi</a:t>
            </a:r>
            <a:r>
              <a:rPr lang="en-US" dirty="0" smtClean="0"/>
              <a:t> </a:t>
            </a:r>
            <a:r>
              <a:rPr lang="en-US" dirty="0" err="1" smtClean="0"/>
              <a:t>sosial</a:t>
            </a:r>
            <a:r>
              <a:rPr lang="en-US" dirty="0" smtClean="0"/>
              <a:t> yang </a:t>
            </a:r>
            <a:r>
              <a:rPr lang="en-US" dirty="0" err="1" smtClean="0"/>
              <a:t>merupakan</a:t>
            </a:r>
            <a:r>
              <a:rPr lang="en-US" dirty="0" smtClean="0"/>
              <a:t> </a:t>
            </a:r>
            <a:r>
              <a:rPr lang="en-US" dirty="0" err="1" smtClean="0"/>
              <a:t>syarat</a:t>
            </a:r>
            <a:r>
              <a:rPr lang="en-US" dirty="0" smtClean="0"/>
              <a:t> </a:t>
            </a:r>
            <a:r>
              <a:rPr lang="en-US" dirty="0" err="1" smtClean="0"/>
              <a:t>utama</a:t>
            </a:r>
            <a:r>
              <a:rPr lang="en-US" dirty="0" smtClean="0"/>
              <a:t> </a:t>
            </a:r>
            <a:r>
              <a:rPr lang="en-US" dirty="0" err="1" smtClean="0"/>
              <a:t>terjadinya</a:t>
            </a:r>
            <a:r>
              <a:rPr lang="en-US" dirty="0" smtClean="0"/>
              <a:t> </a:t>
            </a:r>
            <a:r>
              <a:rPr lang="en-US" dirty="0" err="1" smtClean="0"/>
              <a:t>aktivitas</a:t>
            </a:r>
            <a:r>
              <a:rPr lang="en-US" dirty="0" smtClean="0"/>
              <a:t> </a:t>
            </a:r>
            <a:r>
              <a:rPr lang="en-US" dirty="0" err="1" smtClean="0"/>
              <a:t>sosial</a:t>
            </a:r>
            <a:r>
              <a:rPr lang="en-US" dirty="0" smtClean="0"/>
              <a:t>. </a:t>
            </a:r>
            <a:br>
              <a:rPr lang="en-US" dirty="0" smtClean="0"/>
            </a:br>
            <a:r>
              <a:rPr lang="en-US" dirty="0" err="1" smtClean="0"/>
              <a:t>Interaksi</a:t>
            </a:r>
            <a:r>
              <a:rPr lang="en-US" dirty="0" smtClean="0"/>
              <a:t> </a:t>
            </a:r>
            <a:r>
              <a:rPr lang="en-US" dirty="0" err="1" smtClean="0"/>
              <a:t>sosial</a:t>
            </a:r>
            <a:r>
              <a:rPr lang="en-US" dirty="0" smtClean="0"/>
              <a:t> </a:t>
            </a:r>
            <a:r>
              <a:rPr lang="en-US" dirty="0" err="1" smtClean="0"/>
              <a:t>dimulai</a:t>
            </a:r>
            <a:r>
              <a:rPr lang="en-US" dirty="0" smtClean="0"/>
              <a:t> </a:t>
            </a:r>
            <a:r>
              <a:rPr lang="en-US" dirty="0" err="1" smtClean="0"/>
              <a:t>sejak</a:t>
            </a:r>
            <a:r>
              <a:rPr lang="en-US" dirty="0" smtClean="0"/>
              <a:t> </a:t>
            </a:r>
            <a:r>
              <a:rPr lang="en-US" dirty="0" err="1" smtClean="0"/>
              <a:t>ada</a:t>
            </a:r>
            <a:r>
              <a:rPr lang="en-US" dirty="0" smtClean="0"/>
              <a:t> </a:t>
            </a:r>
            <a:r>
              <a:rPr lang="en-US" dirty="0" err="1" smtClean="0"/>
              <a:t>dua</a:t>
            </a:r>
            <a:r>
              <a:rPr lang="en-US" dirty="0" smtClean="0"/>
              <a:t> </a:t>
            </a:r>
            <a:r>
              <a:rPr lang="en-US" dirty="0" err="1" smtClean="0"/>
              <a:t>orang</a:t>
            </a:r>
            <a:r>
              <a:rPr lang="en-US" dirty="0" smtClean="0"/>
              <a:t> </a:t>
            </a:r>
            <a:r>
              <a:rPr lang="en-US" dirty="0" err="1" smtClean="0"/>
              <a:t>atau</a:t>
            </a:r>
            <a:r>
              <a:rPr lang="en-US" dirty="0" smtClean="0"/>
              <a:t> </a:t>
            </a:r>
            <a:r>
              <a:rPr lang="en-US" dirty="0" err="1" smtClean="0"/>
              <a:t>lebih</a:t>
            </a:r>
            <a:r>
              <a:rPr lang="en-US" dirty="0" smtClean="0"/>
              <a:t> </a:t>
            </a:r>
            <a:r>
              <a:rPr lang="en-US" dirty="0" err="1" smtClean="0"/>
              <a:t>bertemu</a:t>
            </a:r>
            <a:r>
              <a:rPr lang="en-US" dirty="0" smtClean="0"/>
              <a:t> (</a:t>
            </a:r>
            <a:r>
              <a:rPr lang="en-US" i="1" dirty="0" err="1" smtClean="0"/>
              <a:t>saling</a:t>
            </a:r>
            <a:r>
              <a:rPr lang="en-US" i="1" dirty="0" smtClean="0"/>
              <a:t> </a:t>
            </a:r>
            <a:r>
              <a:rPr lang="en-US" i="1" dirty="0" err="1" smtClean="0"/>
              <a:t>jabat</a:t>
            </a:r>
            <a:r>
              <a:rPr lang="en-US" i="1" dirty="0" smtClean="0"/>
              <a:t> </a:t>
            </a:r>
            <a:r>
              <a:rPr lang="en-US" i="1" dirty="0" err="1" smtClean="0"/>
              <a:t>tangan</a:t>
            </a:r>
            <a:r>
              <a:rPr lang="en-US" i="1" dirty="0" smtClean="0"/>
              <a:t>, </a:t>
            </a:r>
            <a:r>
              <a:rPr lang="en-US" i="1" dirty="0" err="1" smtClean="0"/>
              <a:t>menegur</a:t>
            </a:r>
            <a:r>
              <a:rPr lang="en-US" i="1" dirty="0" smtClean="0"/>
              <a:t>, </a:t>
            </a:r>
            <a:r>
              <a:rPr lang="en-US" i="1" dirty="0" err="1" smtClean="0"/>
              <a:t>bicara</a:t>
            </a:r>
            <a:r>
              <a:rPr lang="en-US" i="1" dirty="0" smtClean="0"/>
              <a:t> </a:t>
            </a:r>
            <a:r>
              <a:rPr lang="en-US" i="1" dirty="0" err="1" smtClean="0"/>
              <a:t>bahkan</a:t>
            </a:r>
            <a:r>
              <a:rPr lang="en-US" i="1" dirty="0" smtClean="0"/>
              <a:t> </a:t>
            </a:r>
            <a:r>
              <a:rPr lang="en-US" i="1" dirty="0" err="1" smtClean="0"/>
              <a:t>berkelai</a:t>
            </a:r>
            <a:r>
              <a:rPr lang="en-US" dirty="0" smtClean="0"/>
              <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049962"/>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sz="4000" b="1" dirty="0" smtClean="0">
                <a:latin typeface="Bodoni MT Black" pitchFamily="18" charset="0"/>
                <a:cs typeface="Times New Roman" pitchFamily="18" charset="0"/>
              </a:rPr>
              <a:t/>
            </a:r>
            <a:br>
              <a:rPr lang="en-US" sz="4000" b="1" dirty="0" smtClean="0">
                <a:latin typeface="Bodoni MT Black" pitchFamily="18" charset="0"/>
                <a:cs typeface="Times New Roman" pitchFamily="18" charset="0"/>
              </a:rPr>
            </a:br>
            <a:r>
              <a:rPr lang="en-US" sz="4000" b="1" i="1" dirty="0" smtClean="0">
                <a:latin typeface="Bodoni MT Black" pitchFamily="18" charset="0"/>
                <a:cs typeface="Times New Roman" pitchFamily="18" charset="0"/>
              </a:rPr>
              <a:t>B. </a:t>
            </a:r>
            <a:r>
              <a:rPr lang="en-US" sz="4000" b="1" i="1" dirty="0" err="1" smtClean="0">
                <a:latin typeface="Bodoni MT Black" pitchFamily="18" charset="0"/>
                <a:cs typeface="Times New Roman" pitchFamily="18" charset="0"/>
              </a:rPr>
              <a:t>Interaksi</a:t>
            </a:r>
            <a:r>
              <a:rPr lang="en-US" sz="4000" b="1" i="1" dirty="0" smtClean="0">
                <a:latin typeface="Bodoni MT Black" pitchFamily="18" charset="0"/>
                <a:cs typeface="Times New Roman" pitchFamily="18" charset="0"/>
              </a:rPr>
              <a:t>  </a:t>
            </a:r>
            <a:r>
              <a:rPr lang="en-US" sz="4000" b="1" i="1" dirty="0" err="1" smtClean="0">
                <a:latin typeface="Bodoni MT Black" pitchFamily="18" charset="0"/>
                <a:cs typeface="Times New Roman" pitchFamily="18" charset="0"/>
              </a:rPr>
              <a:t>Sosial</a:t>
            </a:r>
            <a:r>
              <a:rPr lang="en-US" sz="4000" b="1" i="1" dirty="0" smtClean="0">
                <a:latin typeface="Bodoni MT Black" pitchFamily="18" charset="0"/>
                <a:cs typeface="Times New Roman" pitchFamily="18" charset="0"/>
              </a:rPr>
              <a:t>.</a:t>
            </a: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r>
              <a:rPr lang="en-US" sz="4800" b="1" dirty="0" smtClean="0">
                <a:latin typeface="Times New Roman" pitchFamily="18" charset="0"/>
                <a:cs typeface="Times New Roman" pitchFamily="18" charset="0"/>
              </a:rPr>
              <a:t>    </a:t>
            </a:r>
            <a:r>
              <a:rPr lang="en-US" b="1" dirty="0" err="1" smtClean="0"/>
              <a:t>Manusia</a:t>
            </a:r>
            <a:r>
              <a:rPr lang="en-US" b="1" dirty="0" smtClean="0"/>
              <a:t> </a:t>
            </a:r>
            <a:r>
              <a:rPr lang="en-US" b="1" dirty="0" err="1" smtClean="0"/>
              <a:t>adalah</a:t>
            </a:r>
            <a:r>
              <a:rPr lang="en-US" b="1" dirty="0" smtClean="0"/>
              <a:t> </a:t>
            </a:r>
            <a:r>
              <a:rPr lang="en-US" b="1" dirty="0" err="1" smtClean="0"/>
              <a:t>makluk</a:t>
            </a:r>
            <a:r>
              <a:rPr lang="en-US" b="1" dirty="0" smtClean="0"/>
              <a:t> </a:t>
            </a:r>
            <a:r>
              <a:rPr lang="en-US" b="1" dirty="0" err="1" smtClean="0"/>
              <a:t>individu</a:t>
            </a:r>
            <a:r>
              <a:rPr lang="en-US" b="1" dirty="0" smtClean="0"/>
              <a:t>  </a:t>
            </a:r>
            <a:br>
              <a:rPr lang="en-US" b="1" dirty="0" smtClean="0"/>
            </a:br>
            <a:r>
              <a:rPr lang="en-US" b="1" dirty="0" smtClean="0"/>
              <a:t>     </a:t>
            </a:r>
            <a:r>
              <a:rPr lang="en-US" b="1" dirty="0" err="1" smtClean="0"/>
              <a:t>dan</a:t>
            </a:r>
            <a:r>
              <a:rPr lang="en-US" b="1" dirty="0" smtClean="0"/>
              <a:t> </a:t>
            </a:r>
            <a:r>
              <a:rPr lang="en-US" b="1" dirty="0" err="1" smtClean="0"/>
              <a:t>makluk</a:t>
            </a:r>
            <a:r>
              <a:rPr lang="en-US" b="1" dirty="0" smtClean="0"/>
              <a:t> </a:t>
            </a:r>
            <a:r>
              <a:rPr lang="en-US" b="1" dirty="0" err="1" smtClean="0"/>
              <a:t>sosial</a:t>
            </a:r>
            <a:r>
              <a:rPr lang="en-US" b="1" dirty="0" smtClean="0"/>
              <a:t>.</a:t>
            </a:r>
            <a:br>
              <a:rPr lang="en-US" b="1" dirty="0" smtClean="0"/>
            </a:br>
            <a:r>
              <a:rPr lang="en-US" b="1" dirty="0" smtClean="0"/>
              <a:t>      </a:t>
            </a:r>
            <a:r>
              <a:rPr lang="en-US" b="1" dirty="0" err="1" smtClean="0"/>
              <a:t>Manusia</a:t>
            </a:r>
            <a:r>
              <a:rPr lang="en-US" b="1" dirty="0" smtClean="0"/>
              <a:t> </a:t>
            </a:r>
            <a:r>
              <a:rPr lang="en-US" b="1" dirty="0" err="1" smtClean="0"/>
              <a:t>memerlukan</a:t>
            </a:r>
            <a:r>
              <a:rPr lang="en-US" b="1" dirty="0" smtClean="0"/>
              <a:t> :</a:t>
            </a:r>
            <a:br>
              <a:rPr lang="en-US" b="1" dirty="0" smtClean="0"/>
            </a:br>
            <a:r>
              <a:rPr lang="en-US" b="1" dirty="0" smtClean="0"/>
              <a:t>      = </a:t>
            </a:r>
            <a:r>
              <a:rPr lang="en-US" b="1" dirty="0" err="1" smtClean="0"/>
              <a:t>sosialisasi</a:t>
            </a:r>
            <a:r>
              <a:rPr lang="en-US" b="1" dirty="0" smtClean="0"/>
              <a:t> </a:t>
            </a:r>
            <a:r>
              <a:rPr lang="en-US" b="1" dirty="0" err="1" smtClean="0"/>
              <a:t>untuk</a:t>
            </a:r>
            <a:r>
              <a:rPr lang="en-US" b="1" dirty="0" smtClean="0"/>
              <a:t>  </a:t>
            </a:r>
            <a:br>
              <a:rPr lang="en-US" b="1" dirty="0" smtClean="0"/>
            </a:br>
            <a:r>
              <a:rPr lang="en-US" b="1" dirty="0" smtClean="0"/>
              <a:t>         </a:t>
            </a:r>
            <a:r>
              <a:rPr lang="en-US" b="1" dirty="0" err="1" smtClean="0"/>
              <a:t>memperkenalkan</a:t>
            </a:r>
            <a:r>
              <a:rPr lang="en-US" b="1" dirty="0" smtClean="0"/>
              <a:t> </a:t>
            </a:r>
            <a:r>
              <a:rPr lang="en-US" b="1" dirty="0" err="1" smtClean="0"/>
              <a:t>dirinya</a:t>
            </a:r>
            <a:r>
              <a:rPr lang="en-US" b="1" dirty="0" smtClean="0"/>
              <a:t>,</a:t>
            </a:r>
            <a:br>
              <a:rPr lang="en-US" b="1" dirty="0" smtClean="0"/>
            </a:br>
            <a:r>
              <a:rPr lang="en-US" b="1" dirty="0" smtClean="0"/>
              <a:t>      = </a:t>
            </a:r>
            <a:r>
              <a:rPr lang="en-US" b="1" dirty="0" err="1" smtClean="0"/>
              <a:t>mengenal</a:t>
            </a:r>
            <a:r>
              <a:rPr lang="en-US" b="1" dirty="0" smtClean="0"/>
              <a:t> </a:t>
            </a:r>
            <a:r>
              <a:rPr lang="en-US" b="1" dirty="0" err="1" smtClean="0"/>
              <a:t>orang</a:t>
            </a:r>
            <a:r>
              <a:rPr lang="en-US" b="1" dirty="0" smtClean="0"/>
              <a:t> lain, </a:t>
            </a:r>
            <a:br>
              <a:rPr lang="en-US" b="1" dirty="0" smtClean="0"/>
            </a:br>
            <a:r>
              <a:rPr lang="en-US" b="1" dirty="0" smtClean="0"/>
              <a:t>      = </a:t>
            </a:r>
            <a:r>
              <a:rPr lang="en-US" b="1" dirty="0" err="1" smtClean="0"/>
              <a:t>dan</a:t>
            </a:r>
            <a:r>
              <a:rPr lang="en-US" b="1" dirty="0" smtClean="0"/>
              <a:t> </a:t>
            </a:r>
            <a:r>
              <a:rPr lang="en-US" b="1" dirty="0" err="1" smtClean="0"/>
              <a:t>membutuhkan</a:t>
            </a:r>
            <a:r>
              <a:rPr lang="en-US" b="1" dirty="0" smtClean="0"/>
              <a:t> </a:t>
            </a:r>
            <a:r>
              <a:rPr lang="en-US" b="1" dirty="0" err="1" smtClean="0"/>
              <a:t>orang</a:t>
            </a:r>
            <a:r>
              <a:rPr lang="en-US" b="1" dirty="0" smtClean="0"/>
              <a:t> lain.</a:t>
            </a:r>
            <a:br>
              <a:rPr lang="en-US" b="1" dirty="0" smtClean="0"/>
            </a:b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381000"/>
            <a:ext cx="7620000" cy="5632311"/>
          </a:xfrm>
          <a:prstGeom prst="rect">
            <a:avLst/>
          </a:prstGeom>
          <a:noFill/>
          <a:ln>
            <a:solidFill>
              <a:schemeClr val="tx1"/>
            </a:solidFill>
          </a:ln>
        </p:spPr>
        <p:txBody>
          <a:bodyPr wrap="square" rtlCol="0">
            <a:spAutoFit/>
          </a:bodyPr>
          <a:lstStyle/>
          <a:p>
            <a:pPr algn="r"/>
            <a:endParaRPr lang="id-ID" sz="3600" dirty="0" smtClean="0"/>
          </a:p>
          <a:p>
            <a:pPr algn="r"/>
            <a:r>
              <a:rPr lang="en-US" sz="3600" dirty="0" err="1" smtClean="0"/>
              <a:t>Dalam</a:t>
            </a:r>
            <a:r>
              <a:rPr lang="en-US" sz="3600" dirty="0" smtClean="0"/>
              <a:t> </a:t>
            </a:r>
            <a:r>
              <a:rPr lang="en-US" sz="3600" dirty="0" err="1" smtClean="0"/>
              <a:t>bersosialisasi</a:t>
            </a:r>
            <a:r>
              <a:rPr lang="en-US" sz="3600" dirty="0" smtClean="0"/>
              <a:t>, </a:t>
            </a:r>
            <a:r>
              <a:rPr lang="en-US" sz="3600" dirty="0" err="1" smtClean="0"/>
              <a:t>manusia</a:t>
            </a:r>
            <a:r>
              <a:rPr lang="en-US" sz="3600" dirty="0" smtClean="0"/>
              <a:t> </a:t>
            </a:r>
            <a:r>
              <a:rPr lang="en-US" sz="3600" dirty="0" err="1" smtClean="0"/>
              <a:t>memperlukan</a:t>
            </a:r>
            <a:r>
              <a:rPr lang="en-US" sz="3600" dirty="0" smtClean="0"/>
              <a:t> </a:t>
            </a:r>
            <a:r>
              <a:rPr lang="en-US" sz="3600" b="1" dirty="0" err="1" smtClean="0"/>
              <a:t>interaksi</a:t>
            </a:r>
            <a:r>
              <a:rPr lang="en-US" sz="3600" dirty="0" smtClean="0"/>
              <a:t> </a:t>
            </a:r>
            <a:r>
              <a:rPr lang="en-US" sz="3600" dirty="0" err="1" smtClean="0"/>
              <a:t>baik</a:t>
            </a:r>
            <a:r>
              <a:rPr lang="en-US" sz="3600" dirty="0" smtClean="0"/>
              <a:t> </a:t>
            </a:r>
            <a:r>
              <a:rPr lang="en-US" sz="3600" dirty="0" err="1" smtClean="0"/>
              <a:t>antar</a:t>
            </a:r>
            <a:r>
              <a:rPr lang="en-US" sz="3600" dirty="0" smtClean="0"/>
              <a:t> </a:t>
            </a:r>
            <a:r>
              <a:rPr lang="en-US" sz="3600" dirty="0" err="1" smtClean="0"/>
              <a:t>individu</a:t>
            </a:r>
            <a:r>
              <a:rPr lang="en-US" sz="3600" dirty="0" smtClean="0"/>
              <a:t>, </a:t>
            </a:r>
            <a:r>
              <a:rPr lang="en-US" sz="3600" dirty="0" err="1" smtClean="0"/>
              <a:t>individu</a:t>
            </a:r>
            <a:r>
              <a:rPr lang="en-US" sz="3600" dirty="0" smtClean="0"/>
              <a:t> </a:t>
            </a:r>
            <a:r>
              <a:rPr lang="en-US" sz="3600" dirty="0" err="1" smtClean="0"/>
              <a:t>dengan</a:t>
            </a:r>
            <a:r>
              <a:rPr lang="en-US" sz="3600" dirty="0" smtClean="0"/>
              <a:t> </a:t>
            </a:r>
            <a:r>
              <a:rPr lang="en-US" sz="3600" dirty="0" err="1" smtClean="0"/>
              <a:t>kelompok</a:t>
            </a:r>
            <a:r>
              <a:rPr lang="en-US" sz="3600" dirty="0" smtClean="0"/>
              <a:t> </a:t>
            </a:r>
            <a:r>
              <a:rPr lang="en-US" sz="3600" dirty="0" err="1" smtClean="0"/>
              <a:t>atau</a:t>
            </a:r>
            <a:r>
              <a:rPr lang="en-US" sz="3600" dirty="0" smtClean="0"/>
              <a:t> </a:t>
            </a:r>
            <a:r>
              <a:rPr lang="en-US" sz="3600" dirty="0" err="1" smtClean="0"/>
              <a:t>kelompok</a:t>
            </a:r>
            <a:r>
              <a:rPr lang="en-US" sz="3600" dirty="0" smtClean="0"/>
              <a:t> </a:t>
            </a:r>
            <a:r>
              <a:rPr lang="en-US" sz="3600" dirty="0" err="1" smtClean="0"/>
              <a:t>dengan</a:t>
            </a:r>
            <a:r>
              <a:rPr lang="en-US" sz="3600" dirty="0" smtClean="0"/>
              <a:t> </a:t>
            </a:r>
            <a:r>
              <a:rPr lang="en-US" sz="3600" dirty="0" err="1" smtClean="0"/>
              <a:t>kelompok</a:t>
            </a:r>
            <a:r>
              <a:rPr lang="en-US" sz="3600" dirty="0" smtClean="0"/>
              <a:t>.</a:t>
            </a:r>
          </a:p>
          <a:p>
            <a:pPr algn="r"/>
            <a:endParaRPr lang="en-US" sz="3600" dirty="0" smtClean="0"/>
          </a:p>
          <a:p>
            <a:pPr algn="r"/>
            <a:r>
              <a:rPr lang="en-US" sz="3600" dirty="0" err="1" smtClean="0"/>
              <a:t>Interaksi</a:t>
            </a:r>
            <a:r>
              <a:rPr lang="en-US" sz="3600" dirty="0" smtClean="0"/>
              <a:t> </a:t>
            </a:r>
            <a:r>
              <a:rPr lang="en-US" sz="3600" dirty="0" err="1" smtClean="0"/>
              <a:t>sosial</a:t>
            </a:r>
            <a:r>
              <a:rPr lang="en-US" sz="3600" dirty="0" smtClean="0"/>
              <a:t> </a:t>
            </a:r>
            <a:r>
              <a:rPr lang="en-US" sz="3600" dirty="0" err="1" smtClean="0"/>
              <a:t>tidak</a:t>
            </a:r>
            <a:r>
              <a:rPr lang="en-US" sz="3600" dirty="0" smtClean="0"/>
              <a:t> </a:t>
            </a:r>
            <a:r>
              <a:rPr lang="en-US" sz="3600" dirty="0" err="1" smtClean="0"/>
              <a:t>terbentuk</a:t>
            </a:r>
            <a:r>
              <a:rPr lang="en-US" sz="3600" dirty="0" smtClean="0"/>
              <a:t> </a:t>
            </a:r>
            <a:r>
              <a:rPr lang="en-US" sz="3600" dirty="0" err="1" smtClean="0"/>
              <a:t>begitu</a:t>
            </a:r>
            <a:r>
              <a:rPr lang="en-US" sz="3600" dirty="0" smtClean="0"/>
              <a:t> </a:t>
            </a:r>
            <a:r>
              <a:rPr lang="en-US" sz="3600" dirty="0" err="1" smtClean="0"/>
              <a:t>saja</a:t>
            </a:r>
            <a:r>
              <a:rPr lang="en-US" sz="3600" dirty="0" smtClean="0"/>
              <a:t> (</a:t>
            </a:r>
            <a:r>
              <a:rPr lang="en-US" sz="3600" i="1" dirty="0" smtClean="0"/>
              <a:t>non given</a:t>
            </a:r>
            <a:r>
              <a:rPr lang="en-US" sz="3600" dirty="0" smtClean="0"/>
              <a:t>), </a:t>
            </a:r>
            <a:r>
              <a:rPr lang="en-US" sz="3600" dirty="0" err="1" smtClean="0"/>
              <a:t>namun</a:t>
            </a:r>
            <a:r>
              <a:rPr lang="en-US" sz="3600" dirty="0" smtClean="0"/>
              <a:t> </a:t>
            </a:r>
            <a:r>
              <a:rPr lang="en-US" sz="3600" dirty="0" err="1" smtClean="0"/>
              <a:t>ada</a:t>
            </a:r>
            <a:r>
              <a:rPr lang="en-US" sz="3600" dirty="0" smtClean="0"/>
              <a:t> </a:t>
            </a:r>
            <a:r>
              <a:rPr lang="en-US" sz="3600" b="1" dirty="0" err="1" smtClean="0"/>
              <a:t>faktor-faktor</a:t>
            </a:r>
            <a:r>
              <a:rPr lang="en-US" sz="3600" dirty="0" smtClean="0"/>
              <a:t>  </a:t>
            </a:r>
            <a:r>
              <a:rPr lang="en-US" sz="3600" b="1" dirty="0" smtClean="0"/>
              <a:t>yang </a:t>
            </a:r>
            <a:r>
              <a:rPr lang="en-US" sz="3600" b="1" dirty="0" err="1" smtClean="0"/>
              <a:t>mendorong</a:t>
            </a:r>
            <a:r>
              <a:rPr lang="en-US" sz="3600" b="1" dirty="0" smtClean="0"/>
              <a:t> </a:t>
            </a:r>
            <a:r>
              <a:rPr lang="en-US" sz="3600" dirty="0" err="1" smtClean="0"/>
              <a:t>terjadinya</a:t>
            </a:r>
            <a:r>
              <a:rPr lang="en-US" sz="3600" dirty="0" smtClean="0"/>
              <a:t> </a:t>
            </a:r>
            <a:r>
              <a:rPr lang="en-US" sz="3600" dirty="0" err="1" smtClean="0"/>
              <a:t>interaksi</a:t>
            </a:r>
            <a:r>
              <a:rPr lang="en-US" sz="3600" dirty="0" smtClean="0"/>
              <a:t> </a:t>
            </a:r>
            <a:r>
              <a:rPr lang="en-US" sz="3600" dirty="0" err="1" smtClean="0"/>
              <a:t>sosial</a:t>
            </a:r>
            <a:r>
              <a:rPr lang="en-US" sz="3600" dirty="0" smtClean="0"/>
              <a:t> </a:t>
            </a:r>
            <a:r>
              <a:rPr lang="en-US" sz="3600" dirty="0" err="1" smtClean="0"/>
              <a:t>tersebut</a:t>
            </a:r>
            <a:r>
              <a:rPr lang="en-US" sz="3600" dirty="0" smtClean="0"/>
              <a:t>.</a:t>
            </a:r>
            <a:endParaRPr lang="en-US" sz="3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447800"/>
            <a:ext cx="7315200" cy="4062651"/>
          </a:xfrm>
          <a:prstGeom prst="rect">
            <a:avLst/>
          </a:prstGeom>
          <a:noFill/>
          <a:ln>
            <a:solidFill>
              <a:schemeClr val="tx1"/>
            </a:solidFill>
          </a:ln>
        </p:spPr>
        <p:txBody>
          <a:bodyPr wrap="square" rtlCol="0">
            <a:spAutoFit/>
          </a:bodyPr>
          <a:lstStyle/>
          <a:p>
            <a:r>
              <a:rPr lang="en-US" sz="4000" dirty="0" err="1" smtClean="0"/>
              <a:t>Faktor-faktor</a:t>
            </a:r>
            <a:r>
              <a:rPr lang="en-US" sz="4000" dirty="0" smtClean="0"/>
              <a:t> yang </a:t>
            </a:r>
            <a:r>
              <a:rPr lang="en-US" sz="4000" dirty="0" err="1" smtClean="0"/>
              <a:t>mendorong</a:t>
            </a:r>
            <a:r>
              <a:rPr lang="en-US" sz="4000" dirty="0" smtClean="0"/>
              <a:t> </a:t>
            </a:r>
            <a:r>
              <a:rPr lang="en-US" sz="4000" dirty="0" err="1" smtClean="0"/>
              <a:t>terjadinya</a:t>
            </a:r>
            <a:r>
              <a:rPr lang="en-US" sz="4000" dirty="0" smtClean="0"/>
              <a:t> </a:t>
            </a:r>
            <a:r>
              <a:rPr lang="en-US" sz="4000" dirty="0" err="1" smtClean="0"/>
              <a:t>interaksi</a:t>
            </a:r>
            <a:r>
              <a:rPr lang="en-US" sz="4000" dirty="0" smtClean="0"/>
              <a:t> </a:t>
            </a:r>
            <a:r>
              <a:rPr lang="en-US" sz="4000" dirty="0" err="1" smtClean="0"/>
              <a:t>sosial</a:t>
            </a:r>
            <a:r>
              <a:rPr lang="en-US" sz="4000" dirty="0" smtClean="0"/>
              <a:t>, </a:t>
            </a:r>
            <a:r>
              <a:rPr lang="en-US" sz="4000" dirty="0" err="1" smtClean="0"/>
              <a:t>adalah</a:t>
            </a:r>
            <a:r>
              <a:rPr lang="en-US" sz="4000" dirty="0" smtClean="0"/>
              <a:t> :</a:t>
            </a:r>
          </a:p>
          <a:p>
            <a:pPr marL="1828800" indent="-519113"/>
            <a:endParaRPr lang="en-US" sz="4000" dirty="0" smtClean="0"/>
          </a:p>
          <a:p>
            <a:pPr marL="1828800" indent="-519113">
              <a:buAutoNum type="arabicPeriod"/>
            </a:pPr>
            <a:r>
              <a:rPr lang="en-US" sz="4000" b="1" dirty="0" err="1" smtClean="0"/>
              <a:t>Tindakan</a:t>
            </a:r>
            <a:r>
              <a:rPr lang="en-US" sz="4000" b="1" dirty="0" smtClean="0"/>
              <a:t> </a:t>
            </a:r>
            <a:r>
              <a:rPr lang="en-US" sz="4000" b="1" dirty="0" err="1" smtClean="0"/>
              <a:t>sosial</a:t>
            </a:r>
            <a:endParaRPr lang="en-US" sz="4000" b="1" dirty="0" smtClean="0"/>
          </a:p>
          <a:p>
            <a:pPr marL="1828800" indent="-519113">
              <a:buAutoNum type="arabicPeriod"/>
            </a:pPr>
            <a:r>
              <a:rPr lang="en-US" sz="4000" b="1" dirty="0" err="1" smtClean="0"/>
              <a:t>Kontak</a:t>
            </a:r>
            <a:r>
              <a:rPr lang="en-US" sz="4000" b="1" dirty="0" smtClean="0"/>
              <a:t> </a:t>
            </a:r>
            <a:r>
              <a:rPr lang="en-US" sz="4000" b="1" dirty="0" err="1" smtClean="0"/>
              <a:t>sosial</a:t>
            </a:r>
            <a:endParaRPr lang="en-US" sz="4000" b="1" dirty="0" smtClean="0"/>
          </a:p>
          <a:p>
            <a:pPr marL="1828800" indent="-519113">
              <a:buAutoNum type="arabicPeriod"/>
            </a:pPr>
            <a:r>
              <a:rPr lang="en-US" sz="4000" b="1" dirty="0" err="1" smtClean="0"/>
              <a:t>Komunikasi</a:t>
            </a:r>
            <a:r>
              <a:rPr lang="en-US" sz="4000" b="1" dirty="0" smtClean="0"/>
              <a:t> </a:t>
            </a:r>
            <a:r>
              <a:rPr lang="en-US" sz="4000" b="1" dirty="0" err="1" smtClean="0"/>
              <a:t>sosial</a:t>
            </a:r>
            <a:endParaRPr lang="en-US" sz="4000" b="1" dirty="0" smtClean="0"/>
          </a:p>
          <a:p>
            <a:pPr marL="342900" indent="-342900"/>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14400" y="990600"/>
            <a:ext cx="7315200" cy="533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lgn="just">
              <a:buAutoNum type="arabicPeriod"/>
            </a:pPr>
            <a:r>
              <a:rPr lang="en-US" sz="4000" b="1" i="1" dirty="0" smtClean="0">
                <a:latin typeface="Bauhaus 93" pitchFamily="82" charset="0"/>
              </a:rPr>
              <a:t>TINDAKAN SOSIAL</a:t>
            </a:r>
          </a:p>
          <a:p>
            <a:pPr marL="342900" indent="-342900" algn="just"/>
            <a:r>
              <a:rPr lang="en-US" sz="4000" dirty="0" smtClean="0"/>
              <a:t>   </a:t>
            </a:r>
            <a:r>
              <a:rPr lang="en-US" sz="3600" dirty="0" err="1" smtClean="0"/>
              <a:t>Tindakan</a:t>
            </a:r>
            <a:r>
              <a:rPr lang="en-US" sz="3600" dirty="0" smtClean="0"/>
              <a:t> </a:t>
            </a:r>
            <a:r>
              <a:rPr lang="en-US" sz="3600" dirty="0" err="1" smtClean="0"/>
              <a:t>sosial</a:t>
            </a:r>
            <a:r>
              <a:rPr lang="en-US" sz="3600" dirty="0" smtClean="0"/>
              <a:t> </a:t>
            </a:r>
            <a:r>
              <a:rPr lang="en-US" sz="3600" dirty="0" err="1" smtClean="0"/>
              <a:t>adalah</a:t>
            </a:r>
            <a:r>
              <a:rPr lang="en-US" sz="3600" dirty="0" smtClean="0"/>
              <a:t> </a:t>
            </a:r>
            <a:r>
              <a:rPr lang="en-US" sz="3600" dirty="0" err="1" smtClean="0"/>
              <a:t>perilaku</a:t>
            </a:r>
            <a:r>
              <a:rPr lang="en-US" sz="3600" dirty="0" smtClean="0"/>
              <a:t> </a:t>
            </a:r>
            <a:r>
              <a:rPr lang="en-US" sz="3600" dirty="0" err="1" smtClean="0"/>
              <a:t>seseorang</a:t>
            </a:r>
            <a:r>
              <a:rPr lang="en-US" sz="3600" dirty="0" smtClean="0"/>
              <a:t> </a:t>
            </a:r>
            <a:r>
              <a:rPr lang="en-US" sz="3600" dirty="0" err="1" smtClean="0"/>
              <a:t>atau</a:t>
            </a:r>
            <a:r>
              <a:rPr lang="en-US" sz="3600" dirty="0" smtClean="0"/>
              <a:t> </a:t>
            </a:r>
            <a:r>
              <a:rPr lang="en-US" sz="3600" dirty="0" err="1" smtClean="0"/>
              <a:t>individu</a:t>
            </a:r>
            <a:r>
              <a:rPr lang="en-US" sz="3600" dirty="0" smtClean="0"/>
              <a:t> </a:t>
            </a:r>
            <a:r>
              <a:rPr lang="en-US" sz="3600" dirty="0" err="1" smtClean="0"/>
              <a:t>maupun</a:t>
            </a:r>
            <a:r>
              <a:rPr lang="en-US" sz="3600" dirty="0" smtClean="0"/>
              <a:t> </a:t>
            </a:r>
            <a:r>
              <a:rPr lang="en-US" sz="3600" dirty="0" err="1" smtClean="0"/>
              <a:t>kelompok</a:t>
            </a:r>
            <a:r>
              <a:rPr lang="en-US" sz="3600" dirty="0" smtClean="0"/>
              <a:t> </a:t>
            </a:r>
            <a:r>
              <a:rPr lang="en-US" sz="3600" dirty="0" err="1" smtClean="0"/>
              <a:t>yg</a:t>
            </a:r>
            <a:r>
              <a:rPr lang="en-US" sz="3600" dirty="0" smtClean="0"/>
              <a:t> </a:t>
            </a:r>
            <a:r>
              <a:rPr lang="en-US" sz="3600" dirty="0" err="1" smtClean="0"/>
              <a:t>dapat</a:t>
            </a:r>
            <a:r>
              <a:rPr lang="en-US" sz="3600" dirty="0" smtClean="0"/>
              <a:t> </a:t>
            </a:r>
            <a:r>
              <a:rPr lang="en-US" sz="3600" dirty="0" err="1" smtClean="0"/>
              <a:t>memberikan</a:t>
            </a:r>
            <a:r>
              <a:rPr lang="en-US" sz="3600" dirty="0" smtClean="0"/>
              <a:t> </a:t>
            </a:r>
            <a:r>
              <a:rPr lang="en-US" sz="3600" dirty="0" err="1" smtClean="0"/>
              <a:t>dampak</a:t>
            </a:r>
            <a:r>
              <a:rPr lang="en-US" sz="3600" dirty="0" smtClean="0"/>
              <a:t> </a:t>
            </a:r>
            <a:r>
              <a:rPr lang="en-US" sz="3600" dirty="0" err="1" smtClean="0"/>
              <a:t>kepada</a:t>
            </a:r>
            <a:r>
              <a:rPr lang="en-US" sz="3600" dirty="0" smtClean="0"/>
              <a:t> </a:t>
            </a:r>
            <a:r>
              <a:rPr lang="en-US" sz="3600" dirty="0" err="1" smtClean="0"/>
              <a:t>orang</a:t>
            </a:r>
            <a:r>
              <a:rPr lang="en-US" sz="3600" dirty="0" smtClean="0"/>
              <a:t> lain (</a:t>
            </a:r>
            <a:r>
              <a:rPr lang="en-US" sz="3600" i="1" dirty="0" err="1" smtClean="0"/>
              <a:t>individu</a:t>
            </a:r>
            <a:r>
              <a:rPr lang="en-US" sz="3600" i="1" dirty="0" smtClean="0"/>
              <a:t> </a:t>
            </a:r>
            <a:r>
              <a:rPr lang="en-US" sz="3600" i="1" dirty="0" err="1" smtClean="0"/>
              <a:t>maupun</a:t>
            </a:r>
            <a:r>
              <a:rPr lang="en-US" sz="3600" i="1" dirty="0" smtClean="0"/>
              <a:t> </a:t>
            </a:r>
            <a:r>
              <a:rPr lang="en-US" sz="3600" i="1" dirty="0" err="1" smtClean="0"/>
              <a:t>kelompok</a:t>
            </a:r>
            <a:r>
              <a:rPr lang="en-US" sz="3600" dirty="0" smtClean="0"/>
              <a:t>) </a:t>
            </a:r>
            <a:r>
              <a:rPr lang="en-US" sz="3600" dirty="0" err="1" smtClean="0"/>
              <a:t>baik</a:t>
            </a:r>
            <a:r>
              <a:rPr lang="en-US" sz="3600" dirty="0" smtClean="0"/>
              <a:t> </a:t>
            </a:r>
            <a:r>
              <a:rPr lang="en-US" sz="3600" b="1" dirty="0" err="1" smtClean="0"/>
              <a:t>positif</a:t>
            </a:r>
            <a:r>
              <a:rPr lang="en-US" sz="3600" dirty="0" smtClean="0"/>
              <a:t> </a:t>
            </a:r>
            <a:r>
              <a:rPr lang="en-US" sz="3600" dirty="0" err="1" smtClean="0"/>
              <a:t>maupun</a:t>
            </a:r>
            <a:r>
              <a:rPr lang="en-US" sz="3600" dirty="0" smtClean="0"/>
              <a:t> </a:t>
            </a:r>
            <a:r>
              <a:rPr lang="en-US" sz="3600" b="1" dirty="0" err="1" smtClean="0"/>
              <a:t>negatif</a:t>
            </a:r>
            <a:r>
              <a:rPr lang="en-US" sz="3600" dirty="0" smtClean="0"/>
              <a:t>.</a:t>
            </a:r>
            <a:endParaRPr lang="en-US" sz="3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3</TotalTime>
  <Words>533</Words>
  <Application>Microsoft Office PowerPoint</Application>
  <PresentationFormat>On-screen Show (4:3)</PresentationFormat>
  <Paragraphs>73</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Bauhaus 93</vt:lpstr>
      <vt:lpstr>Bodoni MT Black</vt:lpstr>
      <vt:lpstr>Brush Script MT</vt:lpstr>
      <vt:lpstr>Garamond</vt:lpstr>
      <vt:lpstr>Kristen ITC</vt:lpstr>
      <vt:lpstr>Maiandra GD</vt:lpstr>
      <vt:lpstr>Times New Roman</vt:lpstr>
      <vt:lpstr>Wide Latin</vt:lpstr>
      <vt:lpstr>Organic</vt:lpstr>
      <vt:lpstr>PROSES DAN INTERAKSI SOSIAL</vt:lpstr>
      <vt:lpstr>A. Pengertian proses sosial  Proses sosial adalah cara-cara berhubungan yang dilihat apabila orang perorangan dan kelompok sosial saling bertemu, dan menentukan sistem, serta bentuk-bentuk hubungan tersebut, atau apa yang akan terjadi apa bila ada perubahan-perubahan yang menyebabkan goyahnya pola-pola kehidupan yang telah ada.</vt:lpstr>
      <vt:lpstr>Proses sosial sebagai hubungan pengaruh timbal balik antara berbagai segi kehidupan bersama seperti sosial dengan politik, politik dengan ekonomi, ekonomi dengan hukum dan sebagainya.</vt:lpstr>
      <vt:lpstr>Pengetahuan tentang proses sosial memungkinkan seseorang memperoleh pengertian mengenai segi yang dinamis dari masyarakat atau gerak masyarakat. Pembahasan proses sosial mencakup ruang lingkup yang sangat luas, sehingga merupakan sasaran studi sosiologi tingkat lanjut.</vt:lpstr>
      <vt:lpstr>Bentuk umum dari proses sosial adalah interaksi sosial yang merupakan syarat utama terjadinya aktivitas sosial.  Interaksi sosial dimulai sejak ada dua orang atau lebih bertemu (saling jabat tangan, menegur, bicara bahkan berkelai).</vt:lpstr>
      <vt:lpstr> B. Interaksi  Sosial.     Manusia adalah makluk individu        dan makluk sosial.       Manusia memerlukan :       = sosialisasi untuk            memperkenalkan dirinya,       = mengenal orang lain,        = dan membutuhkan orang lain.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 (3)   PROSES DAN INTERAKSI SOSIAL</dc:title>
  <dc:creator>toshiba</dc:creator>
  <cp:lastModifiedBy>Junior Zamrud Pahalmas</cp:lastModifiedBy>
  <cp:revision>3</cp:revision>
  <dcterms:created xsi:type="dcterms:W3CDTF">2006-08-16T00:00:00Z</dcterms:created>
  <dcterms:modified xsi:type="dcterms:W3CDTF">2019-10-11T10:28:12Z</dcterms:modified>
</cp:coreProperties>
</file>