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8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1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1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6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3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5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0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9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8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4500-0EEA-48D1-AADA-5A933BD38CB4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A2B3-BCBD-4E58-A4A4-AD009800F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2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Indonesia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Junior Zamrud Pahalmas, </a:t>
            </a:r>
            <a:r>
              <a:rPr lang="en-US" dirty="0" err="1" smtClean="0"/>
              <a:t>M.I.Kom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3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/>
              <a:t>Koordinasi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sv-SE" dirty="0" smtClean="0"/>
              <a:t>Kekuatan dan kemungkinan bagi munculnya kebutuhan  individu menjadi minat sosial yang  besar. </a:t>
            </a:r>
            <a:r>
              <a:rPr lang="sv-SE" dirty="0"/>
              <a:t>S</a:t>
            </a:r>
            <a:r>
              <a:rPr lang="sv-SE" dirty="0" smtClean="0"/>
              <a:t>ejumlah individu bertindak secara serempak, dengan setiap individu mampu memilih tindakan alternatif. Banyak kombinasi tindakan akan jadi mungkin. </a:t>
            </a:r>
          </a:p>
          <a:p>
            <a:pPr marL="0" indent="0" algn="just">
              <a:buNone/>
            </a:pPr>
            <a:r>
              <a:rPr lang="sv-SE" dirty="0"/>
              <a:t>	</a:t>
            </a:r>
            <a:r>
              <a:rPr lang="sv-SE" dirty="0" smtClean="0"/>
              <a:t>Macam koordinasi, permasalahan ini adalah suatu contoh produk tentang pengetahuan yang tidak cukup. Sasaran bersama dan minat dalam diri mereka tidak membatasi berbagai kemungkinan bagi tindakan yang memadai. </a:t>
            </a:r>
          </a:p>
        </p:txBody>
      </p:sp>
    </p:spTree>
    <p:extLst>
      <p:ext uri="{BB962C8B-B14F-4D97-AF65-F5344CB8AC3E}">
        <p14:creationId xmlns:p14="http://schemas.microsoft.com/office/powerpoint/2010/main" val="101736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,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. Format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dikoordinasi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,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demi </a:t>
            </a:r>
            <a:r>
              <a:rPr lang="en-US" dirty="0" err="1" smtClean="0"/>
              <a:t>kepentingan</a:t>
            </a:r>
            <a:r>
              <a:rPr lang="en-US" dirty="0" smtClean="0"/>
              <a:t> 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 </a:t>
            </a:r>
            <a:r>
              <a:rPr lang="en-US" dirty="0" err="1" smtClean="0"/>
              <a:t>konvensi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Kooperasi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Kooperasi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kooeprasi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normal,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diraskan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munkin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atasi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Kooperasi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terpecah-belah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cerai-berai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di </a:t>
            </a:r>
            <a:r>
              <a:rPr lang="en-US" dirty="0" err="1" smtClean="0"/>
              <a:t>akui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hakekat</a:t>
            </a:r>
            <a:r>
              <a:rPr lang="en-US" dirty="0" smtClean="0"/>
              <a:t>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berjiwa</a:t>
            </a:r>
            <a:r>
              <a:rPr lang="en-US" dirty="0" smtClean="0"/>
              <a:t> </a:t>
            </a:r>
            <a:r>
              <a:rPr lang="en-US" dirty="0" err="1" smtClean="0"/>
              <a:t>toleran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kooperasi</a:t>
            </a:r>
            <a:r>
              <a:rPr lang="en-US" dirty="0" smtClean="0"/>
              <a:t>. </a:t>
            </a:r>
            <a:r>
              <a:rPr lang="en-US" dirty="0" err="1" smtClean="0"/>
              <a:t>Sebagaiman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kopersii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keutuh-lengkapan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jalinan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anggotaanggota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003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lain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kesanggupannya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8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mikro</a:t>
            </a:r>
            <a:r>
              <a:rPr lang="en-US" sz="2800" dirty="0" smtClean="0"/>
              <a:t>, </a:t>
            </a:r>
            <a:r>
              <a:rPr lang="en-US" sz="2800" dirty="0" err="1" smtClean="0"/>
              <a:t>mengkaji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kepribadian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;</a:t>
            </a:r>
          </a:p>
          <a:p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messo</a:t>
            </a:r>
            <a:r>
              <a:rPr lang="en-US" sz="2800" dirty="0" smtClean="0"/>
              <a:t>, </a:t>
            </a:r>
            <a:r>
              <a:rPr lang="en-US" sz="2800" dirty="0" err="1" smtClean="0"/>
              <a:t>mengkaji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di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di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, </a:t>
            </a:r>
            <a:r>
              <a:rPr lang="en-US" sz="2800" dirty="0" err="1" smtClean="0"/>
              <a:t>dilingkungan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tetangga</a:t>
            </a:r>
            <a:r>
              <a:rPr lang="en-US" sz="2800" dirty="0" smtClean="0"/>
              <a:t>,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teman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sepermainan</a:t>
            </a:r>
            <a:r>
              <a:rPr lang="en-US" sz="2800" dirty="0" smtClean="0"/>
              <a:t>, group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kelembagaan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non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,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komunitas</a:t>
            </a:r>
            <a:r>
              <a:rPr lang="en-US" sz="2800" dirty="0" smtClean="0"/>
              <a:t>,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;</a:t>
            </a:r>
          </a:p>
          <a:p>
            <a:r>
              <a:rPr lang="nn-NO" sz="2800" dirty="0" smtClean="0"/>
              <a:t>tingkat makro, mengkaji struktur sosial atau sistem budaya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274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Tindakan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r>
              <a:rPr lang="en-US" sz="3600" dirty="0" smtClean="0"/>
              <a:t>, </a:t>
            </a:r>
            <a:r>
              <a:rPr lang="en-US" sz="3600" dirty="0" err="1" smtClean="0"/>
              <a:t>yakni</a:t>
            </a:r>
            <a:r>
              <a:rPr lang="en-US" sz="3600" dirty="0" smtClean="0"/>
              <a:t> </a:t>
            </a:r>
            <a:r>
              <a:rPr lang="en-US" sz="3600" dirty="0" err="1" smtClean="0"/>
              <a:t>perilaku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terjadi</a:t>
            </a:r>
            <a:r>
              <a:rPr lang="en-US" sz="3600" dirty="0" smtClean="0"/>
              <a:t> di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situasi</a:t>
            </a:r>
            <a:r>
              <a:rPr lang="en-US" sz="3600" dirty="0" smtClean="0"/>
              <a:t> social </a:t>
            </a:r>
            <a:r>
              <a:rPr lang="en-US" sz="3600" dirty="0" err="1" smtClean="0"/>
              <a:t>berkaitan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bagaimana</a:t>
            </a:r>
            <a:r>
              <a:rPr lang="en-US" sz="3600" dirty="0" smtClean="0"/>
              <a:t> orang </a:t>
            </a:r>
            <a:r>
              <a:rPr lang="en-US" sz="3600" dirty="0" err="1" smtClean="0"/>
              <a:t>berpikir</a:t>
            </a:r>
            <a:r>
              <a:rPr lang="en-US" sz="3600" dirty="0" smtClean="0"/>
              <a:t>, </a:t>
            </a:r>
            <a:r>
              <a:rPr lang="en-US" sz="3600" dirty="0" err="1" smtClean="0"/>
              <a:t>merasa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bertindak</a:t>
            </a:r>
            <a:r>
              <a:rPr lang="en-US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kehadiran</a:t>
            </a:r>
            <a:r>
              <a:rPr lang="en-US" sz="3600" dirty="0" smtClean="0"/>
              <a:t> orang lain.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tindakan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r>
              <a:rPr lang="en-US" sz="3600" dirty="0" smtClean="0"/>
              <a:t> </a:t>
            </a:r>
            <a:r>
              <a:rPr lang="en-US" sz="3600" dirty="0" err="1" smtClean="0"/>
              <a:t>dipengaruhi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pikiran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perasaan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emosi</a:t>
            </a:r>
            <a:r>
              <a:rPr lang="en-US" sz="3600" dirty="0" smtClean="0"/>
              <a:t>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240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Tingkat </a:t>
            </a:r>
            <a:r>
              <a:rPr lang="en-US" b="1" dirty="0" err="1" smtClean="0"/>
              <a:t>Mikro</a:t>
            </a:r>
            <a:r>
              <a:rPr lang="en-US" b="1" dirty="0" smtClean="0"/>
              <a:t> (</a:t>
            </a:r>
            <a:r>
              <a:rPr lang="en-US" b="1" dirty="0" err="1" smtClean="0"/>
              <a:t>Individu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err="1" smtClean="0"/>
              <a:t>Hakikat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a two-separate yet interacting entity: body </a:t>
            </a:r>
            <a:r>
              <a:rPr lang="en-US" dirty="0" smtClean="0"/>
              <a:t>	(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jasad</a:t>
            </a:r>
            <a:r>
              <a:rPr lang="en-US" dirty="0" smtClean="0"/>
              <a:t>, </a:t>
            </a:r>
            <a:r>
              <a:rPr lang="en-US" dirty="0" err="1" smtClean="0"/>
              <a:t>tubuh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mind </a:t>
            </a:r>
            <a:r>
              <a:rPr lang="en-US" dirty="0" smtClean="0"/>
              <a:t>(</a:t>
            </a:r>
            <a:r>
              <a:rPr lang="en-US" dirty="0" err="1" smtClean="0"/>
              <a:t>akal</a:t>
            </a:r>
            <a:r>
              <a:rPr lang="en-US" dirty="0" smtClean="0"/>
              <a:t>, </a:t>
            </a:r>
            <a:r>
              <a:rPr lang="en-US" dirty="0" err="1" smtClean="0"/>
              <a:t>fikiran</a:t>
            </a:r>
            <a:r>
              <a:rPr lang="en-US" dirty="0" smtClean="0"/>
              <a:t>, </a:t>
            </a:r>
            <a:r>
              <a:rPr lang="en-US" dirty="0" err="1" smtClean="0"/>
              <a:t>ingatan</a:t>
            </a:r>
            <a:r>
              <a:rPr lang="en-US" dirty="0" smtClean="0"/>
              <a:t>). 	</a:t>
            </a:r>
            <a:r>
              <a:rPr lang="en-US" dirty="0" err="1" smtClean="0"/>
              <a:t>Kemudian</a:t>
            </a:r>
            <a:r>
              <a:rPr lang="en-US" dirty="0" smtClean="0"/>
              <a:t> Wundt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mind (</a:t>
            </a:r>
            <a:r>
              <a:rPr lang="en-US" dirty="0" err="1" smtClean="0"/>
              <a:t>akal</a:t>
            </a:r>
            <a:r>
              <a:rPr lang="en-US" dirty="0" smtClean="0"/>
              <a:t>, </a:t>
            </a:r>
            <a:r>
              <a:rPr lang="en-US" dirty="0" err="1" smtClean="0"/>
              <a:t>fikiran</a:t>
            </a:r>
            <a:r>
              <a:rPr lang="en-US" dirty="0" smtClean="0"/>
              <a:t>, </a:t>
            </a:r>
            <a:r>
              <a:rPr lang="en-US" dirty="0" err="1"/>
              <a:t>i</a:t>
            </a:r>
            <a:r>
              <a:rPr lang="en-US" dirty="0" err="1" smtClean="0"/>
              <a:t>ngatan</a:t>
            </a:r>
            <a:r>
              <a:rPr lang="en-US" dirty="0" smtClean="0"/>
              <a:t>)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i="1" dirty="0" smtClean="0"/>
              <a:t>particles of sensations, feeling and images.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Meyer, Dunbar, </a:t>
            </a:r>
            <a:r>
              <a:rPr lang="en-US" dirty="0" err="1" smtClean="0"/>
              <a:t>Coghill</a:t>
            </a:r>
            <a:r>
              <a:rPr lang="en-US" dirty="0" smtClean="0"/>
              <a:t>, Bernard, Smut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mind and body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a unified and organized whole of mind and body. </a:t>
            </a:r>
            <a:r>
              <a:rPr lang="en-US" dirty="0" err="1" smtClean="0"/>
              <a:t>Pemilahan</a:t>
            </a:r>
            <a:r>
              <a:rPr lang="en-US" dirty="0" smtClean="0"/>
              <a:t> mind and body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aspek-aspeknya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bertautan</a:t>
            </a:r>
            <a:r>
              <a:rPr lang="en-US" dirty="0" smtClean="0"/>
              <a:t>,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(Hall &amp; </a:t>
            </a:r>
            <a:r>
              <a:rPr lang="en-US" dirty="0" err="1" smtClean="0"/>
              <a:t>Lincdzey</a:t>
            </a:r>
            <a:r>
              <a:rPr lang="en-US" dirty="0" smtClean="0"/>
              <a:t>, 1981, </a:t>
            </a:r>
            <a:r>
              <a:rPr lang="en-US" dirty="0" err="1" smtClean="0"/>
              <a:t>Saraka</a:t>
            </a:r>
            <a:r>
              <a:rPr lang="en-US" dirty="0" smtClean="0"/>
              <a:t>, 2001)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3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Tindakan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tida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body </a:t>
            </a:r>
            <a:r>
              <a:rPr lang="en-US" dirty="0" err="1" smtClean="0"/>
              <a:t>dan</a:t>
            </a:r>
            <a:r>
              <a:rPr lang="en-US" dirty="0" smtClean="0"/>
              <a:t> mind.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psikhis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psikhis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psikhis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psikhis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aktualisasinya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570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, innate or </a:t>
            </a:r>
            <a:r>
              <a:rPr lang="en-US" dirty="0" err="1" smtClean="0"/>
              <a:t>selft</a:t>
            </a:r>
            <a:r>
              <a:rPr lang="en-US" dirty="0" smtClean="0"/>
              <a:t>-potentials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(</a:t>
            </a:r>
            <a:r>
              <a:rPr lang="en-US" dirty="0" err="1" smtClean="0"/>
              <a:t>aql</a:t>
            </a:r>
            <a:r>
              <a:rPr lang="en-US" dirty="0" smtClean="0"/>
              <a:t>, </a:t>
            </a:r>
            <a:r>
              <a:rPr lang="en-US" dirty="0" err="1" smtClean="0"/>
              <a:t>faqr</a:t>
            </a:r>
            <a:r>
              <a:rPr lang="en-US" dirty="0" smtClean="0"/>
              <a:t>, head </a:t>
            </a:r>
            <a:r>
              <a:rPr lang="en-US" dirty="0" err="1" smtClean="0"/>
              <a:t>atau</a:t>
            </a:r>
            <a:r>
              <a:rPr lang="en-US" dirty="0" smtClean="0"/>
              <a:t> brain), </a:t>
            </a:r>
            <a:r>
              <a:rPr lang="en-US" dirty="0" err="1" smtClean="0"/>
              <a:t>hati</a:t>
            </a:r>
            <a:r>
              <a:rPr lang="en-US" dirty="0" smtClean="0"/>
              <a:t> (heart, mind, soul, spirit),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: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, </a:t>
            </a:r>
            <a:r>
              <a:rPr lang="en-US" dirty="0" err="1" smtClean="0"/>
              <a:t>mengamati</a:t>
            </a:r>
            <a:r>
              <a:rPr lang="en-US" dirty="0" smtClean="0"/>
              <a:t>,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memfungsikan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akal-pikiran</a:t>
            </a:r>
            <a:r>
              <a:rPr lang="en-US" dirty="0" smtClean="0"/>
              <a:t> (mind-</a:t>
            </a:r>
            <a:r>
              <a:rPr lang="en-US" dirty="0" err="1" smtClean="0"/>
              <a:t>nya</a:t>
            </a:r>
            <a:r>
              <a:rPr lang="en-US" dirty="0" smtClean="0"/>
              <a:t>),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dimungkinkan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proaktif</a:t>
            </a:r>
            <a:r>
              <a:rPr lang="en-US" dirty="0" smtClean="0"/>
              <a:t>, </a:t>
            </a:r>
            <a:r>
              <a:rPr lang="en-US" dirty="0" err="1" smtClean="0"/>
              <a:t>kritis</a:t>
            </a:r>
            <a:r>
              <a:rPr lang="en-US" dirty="0" smtClean="0"/>
              <a:t>,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berzikir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berikhtiar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, </a:t>
            </a:r>
            <a:r>
              <a:rPr lang="en-US" dirty="0" err="1" smtClean="0"/>
              <a:t>menjiwai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menghayati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0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/>
              <a:t>Individualisme</a:t>
            </a:r>
            <a:r>
              <a:rPr lang="en-US" b="1" dirty="0" smtClean="0"/>
              <a:t>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Hobbes,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kagum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Tambang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;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pengecualian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memperolehnya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menyimpannya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4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begitu</a:t>
            </a:r>
            <a:r>
              <a:rPr lang="en-US" sz="3600" dirty="0" smtClean="0"/>
              <a:t>, </a:t>
            </a:r>
            <a:r>
              <a:rPr lang="en-US" sz="3600" dirty="0" err="1" smtClean="0"/>
              <a:t>banyak</a:t>
            </a:r>
            <a:r>
              <a:rPr lang="en-US" sz="3600" dirty="0" smtClean="0"/>
              <a:t> </a:t>
            </a:r>
            <a:r>
              <a:rPr lang="en-US" sz="3600" dirty="0" err="1" smtClean="0"/>
              <a:t>kondisi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sakit</a:t>
            </a:r>
            <a:r>
              <a:rPr lang="en-US" sz="3600" dirty="0" smtClean="0"/>
              <a:t>, </a:t>
            </a:r>
            <a:r>
              <a:rPr lang="en-US" sz="3600" dirty="0" err="1" smtClean="0"/>
              <a:t>resah</a:t>
            </a:r>
            <a:r>
              <a:rPr lang="en-US" sz="3600" dirty="0" smtClean="0"/>
              <a:t>, orang </a:t>
            </a:r>
            <a:r>
              <a:rPr lang="en-US" sz="3600" dirty="0" err="1" smtClean="0"/>
              <a:t>benar-benar</a:t>
            </a:r>
            <a:r>
              <a:rPr lang="en-US" sz="3600" dirty="0" smtClean="0"/>
              <a:t> </a:t>
            </a:r>
            <a:r>
              <a:rPr lang="en-US" sz="3600" dirty="0" err="1" smtClean="0"/>
              <a:t>ditempatkan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alami</a:t>
            </a:r>
            <a:r>
              <a:rPr lang="en-US" sz="3600" dirty="0" smtClean="0"/>
              <a:t> </a:t>
            </a:r>
            <a:r>
              <a:rPr lang="en-US" sz="3600" dirty="0" err="1" smtClean="0"/>
              <a:t>meskipun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kemungkinan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keluar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 </a:t>
            </a:r>
            <a:r>
              <a:rPr lang="en-US" sz="3600" dirty="0" err="1" smtClean="0"/>
              <a:t>lubang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722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324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Tindakan Sosial dalam Sistem Sosial Budaya Indonesia</vt:lpstr>
      <vt:lpstr>Tindakan Sosial</vt:lpstr>
      <vt:lpstr>PowerPoint Presentation</vt:lpstr>
      <vt:lpstr>Lanjutan…</vt:lpstr>
      <vt:lpstr>Tindakan Sosial Tingkat Mikro (Individu)</vt:lpstr>
      <vt:lpstr>PowerPoint Presentation</vt:lpstr>
      <vt:lpstr>Lanjutan</vt:lpstr>
      <vt:lpstr>PowerPoint Presentation</vt:lpstr>
      <vt:lpstr>Lanjutan</vt:lpstr>
      <vt:lpstr>PowerPoint Presentation</vt:lpstr>
      <vt:lpstr>Lanjutan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Tindakan Sosial dalam Sistem Sosial Budaya Indonesia</dc:title>
  <dc:creator>Junior Zamrud Pahalmas</dc:creator>
  <cp:lastModifiedBy>Junior Zamrud Pahalmas</cp:lastModifiedBy>
  <cp:revision>2</cp:revision>
  <dcterms:created xsi:type="dcterms:W3CDTF">2019-09-30T12:04:08Z</dcterms:created>
  <dcterms:modified xsi:type="dcterms:W3CDTF">2019-09-30T12:20:30Z</dcterms:modified>
</cp:coreProperties>
</file>