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E48951-34C0-4647-BF09-2EECF285328B}"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48951-34C0-4647-BF09-2EECF285328B}"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48951-34C0-4647-BF09-2EECF285328B}"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48951-34C0-4647-BF09-2EECF285328B}"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48951-34C0-4647-BF09-2EECF285328B}"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48951-34C0-4647-BF09-2EECF285328B}"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48951-34C0-4647-BF09-2EECF285328B}" type="datetimeFigureOut">
              <a:rPr lang="en-US" smtClean="0"/>
              <a:pPr/>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48951-34C0-4647-BF09-2EECF285328B}" type="datetimeFigureOut">
              <a:rPr lang="en-US" smtClean="0"/>
              <a:pPr/>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48951-34C0-4647-BF09-2EECF285328B}" type="datetimeFigureOut">
              <a:rPr lang="en-US" smtClean="0"/>
              <a:pPr/>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48951-34C0-4647-BF09-2EECF285328B}"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48951-34C0-4647-BF09-2EECF285328B}"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FFE6B-B254-415D-824E-0AF78C80E3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48951-34C0-4647-BF09-2EECF285328B}" type="datetimeFigureOut">
              <a:rPr lang="en-US" smtClean="0"/>
              <a:pPr/>
              <a:t>2/17/2020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FFE6B-B254-415D-824E-0AF78C80E3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b="1" dirty="0" smtClean="0">
                <a:solidFill>
                  <a:schemeClr val="accent6">
                    <a:lumMod val="75000"/>
                  </a:schemeClr>
                </a:solidFill>
                <a:latin typeface="Adobe Gothic Std B" pitchFamily="34" charset="-128"/>
                <a:ea typeface="Adobe Gothic Std B" pitchFamily="34" charset="-128"/>
              </a:rPr>
              <a:t>MANAJEMEN DAN PERENCANAAN KOMUNIKASI</a:t>
            </a:r>
            <a:endParaRPr lang="en-US" b="1" dirty="0">
              <a:solidFill>
                <a:schemeClr val="accent6">
                  <a:lumMod val="75000"/>
                </a:schemeClr>
              </a:solidFill>
              <a:latin typeface="Adobe Gothic Std B" pitchFamily="34" charset="-128"/>
              <a:ea typeface="Adobe Gothic Std B" pitchFamily="34" charset="-128"/>
            </a:endParaRPr>
          </a:p>
        </p:txBody>
      </p:sp>
      <p:sp>
        <p:nvSpPr>
          <p:cNvPr id="3" name="Subtitle 2"/>
          <p:cNvSpPr>
            <a:spLocks noGrp="1"/>
          </p:cNvSpPr>
          <p:nvPr>
            <p:ph type="subTitle" idx="1"/>
          </p:nvPr>
        </p:nvSpPr>
        <p:spPr>
          <a:xfrm>
            <a:off x="838200" y="4114800"/>
            <a:ext cx="7620000" cy="1600200"/>
          </a:xfrm>
        </p:spPr>
        <p:txBody>
          <a:bodyPr/>
          <a:lstStyle/>
          <a:p>
            <a:r>
              <a:rPr lang="en-US" b="1" dirty="0" err="1" smtClean="0">
                <a:solidFill>
                  <a:schemeClr val="accent6">
                    <a:lumMod val="75000"/>
                  </a:schemeClr>
                </a:solidFill>
              </a:rPr>
              <a:t>Dwi</a:t>
            </a:r>
            <a:r>
              <a:rPr lang="en-US" b="1" dirty="0" smtClean="0">
                <a:solidFill>
                  <a:schemeClr val="accent6">
                    <a:lumMod val="75000"/>
                  </a:schemeClr>
                </a:solidFill>
              </a:rPr>
              <a:t> Maharani, </a:t>
            </a:r>
            <a:r>
              <a:rPr lang="en-US" b="1" dirty="0" err="1" smtClean="0">
                <a:solidFill>
                  <a:schemeClr val="accent6">
                    <a:lumMod val="75000"/>
                  </a:schemeClr>
                </a:solidFill>
              </a:rPr>
              <a:t>M.I.Kom</a:t>
            </a:r>
            <a:endParaRPr lang="en-US" b="1" dirty="0" smtClean="0">
              <a:solidFill>
                <a:schemeClr val="accent6">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6354762"/>
          </a:xfrm>
        </p:spPr>
        <p:txBody>
          <a:bodyPr>
            <a:normAutofit/>
          </a:bodyPr>
          <a:lstStyle/>
          <a:p>
            <a:r>
              <a:rPr lang="en-US" sz="2400" b="1" dirty="0" smtClean="0">
                <a:solidFill>
                  <a:schemeClr val="accent6">
                    <a:lumMod val="75000"/>
                  </a:schemeClr>
                </a:solidFill>
                <a:latin typeface="Adobe Gothic Std B" pitchFamily="34" charset="-128"/>
                <a:ea typeface="Adobe Gothic Std B" pitchFamily="34" charset="-128"/>
              </a:rPr>
              <a:t>“yang</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terpenting</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di</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dunia</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ini</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bukanlah</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di</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mana</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kita</a:t>
            </a:r>
            <a:r>
              <a:rPr lang="en-US" sz="2400" b="1" smtClean="0">
                <a:solidFill>
                  <a:schemeClr val="accent6">
                    <a:lumMod val="75000"/>
                  </a:schemeClr>
                </a:solidFill>
                <a:latin typeface="Adobe Gothic Std B" pitchFamily="34" charset="-128"/>
                <a:ea typeface="Adobe Gothic Std B" pitchFamily="34" charset="-128"/>
              </a:rPr>
              <a:t> </a:t>
            </a:r>
            <a:r>
              <a:rPr lang="en-US" sz="2400" b="1" smtClean="0">
                <a:solidFill>
                  <a:schemeClr val="accent6">
                    <a:lumMod val="75000"/>
                  </a:schemeClr>
                </a:solidFill>
                <a:latin typeface="Adobe Gothic Std B" pitchFamily="34" charset="-128"/>
                <a:ea typeface="Adobe Gothic Std B" pitchFamily="34" charset="-128"/>
              </a:rPr>
              <a:t/>
            </a:r>
            <a:br>
              <a:rPr lang="en-US" sz="2400" b="1" smtClean="0">
                <a:solidFill>
                  <a:schemeClr val="accent6">
                    <a:lumMod val="75000"/>
                  </a:schemeClr>
                </a:solidFill>
                <a:latin typeface="Adobe Gothic Std B" pitchFamily="34" charset="-128"/>
                <a:ea typeface="Adobe Gothic Std B" pitchFamily="34" charset="-128"/>
              </a:rPr>
            </a:br>
            <a:r>
              <a:rPr lang="en-US" sz="2400" b="1" smtClean="0">
                <a:solidFill>
                  <a:schemeClr val="accent6">
                    <a:lumMod val="75000"/>
                  </a:schemeClr>
                </a:solidFill>
                <a:latin typeface="Adobe Gothic Std B" pitchFamily="34" charset="-128"/>
                <a:ea typeface="Adobe Gothic Std B" pitchFamily="34" charset="-128"/>
              </a:rPr>
              <a:t>berada</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tetapi</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ke</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mana</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kita</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akan</a:t>
            </a:r>
            <a:r>
              <a:rPr lang="en-US" sz="2400" b="1" dirty="0" smtClean="0">
                <a:solidFill>
                  <a:schemeClr val="accent6">
                    <a:lumMod val="75000"/>
                  </a:schemeClr>
                </a:solidFill>
                <a:latin typeface="Adobe Gothic Std B" pitchFamily="34" charset="-128"/>
                <a:ea typeface="Adobe Gothic Std B" pitchFamily="34" charset="-128"/>
              </a:rPr>
              <a:t> </a:t>
            </a:r>
            <a:r>
              <a:rPr lang="en-US" sz="2400" b="1" dirty="0" err="1" smtClean="0">
                <a:solidFill>
                  <a:schemeClr val="accent6">
                    <a:lumMod val="75000"/>
                  </a:schemeClr>
                </a:solidFill>
                <a:latin typeface="Adobe Gothic Std B" pitchFamily="34" charset="-128"/>
                <a:ea typeface="Adobe Gothic Std B" pitchFamily="34" charset="-128"/>
              </a:rPr>
              <a:t>pergi</a:t>
            </a:r>
            <a:r>
              <a:rPr lang="en-US" sz="2400" b="1" dirty="0" smtClean="0">
                <a:solidFill>
                  <a:schemeClr val="accent6">
                    <a:lumMod val="75000"/>
                  </a:schemeClr>
                </a:solidFill>
                <a:latin typeface="Adobe Gothic Std B" pitchFamily="34" charset="-128"/>
                <a:ea typeface="Adobe Gothic Std B" pitchFamily="34" charset="-128"/>
              </a:rPr>
              <a:t>.</a:t>
            </a:r>
            <a:r>
              <a:rPr lang="en-US" sz="2400" b="1" dirty="0" smtClean="0">
                <a:solidFill>
                  <a:schemeClr val="accent6">
                    <a:lumMod val="75000"/>
                  </a:schemeClr>
                </a:solidFill>
                <a:latin typeface="Adobe Gothic Std B" pitchFamily="34" charset="-128"/>
                <a:ea typeface="Adobe Gothic Std B" pitchFamily="34" charset="-128"/>
              </a:rPr>
              <a:t> </a:t>
            </a:r>
            <a:r>
              <a:rPr lang="en-US" sz="2400" dirty="0" smtClean="0"/>
              <a:t/>
            </a:r>
            <a:br>
              <a:rPr lang="en-US" sz="2400" dirty="0" smtClean="0"/>
            </a:br>
            <a:r>
              <a:rPr lang="en-US" sz="2400" dirty="0" smtClean="0"/>
              <a:t/>
            </a:r>
            <a:br>
              <a:rPr lang="en-US" sz="2400" dirty="0" smtClean="0"/>
            </a:br>
            <a:r>
              <a:rPr lang="en-US" sz="2400" b="1" dirty="0" smtClean="0"/>
              <a:t>Diana</a:t>
            </a:r>
            <a:r>
              <a:rPr lang="en-US" sz="2400" b="1" dirty="0" smtClean="0"/>
              <a:t> Conyers (1990) </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marL="457200" indent="-457200" algn="l"/>
            <a:r>
              <a:rPr lang="en-US" sz="2400" b="1" dirty="0" smtClean="0"/>
              <a:t>	Joan</a:t>
            </a:r>
            <a:r>
              <a:rPr lang="en-US" sz="2400" b="1" dirty="0" smtClean="0"/>
              <a:t> </a:t>
            </a:r>
            <a:r>
              <a:rPr lang="en-US" sz="2400" b="1" dirty="0" err="1" smtClean="0"/>
              <a:t>Gratto</a:t>
            </a:r>
            <a:r>
              <a:rPr lang="en-US" sz="2400" b="1" dirty="0" smtClean="0"/>
              <a:t> </a:t>
            </a:r>
            <a:r>
              <a:rPr lang="en-US" sz="2400" b="1" dirty="0" err="1" smtClean="0"/>
              <a:t>Liebler</a:t>
            </a:r>
            <a:r>
              <a:rPr lang="en-US" sz="2400" b="1" dirty="0" smtClean="0"/>
              <a:t> </a:t>
            </a:r>
            <a:r>
              <a:rPr lang="en-US" sz="2400" b="1" dirty="0" err="1" smtClean="0"/>
              <a:t>dalam</a:t>
            </a:r>
            <a:r>
              <a:rPr lang="en-US" sz="2400" b="1" dirty="0" smtClean="0"/>
              <a:t> </a:t>
            </a:r>
            <a:r>
              <a:rPr lang="en-US" sz="2400" b="1" dirty="0" err="1" smtClean="0"/>
              <a:t>Soedarsono</a:t>
            </a:r>
            <a:r>
              <a:rPr lang="en-US" sz="2400" b="1" dirty="0" smtClean="0"/>
              <a:t> (2009; 14–16)  </a:t>
            </a:r>
            <a:r>
              <a:rPr lang="en-US" sz="2400" b="1" dirty="0" err="1" smtClean="0"/>
              <a:t>menyebutkan</a:t>
            </a:r>
            <a:r>
              <a:rPr lang="en-US" sz="2400" b="1" dirty="0" smtClean="0"/>
              <a:t> </a:t>
            </a:r>
            <a:r>
              <a:rPr lang="en-US" sz="2400" b="1" dirty="0" err="1" smtClean="0"/>
              <a:t>enam</a:t>
            </a:r>
            <a:r>
              <a:rPr lang="en-US" sz="2400" b="1" dirty="0" smtClean="0"/>
              <a:t> </a:t>
            </a:r>
            <a:r>
              <a:rPr lang="en-US" sz="2400" b="1" dirty="0" err="1" smtClean="0"/>
              <a:t>aspek</a:t>
            </a:r>
            <a:r>
              <a:rPr lang="en-US" sz="2400" b="1" dirty="0" smtClean="0"/>
              <a:t> </a:t>
            </a:r>
            <a:r>
              <a:rPr lang="en-US" sz="2400" b="1" dirty="0" err="1" smtClean="0"/>
              <a:t>kegiatan</a:t>
            </a:r>
            <a:r>
              <a:rPr lang="en-US" sz="2400" b="1" dirty="0" smtClean="0"/>
              <a:t> </a:t>
            </a:r>
            <a:r>
              <a:rPr lang="en-US" sz="2400" b="1" dirty="0" err="1" smtClean="0"/>
              <a:t>manajemen</a:t>
            </a:r>
            <a:r>
              <a:rPr lang="en-US" sz="2400" b="1" dirty="0" smtClean="0"/>
              <a:t>, </a:t>
            </a:r>
            <a:r>
              <a:rPr lang="en-US" sz="2400" b="1" dirty="0" err="1" smtClean="0"/>
              <a:t>yakni</a:t>
            </a:r>
            <a:r>
              <a:rPr lang="en-US" sz="2400" b="1" dirty="0" smtClean="0"/>
              <a:t>:  </a:t>
            </a:r>
            <a:r>
              <a:rPr lang="en-US" sz="2400" dirty="0" smtClean="0"/>
              <a:t>  </a:t>
            </a:r>
            <a:r>
              <a:rPr lang="en-US" sz="2400" dirty="0" smtClean="0"/>
              <a:t/>
            </a:r>
            <a:br>
              <a:rPr lang="en-US" sz="2400" dirty="0" smtClean="0"/>
            </a:br>
            <a:r>
              <a:rPr lang="en-US" sz="2400" dirty="0" smtClean="0"/>
              <a:t/>
            </a:r>
            <a:br>
              <a:rPr lang="en-US" sz="2400" dirty="0" smtClean="0"/>
            </a:br>
            <a:r>
              <a:rPr lang="en-US" sz="2400" dirty="0" smtClean="0"/>
              <a:t>1. </a:t>
            </a:r>
            <a:r>
              <a:rPr lang="en-US" sz="2400" dirty="0" err="1" smtClean="0"/>
              <a:t>Perencanaan</a:t>
            </a:r>
            <a:r>
              <a:rPr lang="en-US" sz="2400" dirty="0" smtClean="0"/>
              <a:t>, yang </a:t>
            </a:r>
            <a:r>
              <a:rPr lang="en-US" sz="2400" dirty="0" err="1" smtClean="0"/>
              <a:t>meliputi</a:t>
            </a:r>
            <a:r>
              <a:rPr lang="en-US" sz="2400" dirty="0" smtClean="0"/>
              <a:t> </a:t>
            </a:r>
            <a:r>
              <a:rPr lang="en-US" sz="2400" dirty="0" err="1" smtClean="0"/>
              <a:t>kegiatan</a:t>
            </a:r>
            <a:r>
              <a:rPr lang="en-US" sz="2400" dirty="0" smtClean="0"/>
              <a:t> </a:t>
            </a:r>
            <a:r>
              <a:rPr lang="en-US" sz="2400" dirty="0" err="1" smtClean="0"/>
              <a:t>menyeleksi</a:t>
            </a:r>
            <a:r>
              <a:rPr lang="en-US" sz="2400" dirty="0" smtClean="0"/>
              <a:t> </a:t>
            </a:r>
            <a:r>
              <a:rPr lang="en-US" sz="2400" dirty="0" err="1" smtClean="0"/>
              <a:t>tujuan</a:t>
            </a:r>
            <a:r>
              <a:rPr lang="en-US" sz="2400" dirty="0" smtClean="0"/>
              <a:t>, </a:t>
            </a:r>
            <a:r>
              <a:rPr lang="en-US" sz="2400" dirty="0" err="1" smtClean="0"/>
              <a:t>menetapkan</a:t>
            </a:r>
            <a:r>
              <a:rPr lang="en-US" sz="2400" dirty="0" smtClean="0"/>
              <a:t> </a:t>
            </a:r>
            <a:r>
              <a:rPr lang="en-US" sz="2400" dirty="0" err="1" smtClean="0"/>
              <a:t>sasaran</a:t>
            </a:r>
            <a:r>
              <a:rPr lang="en-US" sz="2400" dirty="0" smtClean="0"/>
              <a:t> </a:t>
            </a:r>
            <a:r>
              <a:rPr lang="en-US" sz="2400" dirty="0" err="1" smtClean="0"/>
              <a:t>dan</a:t>
            </a:r>
            <a:r>
              <a:rPr lang="en-US" sz="2400" dirty="0" smtClean="0"/>
              <a:t> </a:t>
            </a:r>
            <a:r>
              <a:rPr lang="en-US" sz="2400" dirty="0" err="1" smtClean="0"/>
              <a:t>menetapkan</a:t>
            </a:r>
            <a:r>
              <a:rPr lang="en-US" sz="2400" dirty="0" smtClean="0"/>
              <a:t> </a:t>
            </a:r>
            <a:r>
              <a:rPr lang="en-US" sz="2400" dirty="0" err="1" smtClean="0"/>
              <a:t>secara</a:t>
            </a:r>
            <a:r>
              <a:rPr lang="en-US" sz="2400" dirty="0" smtClean="0"/>
              <a:t> </a:t>
            </a:r>
            <a:r>
              <a:rPr lang="en-US" sz="2400" dirty="0" err="1" smtClean="0"/>
              <a:t>nyata</a:t>
            </a:r>
            <a:r>
              <a:rPr lang="en-US" sz="2400" dirty="0" smtClean="0"/>
              <a:t> </a:t>
            </a:r>
            <a:r>
              <a:rPr lang="en-US" sz="2400" dirty="0" err="1" smtClean="0"/>
              <a:t>situasi</a:t>
            </a:r>
            <a:r>
              <a:rPr lang="en-US" sz="2400" dirty="0" smtClean="0"/>
              <a:t> yang </a:t>
            </a:r>
            <a:r>
              <a:rPr lang="en-US" sz="2400" dirty="0" err="1" smtClean="0"/>
              <a:t>ada</a:t>
            </a:r>
            <a:r>
              <a:rPr lang="en-US" sz="2400" dirty="0" smtClean="0"/>
              <a:t>, </a:t>
            </a:r>
            <a:r>
              <a:rPr lang="en-US" sz="2400" dirty="0" err="1" smtClean="0"/>
              <a:t>serta</a:t>
            </a:r>
            <a:r>
              <a:rPr lang="en-US" sz="2400" dirty="0" smtClean="0"/>
              <a:t> </a:t>
            </a:r>
            <a:r>
              <a:rPr lang="en-US" sz="2400" dirty="0" err="1" smtClean="0"/>
              <a:t>merumuskan</a:t>
            </a:r>
            <a:r>
              <a:rPr lang="en-US" sz="2400" dirty="0" smtClean="0"/>
              <a:t> </a:t>
            </a:r>
            <a:r>
              <a:rPr lang="en-US" sz="2400" dirty="0" err="1" smtClean="0"/>
              <a:t>keinginan</a:t>
            </a:r>
            <a:r>
              <a:rPr lang="en-US" sz="2400" dirty="0" smtClean="0"/>
              <a:t> </a:t>
            </a:r>
            <a:r>
              <a:rPr lang="en-US" sz="2400" dirty="0" err="1" smtClean="0"/>
              <a:t>ke</a:t>
            </a:r>
            <a:r>
              <a:rPr lang="en-US" sz="2400" dirty="0" smtClean="0"/>
              <a:t> </a:t>
            </a:r>
            <a:r>
              <a:rPr lang="en-US" sz="2400" dirty="0" err="1" smtClean="0"/>
              <a:t>depan</a:t>
            </a:r>
            <a:r>
              <a:rPr lang="en-US" sz="2400" dirty="0" smtClean="0"/>
              <a:t>;   </a:t>
            </a:r>
            <a:r>
              <a:rPr lang="en-US" sz="2400" dirty="0" smtClean="0"/>
              <a:t/>
            </a:r>
            <a:br>
              <a:rPr lang="en-US" sz="2400" dirty="0" smtClean="0"/>
            </a:br>
            <a:r>
              <a:rPr lang="en-US" sz="2400" dirty="0" smtClean="0"/>
              <a:t/>
            </a:r>
            <a:br>
              <a:rPr lang="en-US" sz="2400" dirty="0" smtClean="0"/>
            </a:br>
            <a:r>
              <a:rPr lang="en-US" sz="2400" dirty="0" smtClean="0"/>
              <a:t>2.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yaitu</a:t>
            </a:r>
            <a:r>
              <a:rPr lang="en-US" sz="2400" dirty="0" smtClean="0"/>
              <a:t> </a:t>
            </a:r>
            <a:r>
              <a:rPr lang="en-US" sz="2400" dirty="0" err="1" smtClean="0"/>
              <a:t>bagian</a:t>
            </a:r>
            <a:r>
              <a:rPr lang="en-US" sz="2400" dirty="0" smtClean="0"/>
              <a:t> </a:t>
            </a:r>
            <a:r>
              <a:rPr lang="en-US" sz="2400" dirty="0" err="1" smtClean="0"/>
              <a:t>dari</a:t>
            </a:r>
            <a:r>
              <a:rPr lang="en-US" sz="2400" dirty="0" smtClean="0"/>
              <a:t> </a:t>
            </a:r>
            <a:r>
              <a:rPr lang="en-US" sz="2400" dirty="0" err="1" smtClean="0"/>
              <a:t>proses</a:t>
            </a:r>
            <a:r>
              <a:rPr lang="en-US" sz="2400" dirty="0" smtClean="0"/>
              <a:t> </a:t>
            </a:r>
            <a:r>
              <a:rPr lang="en-US" sz="2400" dirty="0" err="1" smtClean="0"/>
              <a:t>perencanaan</a:t>
            </a:r>
            <a:r>
              <a:rPr lang="en-US" sz="2400" dirty="0" smtClean="0"/>
              <a:t> yang </a:t>
            </a:r>
            <a:r>
              <a:rPr lang="en-US" sz="2400" dirty="0" err="1" smtClean="0"/>
              <a:t>memenuhi</a:t>
            </a:r>
            <a:r>
              <a:rPr lang="en-US" sz="2400" dirty="0" smtClean="0"/>
              <a:t> </a:t>
            </a:r>
            <a:r>
              <a:rPr lang="en-US" sz="2400" dirty="0" err="1" smtClean="0"/>
              <a:t>salah</a:t>
            </a:r>
            <a:r>
              <a:rPr lang="en-US" sz="2400" dirty="0" smtClean="0"/>
              <a:t> </a:t>
            </a:r>
            <a:r>
              <a:rPr lang="en-US" sz="2400" dirty="0" err="1" smtClean="0"/>
              <a:t>satu</a:t>
            </a:r>
            <a:r>
              <a:rPr lang="en-US" sz="2400" dirty="0" smtClean="0"/>
              <a:t> </a:t>
            </a:r>
            <a:r>
              <a:rPr lang="en-US" sz="2400" dirty="0" err="1" smtClean="0"/>
              <a:t>atau</a:t>
            </a:r>
            <a:r>
              <a:rPr lang="en-US" sz="2400" dirty="0" smtClean="0"/>
              <a:t> </a:t>
            </a:r>
            <a:r>
              <a:rPr lang="en-US" sz="2400" dirty="0" err="1" smtClean="0"/>
              <a:t>keseluruhan</a:t>
            </a:r>
            <a:r>
              <a:rPr lang="en-US" sz="2400" dirty="0" smtClean="0"/>
              <a:t> </a:t>
            </a:r>
            <a:r>
              <a:rPr lang="en-US" sz="2400" dirty="0" err="1" smtClean="0"/>
              <a:t>alternatif</a:t>
            </a:r>
            <a:r>
              <a:rPr lang="en-US" sz="2400" dirty="0" smtClean="0"/>
              <a:t> (</a:t>
            </a:r>
            <a:r>
              <a:rPr lang="en-US" sz="2400" dirty="0" err="1" smtClean="0"/>
              <a:t>keputusan</a:t>
            </a:r>
            <a:r>
              <a:rPr lang="en-US" sz="2400" dirty="0" smtClean="0"/>
              <a:t>) yang </a:t>
            </a:r>
            <a:r>
              <a:rPr lang="en-US" sz="2400" dirty="0" err="1" smtClean="0"/>
              <a:t>telah</a:t>
            </a:r>
            <a:r>
              <a:rPr lang="en-US" sz="2400" dirty="0" smtClean="0"/>
              <a:t> </a:t>
            </a:r>
            <a:r>
              <a:rPr lang="en-US" sz="2400" dirty="0" err="1" smtClean="0"/>
              <a:t>dibuat</a:t>
            </a:r>
            <a:r>
              <a:rPr lang="en-US" sz="2400" dirty="0" smtClean="0"/>
              <a:t>;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marL="457200" indent="-457200" algn="l"/>
            <a:r>
              <a:rPr lang="en-US" sz="2400" dirty="0" smtClean="0"/>
              <a:t>	3. </a:t>
            </a:r>
            <a:r>
              <a:rPr lang="en-US" sz="2400" dirty="0" err="1" smtClean="0"/>
              <a:t>Pengorganisasian</a:t>
            </a:r>
            <a:r>
              <a:rPr lang="en-US" sz="2400" dirty="0" smtClean="0"/>
              <a:t>, </a:t>
            </a:r>
            <a:r>
              <a:rPr lang="en-US" sz="2400" dirty="0" err="1" smtClean="0"/>
              <a:t>yaitu</a:t>
            </a:r>
            <a:r>
              <a:rPr lang="en-US" sz="2400" dirty="0" smtClean="0"/>
              <a:t> </a:t>
            </a:r>
            <a:r>
              <a:rPr lang="en-US" sz="2400" dirty="0" err="1" smtClean="0"/>
              <a:t>desain</a:t>
            </a:r>
            <a:r>
              <a:rPr lang="en-US" sz="2400" dirty="0" smtClean="0"/>
              <a:t> </a:t>
            </a:r>
            <a:r>
              <a:rPr lang="en-US" sz="2400" dirty="0" err="1" smtClean="0"/>
              <a:t>bentuk</a:t>
            </a:r>
            <a:r>
              <a:rPr lang="en-US" sz="2400" dirty="0" smtClean="0"/>
              <a:t> </a:t>
            </a:r>
            <a:r>
              <a:rPr lang="en-US" sz="2400" dirty="0" err="1" smtClean="0"/>
              <a:t>tugas</a:t>
            </a:r>
            <a:r>
              <a:rPr lang="en-US" sz="2400" dirty="0" smtClean="0"/>
              <a:t> yang </a:t>
            </a:r>
            <a:r>
              <a:rPr lang="en-US" sz="2400" dirty="0" err="1" smtClean="0"/>
              <a:t>membantu</a:t>
            </a:r>
            <a:r>
              <a:rPr lang="en-US" sz="2400" dirty="0" smtClean="0"/>
              <a:t> </a:t>
            </a:r>
            <a:r>
              <a:rPr lang="en-US" sz="2400" dirty="0" err="1" smtClean="0"/>
              <a:t>menghubungkan</a:t>
            </a:r>
            <a:r>
              <a:rPr lang="en-US" sz="2400" dirty="0" smtClean="0"/>
              <a:t> </a:t>
            </a:r>
            <a:r>
              <a:rPr lang="en-US" sz="2400" dirty="0" err="1" smtClean="0"/>
              <a:t>antar</a:t>
            </a:r>
            <a:r>
              <a:rPr lang="en-US" sz="2400" dirty="0" smtClean="0"/>
              <a:t> </a:t>
            </a:r>
            <a:r>
              <a:rPr lang="en-US" sz="2400" dirty="0" err="1" smtClean="0"/>
              <a:t>tujuan</a:t>
            </a:r>
            <a:r>
              <a:rPr lang="en-US" sz="2400" dirty="0" smtClean="0"/>
              <a:t>, </a:t>
            </a:r>
            <a:r>
              <a:rPr lang="en-US" sz="2400" dirty="0" err="1" smtClean="0"/>
              <a:t>tugas</a:t>
            </a:r>
            <a:r>
              <a:rPr lang="en-US" sz="2400" dirty="0" smtClean="0"/>
              <a:t>, </a:t>
            </a:r>
            <a:r>
              <a:rPr lang="en-US" sz="2400" dirty="0" err="1" smtClean="0"/>
              <a:t>kewenangan</a:t>
            </a:r>
            <a:r>
              <a:rPr lang="en-US" sz="2400" dirty="0" smtClean="0"/>
              <a:t> </a:t>
            </a:r>
            <a:r>
              <a:rPr lang="en-US" sz="2400" dirty="0" err="1" smtClean="0"/>
              <a:t>dan</a:t>
            </a:r>
            <a:r>
              <a:rPr lang="en-US" sz="2400" dirty="0" smtClean="0"/>
              <a:t> </a:t>
            </a:r>
            <a:r>
              <a:rPr lang="en-US" sz="2400" dirty="0" err="1" smtClean="0"/>
              <a:t>tanggung</a:t>
            </a:r>
            <a:r>
              <a:rPr lang="en-US" sz="2400" dirty="0" smtClean="0"/>
              <a:t> </a:t>
            </a:r>
            <a:r>
              <a:rPr lang="en-US" sz="2400" dirty="0" err="1" smtClean="0"/>
              <a:t>jawab</a:t>
            </a:r>
            <a:r>
              <a:rPr lang="en-US" sz="2400" dirty="0" smtClean="0"/>
              <a:t> </a:t>
            </a:r>
            <a:r>
              <a:rPr lang="en-US" sz="2400" dirty="0" err="1" smtClean="0"/>
              <a:t>sebagai</a:t>
            </a:r>
            <a:r>
              <a:rPr lang="en-US" sz="2400" dirty="0" smtClean="0"/>
              <a:t> </a:t>
            </a:r>
            <a:r>
              <a:rPr lang="en-US" sz="2400" dirty="0" err="1" smtClean="0"/>
              <a:t>syarat</a:t>
            </a:r>
            <a:r>
              <a:rPr lang="en-US" sz="2400" dirty="0" smtClean="0"/>
              <a:t> </a:t>
            </a:r>
            <a:r>
              <a:rPr lang="en-US" sz="2400" dirty="0" err="1" smtClean="0"/>
              <a:t>untuk</a:t>
            </a:r>
            <a:r>
              <a:rPr lang="en-US" sz="2400" dirty="0" smtClean="0"/>
              <a:t> </a:t>
            </a:r>
            <a:r>
              <a:rPr lang="en-US" sz="2400" dirty="0" err="1" smtClean="0"/>
              <a:t>membentuk</a:t>
            </a:r>
            <a:r>
              <a:rPr lang="en-US" sz="2400" dirty="0" smtClean="0"/>
              <a:t> </a:t>
            </a:r>
            <a:r>
              <a:rPr lang="en-US" sz="2400" dirty="0" err="1" smtClean="0"/>
              <a:t>koordinasi</a:t>
            </a:r>
            <a:r>
              <a:rPr lang="en-US" sz="2400" dirty="0" smtClean="0"/>
              <a:t>;</a:t>
            </a:r>
            <a:br>
              <a:rPr lang="en-US" sz="2400" dirty="0" smtClean="0"/>
            </a:br>
            <a:r>
              <a:rPr lang="en-US" sz="2400" dirty="0" smtClean="0"/>
              <a:t/>
            </a:r>
            <a:br>
              <a:rPr lang="en-US" sz="2400" dirty="0" smtClean="0"/>
            </a:br>
            <a:r>
              <a:rPr lang="en-US" sz="2400" dirty="0" smtClean="0"/>
              <a:t>4. </a:t>
            </a:r>
            <a:r>
              <a:rPr lang="en-US" sz="2400" dirty="0" err="1" smtClean="0"/>
              <a:t>Penyusunan</a:t>
            </a:r>
            <a:r>
              <a:rPr lang="en-US" sz="2400" dirty="0" smtClean="0"/>
              <a:t> </a:t>
            </a:r>
            <a:r>
              <a:rPr lang="en-US" sz="2400" dirty="0" err="1" smtClean="0"/>
              <a:t>staf</a:t>
            </a:r>
            <a:r>
              <a:rPr lang="en-US" sz="2400" dirty="0" smtClean="0"/>
              <a:t>, </a:t>
            </a:r>
            <a:r>
              <a:rPr lang="en-US" sz="2400" dirty="0" err="1" smtClean="0"/>
              <a:t>yaitu</a:t>
            </a:r>
            <a:r>
              <a:rPr lang="en-US" sz="2400" dirty="0" smtClean="0"/>
              <a:t> </a:t>
            </a:r>
            <a:r>
              <a:rPr lang="en-US" sz="2400" dirty="0" err="1" smtClean="0"/>
              <a:t>menentukan</a:t>
            </a:r>
            <a:r>
              <a:rPr lang="en-US" sz="2400" dirty="0" smtClean="0"/>
              <a:t> </a:t>
            </a:r>
            <a:r>
              <a:rPr lang="en-US" sz="2400" dirty="0" err="1" smtClean="0"/>
              <a:t>dan</a:t>
            </a:r>
            <a:r>
              <a:rPr lang="en-US" sz="2400" dirty="0" smtClean="0"/>
              <a:t> </a:t>
            </a:r>
            <a:r>
              <a:rPr lang="en-US" sz="2400" dirty="0" err="1" smtClean="0"/>
              <a:t>memilih</a:t>
            </a:r>
            <a:r>
              <a:rPr lang="en-US" sz="2400" dirty="0" smtClean="0"/>
              <a:t> </a:t>
            </a:r>
            <a:r>
              <a:rPr lang="en-US" sz="2400" dirty="0" err="1" smtClean="0"/>
              <a:t>personil</a:t>
            </a:r>
            <a:r>
              <a:rPr lang="en-US" sz="2400" dirty="0" smtClean="0"/>
              <a:t> </a:t>
            </a:r>
            <a:r>
              <a:rPr lang="en-US" sz="2400" dirty="0" err="1" smtClean="0"/>
              <a:t>sesuai</a:t>
            </a:r>
            <a:r>
              <a:rPr lang="en-US" sz="2400" dirty="0" smtClean="0"/>
              <a:t> </a:t>
            </a:r>
            <a:r>
              <a:rPr lang="en-US" sz="2400" dirty="0" err="1" smtClean="0"/>
              <a:t>kebutuhan</a:t>
            </a:r>
            <a:r>
              <a:rPr lang="en-US" sz="2400" dirty="0" smtClean="0"/>
              <a:t>, </a:t>
            </a:r>
            <a:r>
              <a:rPr lang="en-US" sz="2400" dirty="0" err="1" smtClean="0"/>
              <a:t>orientasi</a:t>
            </a:r>
            <a:r>
              <a:rPr lang="en-US" sz="2400" dirty="0" smtClean="0"/>
              <a:t>, </a:t>
            </a:r>
            <a:r>
              <a:rPr lang="en-US" sz="2400" dirty="0" err="1" smtClean="0"/>
              <a:t>pelatihan</a:t>
            </a:r>
            <a:r>
              <a:rPr lang="en-US" sz="2400" dirty="0" smtClean="0"/>
              <a:t> </a:t>
            </a:r>
            <a:r>
              <a:rPr lang="en-US" sz="2400" dirty="0" err="1" smtClean="0"/>
              <a:t>dan</a:t>
            </a:r>
            <a:r>
              <a:rPr lang="en-US" sz="2400" dirty="0" smtClean="0"/>
              <a:t> </a:t>
            </a:r>
            <a:r>
              <a:rPr lang="en-US" sz="2400" dirty="0" err="1" smtClean="0"/>
              <a:t>evaluasi</a:t>
            </a:r>
            <a:r>
              <a:rPr lang="en-US" sz="2400" dirty="0" smtClean="0"/>
              <a:t> </a:t>
            </a:r>
            <a:r>
              <a:rPr lang="en-US" sz="2400" dirty="0" err="1" smtClean="0"/>
              <a:t>secara</a:t>
            </a:r>
            <a:r>
              <a:rPr lang="en-US" sz="2400" dirty="0" smtClean="0"/>
              <a:t> </a:t>
            </a:r>
            <a:r>
              <a:rPr lang="en-US" sz="2400" dirty="0" err="1" smtClean="0"/>
              <a:t>kontinu</a:t>
            </a:r>
            <a:r>
              <a:rPr lang="en-US" sz="2400" dirty="0" smtClean="0"/>
              <a:t> </a:t>
            </a:r>
            <a:r>
              <a:rPr lang="en-US" sz="2400" dirty="0" err="1" smtClean="0"/>
              <a:t>bagi</a:t>
            </a:r>
            <a:r>
              <a:rPr lang="en-US" sz="2400" dirty="0" smtClean="0"/>
              <a:t> </a:t>
            </a:r>
            <a:r>
              <a:rPr lang="en-US" sz="2400" dirty="0" err="1" smtClean="0"/>
              <a:t>individu</a:t>
            </a:r>
            <a:r>
              <a:rPr lang="en-US" sz="2400" dirty="0" smtClean="0"/>
              <a:t> </a:t>
            </a:r>
            <a:r>
              <a:rPr lang="en-US" sz="2400" dirty="0" err="1" smtClean="0"/>
              <a:t>sesuai</a:t>
            </a:r>
            <a:r>
              <a:rPr lang="en-US" sz="2400" dirty="0" smtClean="0"/>
              <a:t> </a:t>
            </a:r>
            <a:r>
              <a:rPr lang="en-US" sz="2400" dirty="0" err="1" smtClean="0"/>
              <a:t>posisi</a:t>
            </a:r>
            <a:r>
              <a:rPr lang="en-US" sz="2400" dirty="0" smtClean="0"/>
              <a:t> yang </a:t>
            </a:r>
            <a:r>
              <a:rPr lang="en-US" sz="2400" dirty="0" err="1" smtClean="0"/>
              <a:t>diperlukan</a:t>
            </a:r>
            <a:r>
              <a:rPr lang="en-US" sz="2400" dirty="0" smtClean="0"/>
              <a:t> </a:t>
            </a:r>
            <a:r>
              <a:rPr lang="en-US" sz="2400" dirty="0" err="1" smtClean="0"/>
              <a:t>organisasi</a:t>
            </a:r>
            <a:r>
              <a:rPr lang="en-US" sz="2400" dirty="0" smtClean="0"/>
              <a:t>;  </a:t>
            </a:r>
            <a:r>
              <a:rPr lang="en-US" sz="2400" dirty="0" smtClean="0"/>
              <a:t/>
            </a:r>
            <a:br>
              <a:rPr lang="en-US" sz="2400" dirty="0" smtClean="0"/>
            </a:br>
            <a:r>
              <a:rPr lang="en-US" sz="2400" dirty="0" smtClean="0"/>
              <a:t> </a:t>
            </a:r>
            <a:r>
              <a:rPr lang="en-US" sz="2400" dirty="0" smtClean="0"/>
              <a:t/>
            </a:r>
            <a:br>
              <a:rPr lang="en-US" sz="2400" dirty="0" smtClean="0"/>
            </a:br>
            <a:r>
              <a:rPr lang="en-US" sz="2400" dirty="0" smtClean="0"/>
              <a:t>5. </a:t>
            </a:r>
            <a:r>
              <a:rPr lang="en-US" sz="2400" dirty="0" err="1" smtClean="0"/>
              <a:t>Pengarahan</a:t>
            </a:r>
            <a:r>
              <a:rPr lang="en-US" sz="2400" dirty="0" smtClean="0"/>
              <a:t>, </a:t>
            </a:r>
            <a:r>
              <a:rPr lang="en-US" sz="2400" dirty="0" err="1" smtClean="0"/>
              <a:t>yakni</a:t>
            </a:r>
            <a:r>
              <a:rPr lang="en-US" sz="2400" dirty="0" smtClean="0"/>
              <a:t> </a:t>
            </a:r>
            <a:r>
              <a:rPr lang="en-US" sz="2400" dirty="0" err="1" smtClean="0"/>
              <a:t>pelaksanaan</a:t>
            </a:r>
            <a:r>
              <a:rPr lang="en-US" sz="2400" dirty="0" smtClean="0"/>
              <a:t> </a:t>
            </a:r>
            <a:r>
              <a:rPr lang="en-US" sz="2400" dirty="0" err="1" smtClean="0"/>
              <a:t>pekerjaan</a:t>
            </a:r>
            <a:r>
              <a:rPr lang="en-US" sz="2400" dirty="0" smtClean="0"/>
              <a:t> </a:t>
            </a:r>
            <a:r>
              <a:rPr lang="en-US" sz="2400" dirty="0" err="1" smtClean="0"/>
              <a:t>melalui</a:t>
            </a:r>
            <a:r>
              <a:rPr lang="en-US" sz="2400" dirty="0" smtClean="0"/>
              <a:t> </a:t>
            </a:r>
            <a:r>
              <a:rPr lang="en-US" sz="2400" dirty="0" err="1" smtClean="0"/>
              <a:t>petunjuk</a:t>
            </a:r>
            <a:r>
              <a:rPr lang="en-US" sz="2400" dirty="0" smtClean="0"/>
              <a:t> </a:t>
            </a:r>
            <a:r>
              <a:rPr lang="en-US" sz="2400" dirty="0" err="1" smtClean="0"/>
              <a:t>dan</a:t>
            </a:r>
            <a:r>
              <a:rPr lang="en-US" sz="2400" dirty="0" smtClean="0"/>
              <a:t> </a:t>
            </a:r>
            <a:r>
              <a:rPr lang="en-US" sz="2400" dirty="0" err="1" smtClean="0"/>
              <a:t>kepemimpinan</a:t>
            </a:r>
            <a:r>
              <a:rPr lang="en-US" sz="2400" dirty="0" smtClean="0"/>
              <a:t> yang </a:t>
            </a:r>
            <a:r>
              <a:rPr lang="en-US" sz="2400" dirty="0" err="1" smtClean="0"/>
              <a:t>berorientasi</a:t>
            </a:r>
            <a:r>
              <a:rPr lang="en-US" sz="2400" dirty="0" smtClean="0"/>
              <a:t> </a:t>
            </a:r>
            <a:r>
              <a:rPr lang="en-US" sz="2400" dirty="0" err="1" smtClean="0"/>
              <a:t>pada</a:t>
            </a:r>
            <a:r>
              <a:rPr lang="en-US" sz="2400" dirty="0" smtClean="0"/>
              <a:t> </a:t>
            </a:r>
            <a:r>
              <a:rPr lang="en-US" sz="2400" dirty="0" err="1" smtClean="0"/>
              <a:t>pencapaian</a:t>
            </a:r>
            <a:r>
              <a:rPr lang="en-US" sz="2400" dirty="0" smtClean="0"/>
              <a:t> </a:t>
            </a:r>
            <a:r>
              <a:rPr lang="en-US" sz="2400" dirty="0" err="1" smtClean="0"/>
              <a:t>sasaran</a:t>
            </a:r>
            <a:r>
              <a:rPr lang="en-US" sz="2400" dirty="0" smtClean="0"/>
              <a:t>; </a:t>
            </a:r>
            <a:r>
              <a:rPr lang="en-US" sz="2400" dirty="0" smtClean="0"/>
              <a:t/>
            </a:r>
            <a:br>
              <a:rPr lang="en-US" sz="2400" dirty="0" smtClean="0"/>
            </a:br>
            <a:r>
              <a:rPr lang="en-US" sz="2400" dirty="0" smtClean="0"/>
              <a:t>  </a:t>
            </a:r>
            <a:r>
              <a:rPr lang="en-US" sz="2400" dirty="0" smtClean="0"/>
              <a:t/>
            </a:r>
            <a:br>
              <a:rPr lang="en-US" sz="2400" dirty="0" smtClean="0"/>
            </a:br>
            <a:r>
              <a:rPr lang="en-US" sz="2400" dirty="0" smtClean="0"/>
              <a:t>6. </a:t>
            </a:r>
            <a:r>
              <a:rPr lang="en-US" sz="2400" dirty="0" err="1" smtClean="0"/>
              <a:t>Pengendalian</a:t>
            </a:r>
            <a:r>
              <a:rPr lang="en-US" sz="2400" dirty="0" smtClean="0"/>
              <a:t>, </a:t>
            </a:r>
            <a:r>
              <a:rPr lang="en-US" sz="2400" dirty="0" err="1" smtClean="0"/>
              <a:t>yakni</a:t>
            </a:r>
            <a:r>
              <a:rPr lang="en-US" sz="2400" dirty="0" smtClean="0"/>
              <a:t> </a:t>
            </a:r>
            <a:r>
              <a:rPr lang="en-US" sz="2400" dirty="0" err="1" smtClean="0"/>
              <a:t>menentukan</a:t>
            </a:r>
            <a:r>
              <a:rPr lang="en-US" sz="2400" dirty="0" smtClean="0"/>
              <a:t> </a:t>
            </a:r>
            <a:r>
              <a:rPr lang="en-US" sz="2400" dirty="0" err="1" smtClean="0"/>
              <a:t>apa</a:t>
            </a:r>
            <a:r>
              <a:rPr lang="en-US" sz="2400" dirty="0" smtClean="0"/>
              <a:t> yang </a:t>
            </a:r>
            <a:r>
              <a:rPr lang="en-US" sz="2400" dirty="0" err="1" smtClean="0"/>
              <a:t>diselesaikan</a:t>
            </a:r>
            <a:r>
              <a:rPr lang="en-US" sz="2400" dirty="0" smtClean="0"/>
              <a:t>, </a:t>
            </a:r>
            <a:r>
              <a:rPr lang="en-US" sz="2400" dirty="0" err="1" smtClean="0"/>
              <a:t>membandingkan</a:t>
            </a:r>
            <a:r>
              <a:rPr lang="en-US" sz="2400" dirty="0" smtClean="0"/>
              <a:t> </a:t>
            </a:r>
            <a:r>
              <a:rPr lang="en-US" sz="2400" dirty="0" err="1" smtClean="0"/>
              <a:t>hasil</a:t>
            </a:r>
            <a:r>
              <a:rPr lang="en-US" sz="2400" dirty="0" smtClean="0"/>
              <a:t> </a:t>
            </a:r>
            <a:r>
              <a:rPr lang="en-US" sz="2400" dirty="0" err="1" smtClean="0"/>
              <a:t>pekerjaan</a:t>
            </a:r>
            <a:r>
              <a:rPr lang="en-US" sz="2400" dirty="0" smtClean="0"/>
              <a:t> yang </a:t>
            </a:r>
            <a:r>
              <a:rPr lang="en-US" sz="2400" dirty="0" err="1" smtClean="0"/>
              <a:t>berhubungan</a:t>
            </a:r>
            <a:r>
              <a:rPr lang="en-US" sz="2400" dirty="0" smtClean="0"/>
              <a:t> </a:t>
            </a:r>
            <a:r>
              <a:rPr lang="en-US" sz="2400" dirty="0" err="1" smtClean="0"/>
              <a:t>dengan</a:t>
            </a:r>
            <a:r>
              <a:rPr lang="en-US" sz="2400" dirty="0" smtClean="0"/>
              <a:t> </a:t>
            </a:r>
            <a:r>
              <a:rPr lang="en-US" sz="2400" dirty="0" err="1" smtClean="0"/>
              <a:t>tujuan</a:t>
            </a:r>
            <a:r>
              <a:rPr lang="en-US" sz="2400" dirty="0" smtClean="0"/>
              <a:t> </a:t>
            </a:r>
            <a:r>
              <a:rPr lang="en-US" sz="2400" dirty="0" err="1" smtClean="0"/>
              <a:t>organisasi</a:t>
            </a:r>
            <a:r>
              <a:rPr lang="en-US" sz="2400" dirty="0" smtClean="0"/>
              <a:t> </a:t>
            </a:r>
            <a:r>
              <a:rPr lang="en-US" sz="2400" dirty="0" err="1" smtClean="0"/>
              <a:t>dan</a:t>
            </a:r>
            <a:r>
              <a:rPr lang="en-US" sz="2400" dirty="0" smtClean="0"/>
              <a:t> </a:t>
            </a:r>
            <a:r>
              <a:rPr lang="en-US" sz="2400" dirty="0" err="1" smtClean="0"/>
              <a:t>memberikan</a:t>
            </a:r>
            <a:r>
              <a:rPr lang="en-US" sz="2400" dirty="0" smtClean="0"/>
              <a:t> </a:t>
            </a:r>
            <a:r>
              <a:rPr lang="en-US" sz="2400" dirty="0" err="1" smtClean="0"/>
              <a:t>koreksi</a:t>
            </a:r>
            <a:r>
              <a:rPr lang="en-US" sz="2400" dirty="0" smtClean="0"/>
              <a:t> </a:t>
            </a:r>
            <a:r>
              <a:rPr lang="en-US" sz="2400" dirty="0" err="1" smtClean="0"/>
              <a:t>terhadap</a:t>
            </a:r>
            <a:r>
              <a:rPr lang="en-US" sz="2400" dirty="0" smtClean="0"/>
              <a:t> </a:t>
            </a:r>
            <a:r>
              <a:rPr lang="en-US" sz="2400" dirty="0" err="1" smtClean="0"/>
              <a:t>kegiatan</a:t>
            </a:r>
            <a:r>
              <a:rPr lang="en-US" sz="2400" dirty="0" smtClean="0"/>
              <a:t> </a:t>
            </a:r>
            <a:r>
              <a:rPr lang="en-US" sz="2400" dirty="0" err="1" smtClean="0"/>
              <a:t>selanjutnya</a:t>
            </a:r>
            <a:r>
              <a:rPr lang="en-US" sz="2400" dirty="0" smtClean="0"/>
              <a: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066800"/>
            <a:ext cx="7772400" cy="1470025"/>
          </a:xfrm>
        </p:spPr>
        <p:txBody>
          <a:bodyPr>
            <a:normAutofit/>
          </a:bodyPr>
          <a:lstStyle/>
          <a:p>
            <a:r>
              <a:rPr lang="en-US" sz="2400" dirty="0" err="1" smtClean="0">
                <a:solidFill>
                  <a:schemeClr val="accent6">
                    <a:lumMod val="75000"/>
                  </a:schemeClr>
                </a:solidFill>
              </a:rPr>
              <a:t>Dalam</a:t>
            </a:r>
            <a:r>
              <a:rPr lang="en-US" sz="2400" dirty="0" smtClean="0">
                <a:solidFill>
                  <a:schemeClr val="accent6">
                    <a:lumMod val="75000"/>
                  </a:schemeClr>
                </a:solidFill>
              </a:rPr>
              <a:t> </a:t>
            </a:r>
            <a:r>
              <a:rPr lang="en-US" sz="2400" dirty="0" err="1" smtClean="0">
                <a:solidFill>
                  <a:schemeClr val="accent6">
                    <a:lumMod val="75000"/>
                  </a:schemeClr>
                </a:solidFill>
              </a:rPr>
              <a:t>Cangara</a:t>
            </a:r>
            <a:r>
              <a:rPr lang="en-US" sz="2400" dirty="0" smtClean="0">
                <a:solidFill>
                  <a:schemeClr val="accent6">
                    <a:lumMod val="75000"/>
                  </a:schemeClr>
                </a:solidFill>
              </a:rPr>
              <a:t> (2013; 22), </a:t>
            </a:r>
            <a:r>
              <a:rPr lang="en-US" sz="2400" dirty="0" err="1" smtClean="0">
                <a:solidFill>
                  <a:schemeClr val="accent6">
                    <a:lumMod val="75000"/>
                  </a:schemeClr>
                </a:solidFill>
              </a:rPr>
              <a:t>beberapa</a:t>
            </a:r>
            <a:r>
              <a:rPr lang="en-US" sz="2400" dirty="0" smtClean="0">
                <a:solidFill>
                  <a:schemeClr val="accent6">
                    <a:lumMod val="75000"/>
                  </a:schemeClr>
                </a:solidFill>
              </a:rPr>
              <a:t> </a:t>
            </a:r>
            <a:r>
              <a:rPr lang="en-US" sz="2400" dirty="0" err="1" smtClean="0">
                <a:solidFill>
                  <a:schemeClr val="accent6">
                    <a:lumMod val="75000"/>
                  </a:schemeClr>
                </a:solidFill>
              </a:rPr>
              <a:t>pakar</a:t>
            </a:r>
            <a:r>
              <a:rPr lang="en-US" sz="2400" dirty="0" smtClean="0">
                <a:solidFill>
                  <a:schemeClr val="accent6">
                    <a:lumMod val="75000"/>
                  </a:schemeClr>
                </a:solidFill>
              </a:rPr>
              <a:t> </a:t>
            </a:r>
            <a:r>
              <a:rPr lang="en-US" sz="2400" dirty="0" err="1" smtClean="0">
                <a:solidFill>
                  <a:schemeClr val="accent6">
                    <a:lumMod val="75000"/>
                  </a:schemeClr>
                </a:solidFill>
              </a:rPr>
              <a:t>mencoba</a:t>
            </a:r>
            <a:r>
              <a:rPr lang="en-US" sz="2400" dirty="0" smtClean="0">
                <a:solidFill>
                  <a:schemeClr val="accent6">
                    <a:lumMod val="75000"/>
                  </a:schemeClr>
                </a:solidFill>
              </a:rPr>
              <a:t> </a:t>
            </a:r>
            <a:r>
              <a:rPr lang="en-US" sz="2400" dirty="0" err="1" smtClean="0">
                <a:solidFill>
                  <a:schemeClr val="accent6">
                    <a:lumMod val="75000"/>
                  </a:schemeClr>
                </a:solidFill>
              </a:rPr>
              <a:t>memberi</a:t>
            </a:r>
            <a:r>
              <a:rPr lang="en-US" sz="2400" dirty="0" smtClean="0">
                <a:solidFill>
                  <a:schemeClr val="accent6">
                    <a:lumMod val="75000"/>
                  </a:schemeClr>
                </a:solidFill>
              </a:rPr>
              <a:t> </a:t>
            </a:r>
            <a:r>
              <a:rPr lang="en-US" sz="2400" dirty="0" err="1" smtClean="0">
                <a:solidFill>
                  <a:schemeClr val="accent6">
                    <a:lumMod val="75000"/>
                  </a:schemeClr>
                </a:solidFill>
              </a:rPr>
              <a:t>pengertian</a:t>
            </a:r>
            <a:r>
              <a:rPr lang="en-US" sz="2400" dirty="0" smtClean="0">
                <a:solidFill>
                  <a:schemeClr val="accent6">
                    <a:lumMod val="75000"/>
                  </a:schemeClr>
                </a:solidFill>
              </a:rPr>
              <a:t>  </a:t>
            </a:r>
            <a:r>
              <a:rPr lang="en-US" sz="2400" dirty="0" err="1" smtClean="0">
                <a:solidFill>
                  <a:schemeClr val="accent6">
                    <a:lumMod val="75000"/>
                  </a:schemeClr>
                </a:solidFill>
              </a:rPr>
              <a:t>atau</a:t>
            </a:r>
            <a:r>
              <a:rPr lang="en-US" sz="2400" dirty="0" smtClean="0">
                <a:solidFill>
                  <a:schemeClr val="accent6">
                    <a:lumMod val="75000"/>
                  </a:schemeClr>
                </a:solidFill>
              </a:rPr>
              <a:t> </a:t>
            </a:r>
            <a:r>
              <a:rPr lang="en-US" sz="2400" dirty="0" err="1" smtClean="0">
                <a:solidFill>
                  <a:schemeClr val="accent6">
                    <a:lumMod val="75000"/>
                  </a:schemeClr>
                </a:solidFill>
              </a:rPr>
              <a:t>definisi</a:t>
            </a:r>
            <a:r>
              <a:rPr lang="en-US" sz="2400" dirty="0" smtClean="0">
                <a:solidFill>
                  <a:schemeClr val="accent6">
                    <a:lumMod val="75000"/>
                  </a:schemeClr>
                </a:solidFill>
              </a:rPr>
              <a:t> </a:t>
            </a:r>
            <a:r>
              <a:rPr lang="en-US" sz="2400" dirty="0" err="1" smtClean="0">
                <a:solidFill>
                  <a:schemeClr val="accent6">
                    <a:lumMod val="75000"/>
                  </a:schemeClr>
                </a:solidFill>
              </a:rPr>
              <a:t>apa</a:t>
            </a:r>
            <a:r>
              <a:rPr lang="en-US" sz="2400" dirty="0" smtClean="0">
                <a:solidFill>
                  <a:schemeClr val="accent6">
                    <a:lumMod val="75000"/>
                  </a:schemeClr>
                </a:solidFill>
              </a:rPr>
              <a:t> yang </a:t>
            </a:r>
            <a:r>
              <a:rPr lang="en-US" sz="2400" dirty="0" err="1" smtClean="0">
                <a:solidFill>
                  <a:schemeClr val="accent6">
                    <a:lumMod val="75000"/>
                  </a:schemeClr>
                </a:solidFill>
              </a:rPr>
              <a:t>dimaksud</a:t>
            </a:r>
            <a:r>
              <a:rPr lang="en-US" sz="2400" dirty="0" smtClean="0">
                <a:solidFill>
                  <a:schemeClr val="accent6">
                    <a:lumMod val="75000"/>
                  </a:schemeClr>
                </a:solidFill>
              </a:rPr>
              <a:t> </a:t>
            </a:r>
            <a:r>
              <a:rPr lang="en-US" sz="2400" dirty="0" err="1" smtClean="0">
                <a:solidFill>
                  <a:schemeClr val="accent6">
                    <a:lumMod val="75000"/>
                  </a:schemeClr>
                </a:solidFill>
              </a:rPr>
              <a:t>dengan</a:t>
            </a:r>
            <a:r>
              <a:rPr lang="en-US" sz="2400" dirty="0" smtClean="0">
                <a:solidFill>
                  <a:schemeClr val="accent6">
                    <a:lumMod val="75000"/>
                  </a:schemeClr>
                </a:solidFill>
              </a:rPr>
              <a:t> </a:t>
            </a:r>
            <a:r>
              <a:rPr lang="en-US" sz="2400" dirty="0" err="1" smtClean="0">
                <a:solidFill>
                  <a:schemeClr val="accent6">
                    <a:lumMod val="75000"/>
                  </a:schemeClr>
                </a:solidFill>
              </a:rPr>
              <a:t>perencanaan</a:t>
            </a:r>
            <a:r>
              <a:rPr lang="en-US" sz="2400" dirty="0" smtClean="0">
                <a:solidFill>
                  <a:schemeClr val="accent6">
                    <a:lumMod val="75000"/>
                  </a:schemeClr>
                </a:solidFill>
              </a:rPr>
              <a:t> </a:t>
            </a:r>
            <a:r>
              <a:rPr lang="en-US" sz="2400" dirty="0" err="1" smtClean="0">
                <a:solidFill>
                  <a:schemeClr val="accent6">
                    <a:lumMod val="75000"/>
                  </a:schemeClr>
                </a:solidFill>
              </a:rPr>
              <a:t>sebagai</a:t>
            </a:r>
            <a:r>
              <a:rPr lang="en-US" sz="2400" dirty="0" smtClean="0">
                <a:solidFill>
                  <a:schemeClr val="accent6">
                    <a:lumMod val="75000"/>
                  </a:schemeClr>
                </a:solidFill>
              </a:rPr>
              <a:t> </a:t>
            </a:r>
            <a:r>
              <a:rPr lang="en-US" sz="2400" dirty="0" err="1" smtClean="0">
                <a:solidFill>
                  <a:schemeClr val="accent6">
                    <a:lumMod val="75000"/>
                  </a:schemeClr>
                </a:solidFill>
              </a:rPr>
              <a:t>berikut</a:t>
            </a:r>
            <a:r>
              <a:rPr lang="en-US" sz="2400" dirty="0" smtClean="0">
                <a:solidFill>
                  <a:schemeClr val="accent6">
                    <a:lumMod val="75000"/>
                  </a:schemeClr>
                </a:solidFill>
              </a:rPr>
              <a:t>: </a:t>
            </a:r>
            <a:endParaRPr lang="en-US" sz="2400" dirty="0">
              <a:solidFill>
                <a:schemeClr val="accent6">
                  <a:lumMod val="75000"/>
                </a:schemeClr>
              </a:solidFill>
            </a:endParaRPr>
          </a:p>
        </p:txBody>
      </p:sp>
      <p:sp>
        <p:nvSpPr>
          <p:cNvPr id="4" name="Subtitle 3"/>
          <p:cNvSpPr>
            <a:spLocks noGrp="1"/>
          </p:cNvSpPr>
          <p:nvPr>
            <p:ph type="subTitle" idx="1"/>
          </p:nvPr>
        </p:nvSpPr>
        <p:spPr>
          <a:xfrm>
            <a:off x="381000" y="2667000"/>
            <a:ext cx="8534400" cy="3581400"/>
          </a:xfrm>
        </p:spPr>
        <p:txBody>
          <a:bodyPr>
            <a:normAutofit/>
          </a:bodyPr>
          <a:lstStyle/>
          <a:p>
            <a:endParaRPr lang="en-US" sz="2400" dirty="0" smtClean="0"/>
          </a:p>
          <a:p>
            <a:endParaRPr lang="en-US" sz="2400" dirty="0" smtClean="0"/>
          </a:p>
          <a:p>
            <a:r>
              <a:rPr lang="en-US" sz="2400" dirty="0" err="1" smtClean="0"/>
              <a:t>Perencanaan</a:t>
            </a:r>
            <a:r>
              <a:rPr lang="en-US" sz="2400" dirty="0" smtClean="0"/>
              <a:t> </a:t>
            </a:r>
            <a:r>
              <a:rPr lang="en-US" sz="2400" dirty="0" err="1" smtClean="0"/>
              <a:t>adalah</a:t>
            </a:r>
            <a:r>
              <a:rPr lang="en-US" sz="2400" dirty="0" smtClean="0"/>
              <a:t> </a:t>
            </a:r>
            <a:r>
              <a:rPr lang="en-US" sz="2400" dirty="0" err="1" smtClean="0"/>
              <a:t>usaha</a:t>
            </a:r>
            <a:r>
              <a:rPr lang="en-US" sz="2400" dirty="0" smtClean="0"/>
              <a:t> yang </a:t>
            </a:r>
            <a:r>
              <a:rPr lang="en-US" sz="2400" dirty="0" err="1" smtClean="0"/>
              <a:t>sadar</a:t>
            </a:r>
            <a:r>
              <a:rPr lang="en-US" sz="2400" dirty="0" smtClean="0"/>
              <a:t>, </a:t>
            </a:r>
            <a:r>
              <a:rPr lang="en-US" sz="2400" dirty="0" err="1" smtClean="0"/>
              <a:t>terorganisir</a:t>
            </a:r>
            <a:r>
              <a:rPr lang="en-US" sz="2400" dirty="0" smtClean="0"/>
              <a:t>, </a:t>
            </a:r>
            <a:r>
              <a:rPr lang="en-US" sz="2400" dirty="0" err="1" smtClean="0"/>
              <a:t>dan</a:t>
            </a:r>
            <a:r>
              <a:rPr lang="en-US" sz="2400" dirty="0" smtClean="0"/>
              <a:t> </a:t>
            </a:r>
            <a:r>
              <a:rPr lang="en-US" sz="2400" dirty="0" err="1" smtClean="0"/>
              <a:t>terus-menerus</a:t>
            </a:r>
            <a:r>
              <a:rPr lang="en-US" sz="2400" dirty="0" smtClean="0"/>
              <a:t> </a:t>
            </a:r>
            <a:r>
              <a:rPr lang="en-US" sz="2400" dirty="0" err="1" smtClean="0"/>
              <a:t>guna</a:t>
            </a:r>
            <a:r>
              <a:rPr lang="en-US" sz="2400" dirty="0" smtClean="0"/>
              <a:t> </a:t>
            </a:r>
            <a:r>
              <a:rPr lang="en-US" sz="2400" dirty="0" err="1" smtClean="0"/>
              <a:t>memilih</a:t>
            </a:r>
            <a:r>
              <a:rPr lang="en-US" sz="2400" dirty="0" smtClean="0"/>
              <a:t> </a:t>
            </a:r>
            <a:r>
              <a:rPr lang="en-US" sz="2400" dirty="0" err="1" smtClean="0"/>
              <a:t>alternatif</a:t>
            </a:r>
            <a:r>
              <a:rPr lang="en-US" sz="2400" dirty="0" smtClean="0"/>
              <a:t> yang </a:t>
            </a:r>
            <a:r>
              <a:rPr lang="en-US" sz="2400" dirty="0" err="1" smtClean="0"/>
              <a:t>terbaik</a:t>
            </a:r>
            <a:r>
              <a:rPr lang="en-US" sz="2400" dirty="0" smtClean="0"/>
              <a:t> </a:t>
            </a:r>
            <a:r>
              <a:rPr lang="en-US" sz="2400" dirty="0" err="1" smtClean="0"/>
              <a:t>untuk</a:t>
            </a:r>
            <a:r>
              <a:rPr lang="en-US" sz="2400" dirty="0" smtClean="0"/>
              <a:t> </a:t>
            </a:r>
            <a:r>
              <a:rPr lang="en-US" sz="2400" dirty="0" err="1" smtClean="0"/>
              <a:t>mencapai</a:t>
            </a:r>
            <a:r>
              <a:rPr lang="en-US" sz="2400" dirty="0" smtClean="0"/>
              <a:t> </a:t>
            </a:r>
            <a:r>
              <a:rPr lang="en-US" sz="2400" dirty="0" err="1" smtClean="0"/>
              <a:t>tujuan</a:t>
            </a:r>
            <a:r>
              <a:rPr lang="en-US" sz="2400" dirty="0" smtClean="0"/>
              <a:t> </a:t>
            </a:r>
            <a:r>
              <a:rPr lang="en-US" sz="2400" dirty="0" err="1" smtClean="0"/>
              <a:t>tertentu</a:t>
            </a:r>
            <a:r>
              <a:rPr lang="en-US" sz="2400" dirty="0" smtClean="0"/>
              <a:t> </a:t>
            </a:r>
            <a:br>
              <a:rPr lang="en-US" sz="2400" dirty="0" smtClean="0"/>
            </a:br>
            <a:r>
              <a:rPr lang="en-US" sz="2400" dirty="0" smtClean="0"/>
              <a:t/>
            </a:r>
            <a:br>
              <a:rPr lang="en-US" sz="2400" dirty="0" smtClean="0"/>
            </a:br>
            <a:r>
              <a:rPr lang="en-US" sz="2400" dirty="0" smtClean="0">
                <a:solidFill>
                  <a:schemeClr val="accent6">
                    <a:lumMod val="75000"/>
                  </a:schemeClr>
                </a:solidFill>
              </a:rPr>
              <a:t>(Waterston, 1965).</a:t>
            </a:r>
            <a:endParaRPr lang="en-US" sz="2400" b="1" dirty="0">
              <a:solidFill>
                <a:schemeClr val="accent6">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rmAutofit/>
          </a:bodyPr>
          <a:lstStyle/>
          <a:p>
            <a:r>
              <a:rPr lang="en-US" sz="2400" dirty="0" smtClean="0">
                <a:solidFill>
                  <a:schemeClr val="accent6">
                    <a:lumMod val="75000"/>
                  </a:schemeClr>
                </a:solidFill>
              </a:rPr>
              <a:t/>
            </a:r>
            <a:br>
              <a:rPr lang="en-US" sz="2400" dirty="0" smtClean="0">
                <a:solidFill>
                  <a:schemeClr val="accent6">
                    <a:lumMod val="75000"/>
                  </a:schemeClr>
                </a:solidFill>
              </a:rPr>
            </a:br>
            <a:r>
              <a:rPr lang="en-US" sz="2400" dirty="0" smtClean="0">
                <a:solidFill>
                  <a:schemeClr val="accent6">
                    <a:lumMod val="75000"/>
                  </a:schemeClr>
                </a:solidFill>
              </a:rPr>
              <a:t/>
            </a:r>
            <a:br>
              <a:rPr lang="en-US" sz="2400" dirty="0" smtClean="0">
                <a:solidFill>
                  <a:schemeClr val="accent6">
                    <a:lumMod val="75000"/>
                  </a:schemeClr>
                </a:solidFill>
              </a:rPr>
            </a:br>
            <a:r>
              <a:rPr lang="en-US" sz="2400" dirty="0" err="1" smtClean="0">
                <a:solidFill>
                  <a:schemeClr val="accent5">
                    <a:lumMod val="50000"/>
                  </a:schemeClr>
                </a:solidFill>
              </a:rPr>
              <a:t>Perencanaan</a:t>
            </a:r>
            <a:r>
              <a:rPr lang="en-US" sz="2400" dirty="0" smtClean="0">
                <a:solidFill>
                  <a:schemeClr val="accent5">
                    <a:lumMod val="50000"/>
                  </a:schemeClr>
                </a:solidFill>
              </a:rPr>
              <a:t> </a:t>
            </a:r>
            <a:r>
              <a:rPr lang="en-US" sz="2400" dirty="0" err="1" smtClean="0">
                <a:solidFill>
                  <a:schemeClr val="accent5">
                    <a:lumMod val="50000"/>
                  </a:schemeClr>
                </a:solidFill>
              </a:rPr>
              <a:t>adalah</a:t>
            </a:r>
            <a:r>
              <a:rPr lang="en-US" sz="2400" dirty="0" smtClean="0">
                <a:solidFill>
                  <a:schemeClr val="accent5">
                    <a:lumMod val="50000"/>
                  </a:schemeClr>
                </a:solidFill>
              </a:rPr>
              <a:t> </a:t>
            </a:r>
            <a:r>
              <a:rPr lang="en-US" sz="2400" dirty="0" err="1" smtClean="0">
                <a:solidFill>
                  <a:schemeClr val="accent5">
                    <a:lumMod val="50000"/>
                  </a:schemeClr>
                </a:solidFill>
              </a:rPr>
              <a:t>suatu</a:t>
            </a:r>
            <a:r>
              <a:rPr lang="en-US" sz="2400" dirty="0" smtClean="0">
                <a:solidFill>
                  <a:schemeClr val="accent5">
                    <a:lumMod val="50000"/>
                  </a:schemeClr>
                </a:solidFill>
              </a:rPr>
              <a:t> </a:t>
            </a:r>
            <a:r>
              <a:rPr lang="en-US" sz="2400" dirty="0" err="1" smtClean="0">
                <a:solidFill>
                  <a:schemeClr val="accent5">
                    <a:lumMod val="50000"/>
                  </a:schemeClr>
                </a:solidFill>
              </a:rPr>
              <a:t>proses</a:t>
            </a:r>
            <a:r>
              <a:rPr lang="en-US" sz="2400" dirty="0" smtClean="0">
                <a:solidFill>
                  <a:schemeClr val="accent5">
                    <a:lumMod val="50000"/>
                  </a:schemeClr>
                </a:solidFill>
              </a:rPr>
              <a:t> </a:t>
            </a:r>
            <a:r>
              <a:rPr lang="en-US" sz="2400" dirty="0" err="1" smtClean="0">
                <a:solidFill>
                  <a:schemeClr val="accent5">
                    <a:lumMod val="50000"/>
                  </a:schemeClr>
                </a:solidFill>
              </a:rPr>
              <a:t>untuk</a:t>
            </a:r>
            <a:r>
              <a:rPr lang="en-US" sz="2400" dirty="0" smtClean="0">
                <a:solidFill>
                  <a:schemeClr val="accent5">
                    <a:lumMod val="50000"/>
                  </a:schemeClr>
                </a:solidFill>
              </a:rPr>
              <a:t> </a:t>
            </a:r>
            <a:r>
              <a:rPr lang="en-US" sz="2400" dirty="0" err="1" smtClean="0">
                <a:solidFill>
                  <a:schemeClr val="accent5">
                    <a:lumMod val="50000"/>
                  </a:schemeClr>
                </a:solidFill>
              </a:rPr>
              <a:t>menetapkan</a:t>
            </a:r>
            <a:r>
              <a:rPr lang="en-US" sz="2400" dirty="0" smtClean="0">
                <a:solidFill>
                  <a:schemeClr val="accent5">
                    <a:lumMod val="50000"/>
                  </a:schemeClr>
                </a:solidFill>
              </a:rPr>
              <a:t> </a:t>
            </a:r>
            <a:r>
              <a:rPr lang="en-US" sz="2400" dirty="0" err="1" smtClean="0">
                <a:solidFill>
                  <a:schemeClr val="accent5">
                    <a:lumMod val="50000"/>
                  </a:schemeClr>
                </a:solidFill>
              </a:rPr>
              <a:t>ke</a:t>
            </a:r>
            <a:r>
              <a:rPr lang="en-US" sz="2400" dirty="0" smtClean="0">
                <a:solidFill>
                  <a:schemeClr val="accent5">
                    <a:lumMod val="50000"/>
                  </a:schemeClr>
                </a:solidFill>
              </a:rPr>
              <a:t> </a:t>
            </a:r>
            <a:r>
              <a:rPr lang="en-US" sz="2400" dirty="0" err="1" smtClean="0">
                <a:solidFill>
                  <a:schemeClr val="accent5">
                    <a:lumMod val="50000"/>
                  </a:schemeClr>
                </a:solidFill>
              </a:rPr>
              <a:t>mana</a:t>
            </a:r>
            <a:r>
              <a:rPr lang="en-US" sz="2400" dirty="0" smtClean="0">
                <a:solidFill>
                  <a:schemeClr val="accent5">
                    <a:lumMod val="50000"/>
                  </a:schemeClr>
                </a:solidFill>
              </a:rPr>
              <a:t> </a:t>
            </a:r>
            <a:r>
              <a:rPr lang="en-US" sz="2400" dirty="0" err="1" smtClean="0">
                <a:solidFill>
                  <a:schemeClr val="accent5">
                    <a:lumMod val="50000"/>
                  </a:schemeClr>
                </a:solidFill>
              </a:rPr>
              <a:t>kita</a:t>
            </a:r>
            <a:r>
              <a:rPr lang="en-US" sz="2400" dirty="0" smtClean="0">
                <a:solidFill>
                  <a:schemeClr val="accent5">
                    <a:lumMod val="50000"/>
                  </a:schemeClr>
                </a:solidFill>
              </a:rPr>
              <a:t> </a:t>
            </a:r>
            <a:r>
              <a:rPr lang="en-US" sz="2400" dirty="0" err="1" smtClean="0">
                <a:solidFill>
                  <a:schemeClr val="accent5">
                    <a:lumMod val="50000"/>
                  </a:schemeClr>
                </a:solidFill>
              </a:rPr>
              <a:t>harus</a:t>
            </a:r>
            <a:r>
              <a:rPr lang="en-US" sz="2400" dirty="0" smtClean="0">
                <a:solidFill>
                  <a:schemeClr val="accent5">
                    <a:lumMod val="50000"/>
                  </a:schemeClr>
                </a:solidFill>
              </a:rPr>
              <a:t> </a:t>
            </a:r>
            <a:r>
              <a:rPr lang="en-US" sz="2400" dirty="0" err="1" smtClean="0">
                <a:solidFill>
                  <a:schemeClr val="accent5">
                    <a:lumMod val="50000"/>
                  </a:schemeClr>
                </a:solidFill>
              </a:rPr>
              <a:t>pergi</a:t>
            </a:r>
            <a:r>
              <a:rPr lang="en-US" sz="2400" dirty="0" smtClean="0">
                <a:solidFill>
                  <a:schemeClr val="accent5">
                    <a:lumMod val="50000"/>
                  </a:schemeClr>
                </a:solidFill>
              </a:rPr>
              <a:t> </a:t>
            </a:r>
            <a:r>
              <a:rPr lang="en-US" sz="2400" dirty="0" err="1" smtClean="0">
                <a:solidFill>
                  <a:schemeClr val="accent5">
                    <a:lumMod val="50000"/>
                  </a:schemeClr>
                </a:solidFill>
              </a:rPr>
              <a:t>dengan</a:t>
            </a:r>
            <a:r>
              <a:rPr lang="en-US" sz="2400" dirty="0" smtClean="0">
                <a:solidFill>
                  <a:schemeClr val="accent5">
                    <a:lumMod val="50000"/>
                  </a:schemeClr>
                </a:solidFill>
              </a:rPr>
              <a:t> </a:t>
            </a:r>
            <a:r>
              <a:rPr lang="en-US" sz="2400" dirty="0" err="1" smtClean="0">
                <a:solidFill>
                  <a:schemeClr val="accent5">
                    <a:lumMod val="50000"/>
                  </a:schemeClr>
                </a:solidFill>
              </a:rPr>
              <a:t>mengidentifikasi</a:t>
            </a:r>
            <a:r>
              <a:rPr lang="en-US" sz="2400" dirty="0" smtClean="0">
                <a:solidFill>
                  <a:schemeClr val="accent5">
                    <a:lumMod val="50000"/>
                  </a:schemeClr>
                </a:solidFill>
              </a:rPr>
              <a:t> </a:t>
            </a:r>
            <a:r>
              <a:rPr lang="en-US" sz="2400" dirty="0" err="1" smtClean="0">
                <a:solidFill>
                  <a:schemeClr val="accent5">
                    <a:lumMod val="50000"/>
                  </a:schemeClr>
                </a:solidFill>
              </a:rPr>
              <a:t>syarat</a:t>
            </a:r>
            <a:r>
              <a:rPr lang="en-US" sz="2400" dirty="0" smtClean="0">
                <a:solidFill>
                  <a:schemeClr val="accent5">
                    <a:lumMod val="50000"/>
                  </a:schemeClr>
                </a:solidFill>
              </a:rPr>
              <a:t> </a:t>
            </a:r>
            <a:r>
              <a:rPr lang="en-US" sz="2400" dirty="0" err="1" smtClean="0">
                <a:solidFill>
                  <a:schemeClr val="accent5">
                    <a:lumMod val="50000"/>
                  </a:schemeClr>
                </a:solidFill>
              </a:rPr>
              <a:t>apa</a:t>
            </a:r>
            <a:r>
              <a:rPr lang="en-US" sz="2400" dirty="0" smtClean="0">
                <a:solidFill>
                  <a:schemeClr val="accent5">
                    <a:lumMod val="50000"/>
                  </a:schemeClr>
                </a:solidFill>
              </a:rPr>
              <a:t> yang </a:t>
            </a:r>
            <a:r>
              <a:rPr lang="en-US" sz="2400" dirty="0" err="1" smtClean="0">
                <a:solidFill>
                  <a:schemeClr val="accent5">
                    <a:lumMod val="50000"/>
                  </a:schemeClr>
                </a:solidFill>
              </a:rPr>
              <a:t>harus</a:t>
            </a:r>
            <a:r>
              <a:rPr lang="en-US" sz="2400" dirty="0" smtClean="0">
                <a:solidFill>
                  <a:schemeClr val="accent5">
                    <a:lumMod val="50000"/>
                  </a:schemeClr>
                </a:solidFill>
              </a:rPr>
              <a:t> </a:t>
            </a:r>
            <a:r>
              <a:rPr lang="en-US" sz="2400" dirty="0" err="1" smtClean="0">
                <a:solidFill>
                  <a:schemeClr val="accent5">
                    <a:lumMod val="50000"/>
                  </a:schemeClr>
                </a:solidFill>
              </a:rPr>
              <a:t>dipenuhi</a:t>
            </a:r>
            <a:r>
              <a:rPr lang="en-US" sz="2400" dirty="0" smtClean="0">
                <a:solidFill>
                  <a:schemeClr val="accent5">
                    <a:lumMod val="50000"/>
                  </a:schemeClr>
                </a:solidFill>
              </a:rPr>
              <a:t> </a:t>
            </a:r>
            <a:r>
              <a:rPr lang="en-US" sz="2400" dirty="0" err="1" smtClean="0">
                <a:solidFill>
                  <a:schemeClr val="accent5">
                    <a:lumMod val="50000"/>
                  </a:schemeClr>
                </a:solidFill>
              </a:rPr>
              <a:t>untuk</a:t>
            </a:r>
            <a:r>
              <a:rPr lang="en-US" sz="2400" dirty="0" smtClean="0">
                <a:solidFill>
                  <a:schemeClr val="accent5">
                    <a:lumMod val="50000"/>
                  </a:schemeClr>
                </a:solidFill>
              </a:rPr>
              <a:t> </a:t>
            </a:r>
            <a:r>
              <a:rPr lang="en-US" sz="2400" dirty="0" err="1" smtClean="0">
                <a:solidFill>
                  <a:schemeClr val="accent5">
                    <a:lumMod val="50000"/>
                  </a:schemeClr>
                </a:solidFill>
              </a:rPr>
              <a:t>sampai</a:t>
            </a:r>
            <a:r>
              <a:rPr lang="en-US" sz="2400" dirty="0" smtClean="0">
                <a:solidFill>
                  <a:schemeClr val="accent5">
                    <a:lumMod val="50000"/>
                  </a:schemeClr>
                </a:solidFill>
              </a:rPr>
              <a:t> </a:t>
            </a:r>
            <a:r>
              <a:rPr lang="en-US" sz="2400" dirty="0" err="1" smtClean="0">
                <a:solidFill>
                  <a:schemeClr val="accent5">
                    <a:lumMod val="50000"/>
                  </a:schemeClr>
                </a:solidFill>
              </a:rPr>
              <a:t>ke</a:t>
            </a:r>
            <a:r>
              <a:rPr lang="en-US" sz="2400" dirty="0" smtClean="0">
                <a:solidFill>
                  <a:schemeClr val="accent5">
                    <a:lumMod val="50000"/>
                  </a:schemeClr>
                </a:solidFill>
              </a:rPr>
              <a:t> </a:t>
            </a:r>
            <a:r>
              <a:rPr lang="en-US" sz="2400" dirty="0" err="1" smtClean="0">
                <a:solidFill>
                  <a:schemeClr val="accent5">
                    <a:lumMod val="50000"/>
                  </a:schemeClr>
                </a:solidFill>
              </a:rPr>
              <a:t>tempat</a:t>
            </a:r>
            <a:r>
              <a:rPr lang="en-US" sz="2400" dirty="0" smtClean="0">
                <a:solidFill>
                  <a:schemeClr val="accent5">
                    <a:lumMod val="50000"/>
                  </a:schemeClr>
                </a:solidFill>
              </a:rPr>
              <a:t> </a:t>
            </a:r>
            <a:r>
              <a:rPr lang="en-US" sz="2400" dirty="0" err="1" smtClean="0">
                <a:solidFill>
                  <a:schemeClr val="accent5">
                    <a:lumMod val="50000"/>
                  </a:schemeClr>
                </a:solidFill>
              </a:rPr>
              <a:t>tersebut</a:t>
            </a:r>
            <a:r>
              <a:rPr lang="en-US" sz="2400" dirty="0" smtClean="0">
                <a:solidFill>
                  <a:schemeClr val="accent5">
                    <a:lumMod val="50000"/>
                  </a:schemeClr>
                </a:solidFill>
              </a:rPr>
              <a:t> </a:t>
            </a:r>
            <a:r>
              <a:rPr lang="en-US" sz="2400" dirty="0" err="1" smtClean="0">
                <a:solidFill>
                  <a:schemeClr val="accent5">
                    <a:lumMod val="50000"/>
                  </a:schemeClr>
                </a:solidFill>
              </a:rPr>
              <a:t>dengan</a:t>
            </a:r>
            <a:r>
              <a:rPr lang="en-US" sz="2400" dirty="0" smtClean="0">
                <a:solidFill>
                  <a:schemeClr val="accent5">
                    <a:lumMod val="50000"/>
                  </a:schemeClr>
                </a:solidFill>
              </a:rPr>
              <a:t> </a:t>
            </a:r>
            <a:r>
              <a:rPr lang="en-US" sz="2400" dirty="0" err="1" smtClean="0">
                <a:solidFill>
                  <a:schemeClr val="accent5">
                    <a:lumMod val="50000"/>
                  </a:schemeClr>
                </a:solidFill>
              </a:rPr>
              <a:t>cara</a:t>
            </a:r>
            <a:r>
              <a:rPr lang="en-US" sz="2400" dirty="0" smtClean="0">
                <a:solidFill>
                  <a:schemeClr val="accent5">
                    <a:lumMod val="50000"/>
                  </a:schemeClr>
                </a:solidFill>
              </a:rPr>
              <a:t> yang paling </a:t>
            </a:r>
            <a:r>
              <a:rPr lang="en-US" sz="2400" dirty="0" err="1" smtClean="0">
                <a:solidFill>
                  <a:schemeClr val="accent5">
                    <a:lumMod val="50000"/>
                  </a:schemeClr>
                </a:solidFill>
              </a:rPr>
              <a:t>efisien</a:t>
            </a:r>
            <a:r>
              <a:rPr lang="en-US" sz="2400" dirty="0" smtClean="0">
                <a:solidFill>
                  <a:schemeClr val="accent5">
                    <a:lumMod val="50000"/>
                  </a:schemeClr>
                </a:solidFill>
              </a:rPr>
              <a:t> </a:t>
            </a:r>
            <a:r>
              <a:rPr lang="en-US" sz="2400" dirty="0" err="1" smtClean="0">
                <a:solidFill>
                  <a:schemeClr val="accent5">
                    <a:lumMod val="50000"/>
                  </a:schemeClr>
                </a:solidFill>
              </a:rPr>
              <a:t>dan</a:t>
            </a:r>
            <a:r>
              <a:rPr lang="en-US" sz="2400" dirty="0" smtClean="0">
                <a:solidFill>
                  <a:schemeClr val="accent5">
                    <a:lumMod val="50000"/>
                  </a:schemeClr>
                </a:solidFill>
              </a:rPr>
              <a:t> </a:t>
            </a:r>
            <a:r>
              <a:rPr lang="en-US" sz="2400" dirty="0" err="1" smtClean="0">
                <a:solidFill>
                  <a:schemeClr val="accent5">
                    <a:lumMod val="50000"/>
                  </a:schemeClr>
                </a:solidFill>
              </a:rPr>
              <a:t>efektif</a:t>
            </a:r>
            <a:r>
              <a:rPr lang="en-US" sz="2400" dirty="0" smtClean="0">
                <a:solidFill>
                  <a:schemeClr val="accent5">
                    <a:lumMod val="50000"/>
                  </a:schemeClr>
                </a:solidFill>
              </a:rPr>
              <a:t>, </a:t>
            </a:r>
            <a:r>
              <a:rPr lang="en-US" sz="2400" dirty="0" err="1" smtClean="0">
                <a:solidFill>
                  <a:schemeClr val="accent5">
                    <a:lumMod val="50000"/>
                  </a:schemeClr>
                </a:solidFill>
              </a:rPr>
              <a:t>dengan</a:t>
            </a:r>
            <a:r>
              <a:rPr lang="en-US" sz="2400" dirty="0" smtClean="0">
                <a:solidFill>
                  <a:schemeClr val="accent5">
                    <a:lumMod val="50000"/>
                  </a:schemeClr>
                </a:solidFill>
              </a:rPr>
              <a:t> </a:t>
            </a:r>
            <a:r>
              <a:rPr lang="en-US" sz="2400" dirty="0" err="1" smtClean="0">
                <a:solidFill>
                  <a:schemeClr val="accent5">
                    <a:lumMod val="50000"/>
                  </a:schemeClr>
                </a:solidFill>
              </a:rPr>
              <a:t>kata</a:t>
            </a:r>
            <a:r>
              <a:rPr lang="en-US" sz="2400" dirty="0" smtClean="0">
                <a:solidFill>
                  <a:schemeClr val="accent5">
                    <a:lumMod val="50000"/>
                  </a:schemeClr>
                </a:solidFill>
              </a:rPr>
              <a:t> lain </a:t>
            </a:r>
            <a:r>
              <a:rPr lang="en-US" sz="2400" dirty="0" err="1" smtClean="0">
                <a:solidFill>
                  <a:schemeClr val="accent5">
                    <a:lumMod val="50000"/>
                  </a:schemeClr>
                </a:solidFill>
              </a:rPr>
              <a:t>perencanaan</a:t>
            </a:r>
            <a:r>
              <a:rPr lang="en-US" sz="2400" dirty="0" smtClean="0">
                <a:solidFill>
                  <a:schemeClr val="accent5">
                    <a:lumMod val="50000"/>
                  </a:schemeClr>
                </a:solidFill>
              </a:rPr>
              <a:t> </a:t>
            </a:r>
            <a:r>
              <a:rPr lang="en-US" sz="2400" dirty="0" err="1" smtClean="0">
                <a:solidFill>
                  <a:schemeClr val="accent5">
                    <a:lumMod val="50000"/>
                  </a:schemeClr>
                </a:solidFill>
              </a:rPr>
              <a:t>sebagai</a:t>
            </a:r>
            <a:r>
              <a:rPr lang="en-US" sz="2400" dirty="0" smtClean="0">
                <a:solidFill>
                  <a:schemeClr val="accent5">
                    <a:lumMod val="50000"/>
                  </a:schemeClr>
                </a:solidFill>
              </a:rPr>
              <a:t> </a:t>
            </a:r>
            <a:r>
              <a:rPr lang="en-US" sz="2400" dirty="0" err="1" smtClean="0">
                <a:solidFill>
                  <a:schemeClr val="accent5">
                    <a:lumMod val="50000"/>
                  </a:schemeClr>
                </a:solidFill>
              </a:rPr>
              <a:t>penetapan</a:t>
            </a:r>
            <a:r>
              <a:rPr lang="en-US" sz="2400" dirty="0" smtClean="0">
                <a:solidFill>
                  <a:schemeClr val="accent5">
                    <a:lumMod val="50000"/>
                  </a:schemeClr>
                </a:solidFill>
              </a:rPr>
              <a:t> </a:t>
            </a:r>
            <a:r>
              <a:rPr lang="en-US" sz="2400" dirty="0" err="1" smtClean="0">
                <a:solidFill>
                  <a:schemeClr val="accent5">
                    <a:lumMod val="50000"/>
                  </a:schemeClr>
                </a:solidFill>
              </a:rPr>
              <a:t>spesifikasi</a:t>
            </a:r>
            <a:r>
              <a:rPr lang="en-US" sz="2400" dirty="0" smtClean="0">
                <a:solidFill>
                  <a:schemeClr val="accent5">
                    <a:lumMod val="50000"/>
                  </a:schemeClr>
                </a:solidFill>
              </a:rPr>
              <a:t> </a:t>
            </a:r>
            <a:r>
              <a:rPr lang="en-US" sz="2400" dirty="0" err="1" smtClean="0">
                <a:solidFill>
                  <a:schemeClr val="accent5">
                    <a:lumMod val="50000"/>
                  </a:schemeClr>
                </a:solidFill>
              </a:rPr>
              <a:t>tujuan</a:t>
            </a:r>
            <a:r>
              <a:rPr lang="en-US" sz="2400" dirty="0" smtClean="0">
                <a:solidFill>
                  <a:schemeClr val="accent5">
                    <a:lumMod val="50000"/>
                  </a:schemeClr>
                </a:solidFill>
              </a:rPr>
              <a:t> yang  </a:t>
            </a:r>
            <a:r>
              <a:rPr lang="en-US" sz="2400" dirty="0" err="1" smtClean="0">
                <a:solidFill>
                  <a:schemeClr val="accent5">
                    <a:lumMod val="50000"/>
                  </a:schemeClr>
                </a:solidFill>
              </a:rPr>
              <a:t>ingin</a:t>
            </a:r>
            <a:r>
              <a:rPr lang="en-US" sz="2400" dirty="0" smtClean="0">
                <a:solidFill>
                  <a:schemeClr val="accent5">
                    <a:lumMod val="50000"/>
                  </a:schemeClr>
                </a:solidFill>
              </a:rPr>
              <a:t> </a:t>
            </a:r>
            <a:r>
              <a:rPr lang="en-US" sz="2400" dirty="0" err="1" smtClean="0">
                <a:solidFill>
                  <a:schemeClr val="accent5">
                    <a:lumMod val="50000"/>
                  </a:schemeClr>
                </a:solidFill>
              </a:rPr>
              <a:t>dicapai</a:t>
            </a:r>
            <a:r>
              <a:rPr lang="en-US" sz="2400" dirty="0" smtClean="0">
                <a:solidFill>
                  <a:schemeClr val="accent5">
                    <a:lumMod val="50000"/>
                  </a:schemeClr>
                </a:solidFill>
              </a:rPr>
              <a:t> </a:t>
            </a:r>
            <a:r>
              <a:rPr lang="en-US" sz="2400" dirty="0" err="1" smtClean="0">
                <a:solidFill>
                  <a:schemeClr val="accent5">
                    <a:lumMod val="50000"/>
                  </a:schemeClr>
                </a:solidFill>
              </a:rPr>
              <a:t>termasuk</a:t>
            </a:r>
            <a:r>
              <a:rPr lang="en-US" sz="2400" dirty="0" smtClean="0">
                <a:solidFill>
                  <a:schemeClr val="accent5">
                    <a:lumMod val="50000"/>
                  </a:schemeClr>
                </a:solidFill>
              </a:rPr>
              <a:t> </a:t>
            </a:r>
            <a:r>
              <a:rPr lang="en-US" sz="2400" dirty="0" err="1" smtClean="0">
                <a:solidFill>
                  <a:schemeClr val="accent5">
                    <a:lumMod val="50000"/>
                  </a:schemeClr>
                </a:solidFill>
              </a:rPr>
              <a:t>cara-cara</a:t>
            </a:r>
            <a:r>
              <a:rPr lang="en-US" sz="2400" dirty="0" smtClean="0">
                <a:solidFill>
                  <a:schemeClr val="accent5">
                    <a:lumMod val="50000"/>
                  </a:schemeClr>
                </a:solidFill>
              </a:rPr>
              <a:t> yang </a:t>
            </a:r>
            <a:r>
              <a:rPr lang="en-US" sz="2400" dirty="0" err="1" smtClean="0">
                <a:solidFill>
                  <a:schemeClr val="accent5">
                    <a:lumMod val="50000"/>
                  </a:schemeClr>
                </a:solidFill>
              </a:rPr>
              <a:t>akan</a:t>
            </a:r>
            <a:r>
              <a:rPr lang="en-US" sz="2400" dirty="0" smtClean="0">
                <a:solidFill>
                  <a:schemeClr val="accent5">
                    <a:lumMod val="50000"/>
                  </a:schemeClr>
                </a:solidFill>
              </a:rPr>
              <a:t> </a:t>
            </a:r>
            <a:r>
              <a:rPr lang="en-US" sz="2400" dirty="0" err="1" smtClean="0">
                <a:solidFill>
                  <a:schemeClr val="accent5">
                    <a:lumMod val="50000"/>
                  </a:schemeClr>
                </a:solidFill>
              </a:rPr>
              <a:t>digunakan</a:t>
            </a:r>
            <a:r>
              <a:rPr lang="en-US" sz="2400" dirty="0" smtClean="0">
                <a:solidFill>
                  <a:schemeClr val="accent5">
                    <a:lumMod val="50000"/>
                  </a:schemeClr>
                </a:solidFill>
              </a:rPr>
              <a:t> </a:t>
            </a:r>
            <a:r>
              <a:rPr lang="en-US" sz="2400" dirty="0" err="1" smtClean="0">
                <a:solidFill>
                  <a:schemeClr val="accent5">
                    <a:lumMod val="50000"/>
                  </a:schemeClr>
                </a:solidFill>
              </a:rPr>
              <a:t>untuk</a:t>
            </a:r>
            <a:r>
              <a:rPr lang="en-US" sz="2400" dirty="0" smtClean="0">
                <a:solidFill>
                  <a:schemeClr val="accent5">
                    <a:lumMod val="50000"/>
                  </a:schemeClr>
                </a:solidFill>
              </a:rPr>
              <a:t> </a:t>
            </a:r>
            <a:r>
              <a:rPr lang="en-US" sz="2400" dirty="0" err="1" smtClean="0">
                <a:solidFill>
                  <a:schemeClr val="accent5">
                    <a:lumMod val="50000"/>
                  </a:schemeClr>
                </a:solidFill>
              </a:rPr>
              <a:t>mencapai</a:t>
            </a:r>
            <a:r>
              <a:rPr lang="en-US" sz="2400" dirty="0" smtClean="0">
                <a:solidFill>
                  <a:schemeClr val="accent5">
                    <a:lumMod val="50000"/>
                  </a:schemeClr>
                </a:solidFill>
              </a:rPr>
              <a:t> </a:t>
            </a:r>
            <a:r>
              <a:rPr lang="en-US" sz="2400" dirty="0" err="1" smtClean="0">
                <a:solidFill>
                  <a:schemeClr val="accent5">
                    <a:lumMod val="50000"/>
                  </a:schemeClr>
                </a:solidFill>
              </a:rPr>
              <a:t>tujuan</a:t>
            </a:r>
            <a:r>
              <a:rPr lang="en-US" sz="2400" dirty="0" smtClean="0">
                <a:solidFill>
                  <a:schemeClr val="accent5">
                    <a:lumMod val="50000"/>
                  </a:schemeClr>
                </a:solidFill>
              </a:rPr>
              <a:t> </a:t>
            </a:r>
            <a:r>
              <a:rPr lang="en-US" sz="2400" dirty="0" err="1" smtClean="0">
                <a:solidFill>
                  <a:schemeClr val="accent5">
                    <a:lumMod val="50000"/>
                  </a:schemeClr>
                </a:solidFill>
              </a:rPr>
              <a:t>tersebut</a:t>
            </a:r>
            <a:r>
              <a:rPr lang="en-US" sz="2400" dirty="0" smtClean="0">
                <a:solidFill>
                  <a:schemeClr val="accent5">
                    <a:lumMod val="50000"/>
                  </a:schemeClr>
                </a:solidFill>
              </a:rPr>
              <a:t/>
            </a:r>
            <a:br>
              <a:rPr lang="en-US" sz="2400" dirty="0" smtClean="0">
                <a:solidFill>
                  <a:schemeClr val="accent5">
                    <a:lumMod val="50000"/>
                  </a:schemeClr>
                </a:solidFill>
              </a:rPr>
            </a:br>
            <a:r>
              <a:rPr lang="en-US" sz="2400" dirty="0" smtClean="0">
                <a:solidFill>
                  <a:schemeClr val="accent5">
                    <a:lumMod val="50000"/>
                  </a:schemeClr>
                </a:solidFill>
              </a:rPr>
              <a:t/>
            </a:r>
            <a:br>
              <a:rPr lang="en-US" sz="2400" dirty="0" smtClean="0">
                <a:solidFill>
                  <a:schemeClr val="accent5">
                    <a:lumMod val="50000"/>
                  </a:schemeClr>
                </a:solidFill>
              </a:rPr>
            </a:br>
            <a:r>
              <a:rPr lang="en-US" sz="2400" dirty="0" smtClean="0"/>
              <a:t/>
            </a:r>
            <a:br>
              <a:rPr lang="en-US" sz="2400" dirty="0" smtClean="0"/>
            </a:br>
            <a:r>
              <a:rPr lang="en-US" sz="2400" b="1" dirty="0" smtClean="0">
                <a:solidFill>
                  <a:schemeClr val="accent6">
                    <a:lumMod val="75000"/>
                  </a:schemeClr>
                </a:solidFill>
              </a:rPr>
              <a:t>(</a:t>
            </a:r>
            <a:r>
              <a:rPr lang="en-US" sz="2400" b="1" dirty="0" err="1" smtClean="0">
                <a:solidFill>
                  <a:schemeClr val="accent6">
                    <a:lumMod val="75000"/>
                  </a:schemeClr>
                </a:solidFill>
              </a:rPr>
              <a:t>Keufman</a:t>
            </a:r>
            <a:r>
              <a:rPr lang="en-US" sz="2400" b="1" dirty="0" smtClean="0">
                <a:solidFill>
                  <a:schemeClr val="accent6">
                    <a:lumMod val="75000"/>
                  </a:schemeClr>
                </a:solidFill>
              </a:rPr>
              <a:t>, 1972)</a:t>
            </a:r>
            <a:br>
              <a:rPr lang="en-US" sz="2400" b="1" dirty="0" smtClean="0">
                <a:solidFill>
                  <a:schemeClr val="accent6">
                    <a:lumMod val="75000"/>
                  </a:schemeClr>
                </a:solidFill>
              </a:rPr>
            </a:br>
            <a:endParaRPr lang="en-US" sz="2400" dirty="0">
              <a:solidFill>
                <a:schemeClr val="accent6">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2400" dirty="0" err="1" smtClean="0"/>
              <a:t>Perencanaan</a:t>
            </a:r>
            <a:r>
              <a:rPr lang="en-US" sz="2400" dirty="0" smtClean="0"/>
              <a:t> </a:t>
            </a:r>
            <a:r>
              <a:rPr lang="en-US" sz="2400" dirty="0" err="1" smtClean="0"/>
              <a:t>merupakan</a:t>
            </a:r>
            <a:r>
              <a:rPr lang="en-US" sz="2400" dirty="0" smtClean="0"/>
              <a:t> </a:t>
            </a:r>
            <a:r>
              <a:rPr lang="en-US" sz="2400" dirty="0" err="1" smtClean="0"/>
              <a:t>kajian</a:t>
            </a:r>
            <a:r>
              <a:rPr lang="en-US" sz="2400" dirty="0" smtClean="0"/>
              <a:t> </a:t>
            </a:r>
            <a:r>
              <a:rPr lang="en-US" sz="2400" dirty="0" err="1" smtClean="0"/>
              <a:t>dasar</a:t>
            </a:r>
            <a:r>
              <a:rPr lang="en-US" sz="2400" dirty="0" smtClean="0"/>
              <a:t> </a:t>
            </a:r>
            <a:r>
              <a:rPr lang="en-US" sz="2400" dirty="0" err="1" smtClean="0"/>
              <a:t>dalam</a:t>
            </a:r>
            <a:r>
              <a:rPr lang="en-US" sz="2400" dirty="0" smtClean="0"/>
              <a:t> </a:t>
            </a:r>
            <a:r>
              <a:rPr lang="en-US" sz="2400" dirty="0" err="1" smtClean="0"/>
              <a:t>ilmu</a:t>
            </a:r>
            <a:r>
              <a:rPr lang="en-US" sz="2400" dirty="0" smtClean="0"/>
              <a:t> </a:t>
            </a:r>
            <a:r>
              <a:rPr lang="en-US" sz="2400" dirty="0" err="1" smtClean="0"/>
              <a:t>manajemen</a:t>
            </a:r>
            <a:r>
              <a:rPr lang="en-US" sz="2400" dirty="0" smtClean="0"/>
              <a:t>.  </a:t>
            </a:r>
            <a:r>
              <a:rPr lang="en-US" sz="2400" dirty="0" smtClean="0"/>
              <a:t/>
            </a:r>
            <a:br>
              <a:rPr lang="en-US" sz="2400" dirty="0" smtClean="0"/>
            </a:br>
            <a:r>
              <a:rPr lang="en-US" sz="2400" dirty="0" err="1" smtClean="0"/>
              <a:t>Dalam</a:t>
            </a:r>
            <a:r>
              <a:rPr lang="en-US" sz="2400" dirty="0" smtClean="0"/>
              <a:t> </a:t>
            </a:r>
            <a:r>
              <a:rPr lang="en-US" sz="2400" dirty="0" err="1" smtClean="0"/>
              <a:t>manajemen</a:t>
            </a:r>
            <a:r>
              <a:rPr lang="en-US" sz="2400" dirty="0" smtClean="0"/>
              <a:t> </a:t>
            </a:r>
            <a:r>
              <a:rPr lang="en-US" sz="2400" dirty="0" err="1" smtClean="0"/>
              <a:t>dikenal</a:t>
            </a:r>
            <a:r>
              <a:rPr lang="en-US" sz="2400" dirty="0" smtClean="0"/>
              <a:t> </a:t>
            </a:r>
            <a:r>
              <a:rPr lang="en-US" sz="2400" dirty="0" err="1" smtClean="0"/>
              <a:t>beberapa</a:t>
            </a:r>
            <a:r>
              <a:rPr lang="en-US" sz="2400" dirty="0" smtClean="0"/>
              <a:t> </a:t>
            </a:r>
            <a:r>
              <a:rPr lang="en-US" sz="2400" dirty="0" err="1" smtClean="0"/>
              <a:t>konsep</a:t>
            </a:r>
            <a:r>
              <a:rPr lang="en-US" sz="2400" dirty="0" smtClean="0"/>
              <a:t> </a:t>
            </a:r>
            <a:r>
              <a:rPr lang="en-US" sz="2400" dirty="0" err="1" smtClean="0"/>
              <a:t>fungsi</a:t>
            </a:r>
            <a:r>
              <a:rPr lang="en-US" sz="2400" dirty="0" smtClean="0"/>
              <a:t>, </a:t>
            </a:r>
            <a:r>
              <a:rPr lang="en-US" sz="2400" dirty="0" err="1" smtClean="0"/>
              <a:t>di</a:t>
            </a:r>
            <a:r>
              <a:rPr lang="en-US" sz="2400" dirty="0" smtClean="0"/>
              <a:t> </a:t>
            </a:r>
            <a:r>
              <a:rPr lang="en-US" sz="2400" dirty="0" err="1" smtClean="0"/>
              <a:t>antaranya</a:t>
            </a:r>
            <a:r>
              <a:rPr lang="en-US" sz="2400" dirty="0" smtClean="0"/>
              <a:t> </a:t>
            </a:r>
            <a:r>
              <a:rPr lang="en-US" sz="2400" dirty="0" smtClean="0"/>
              <a:t/>
            </a:r>
            <a:br>
              <a:rPr lang="en-US" sz="2400" dirty="0" smtClean="0"/>
            </a:br>
            <a:r>
              <a:rPr lang="en-US" sz="2400" dirty="0" smtClean="0"/>
              <a:t/>
            </a:r>
            <a:br>
              <a:rPr lang="en-US" sz="2400" dirty="0" smtClean="0"/>
            </a:br>
            <a:r>
              <a:rPr lang="en-US" sz="2400" dirty="0" err="1" smtClean="0"/>
              <a:t>K</a:t>
            </a:r>
            <a:r>
              <a:rPr lang="en-US" sz="2400" dirty="0" err="1" smtClean="0"/>
              <a:t>onsep</a:t>
            </a:r>
            <a:r>
              <a:rPr lang="en-US" sz="2400" dirty="0" smtClean="0"/>
              <a:t> </a:t>
            </a:r>
            <a:r>
              <a:rPr lang="en-US" sz="2400" dirty="0" smtClean="0"/>
              <a:t>POAC:</a:t>
            </a:r>
            <a:r>
              <a:rPr lang="en-US" sz="2400" dirty="0" smtClean="0"/>
              <a:t>  </a:t>
            </a:r>
            <a:r>
              <a:rPr lang="en-US" sz="2400" dirty="0" smtClean="0"/>
              <a:t/>
            </a:r>
            <a:br>
              <a:rPr lang="en-US" sz="2400" dirty="0" smtClean="0"/>
            </a:br>
            <a:r>
              <a:rPr lang="en-US" sz="2400" b="1" dirty="0" smtClean="0">
                <a:solidFill>
                  <a:schemeClr val="accent6">
                    <a:lumMod val="75000"/>
                  </a:schemeClr>
                </a:solidFill>
              </a:rPr>
              <a:t>P</a:t>
            </a:r>
            <a:r>
              <a:rPr lang="en-US" sz="2400" dirty="0" smtClean="0"/>
              <a:t>lanning</a:t>
            </a:r>
            <a:r>
              <a:rPr lang="en-US" sz="2400" dirty="0" smtClean="0"/>
              <a:t> (</a:t>
            </a:r>
            <a:r>
              <a:rPr lang="en-US" sz="2400" dirty="0" err="1" smtClean="0"/>
              <a:t>perencanaan</a:t>
            </a:r>
            <a:r>
              <a:rPr lang="en-US" sz="2400" dirty="0" smtClean="0"/>
              <a:t>), </a:t>
            </a:r>
            <a:r>
              <a:rPr lang="en-US" sz="2400" b="1" dirty="0" smtClean="0">
                <a:solidFill>
                  <a:schemeClr val="accent6">
                    <a:lumMod val="75000"/>
                  </a:schemeClr>
                </a:solidFill>
              </a:rPr>
              <a:t>O</a:t>
            </a:r>
            <a:r>
              <a:rPr lang="en-US" sz="2400" dirty="0" smtClean="0"/>
              <a:t>rganizing (</a:t>
            </a:r>
            <a:r>
              <a:rPr lang="en-US" sz="2400" dirty="0" err="1" smtClean="0"/>
              <a:t>pengorganisasian</a:t>
            </a:r>
            <a:r>
              <a:rPr lang="en-US" sz="2400" dirty="0" smtClean="0"/>
              <a:t>), </a:t>
            </a:r>
            <a:r>
              <a:rPr lang="en-US" sz="2400" dirty="0" smtClean="0"/>
              <a:t/>
            </a:r>
            <a:br>
              <a:rPr lang="en-US" sz="2400" dirty="0" smtClean="0"/>
            </a:br>
            <a:r>
              <a:rPr lang="en-US" sz="2400" b="1" dirty="0" smtClean="0">
                <a:solidFill>
                  <a:schemeClr val="accent6">
                    <a:lumMod val="75000"/>
                  </a:schemeClr>
                </a:solidFill>
              </a:rPr>
              <a:t>A</a:t>
            </a:r>
            <a:r>
              <a:rPr lang="en-US" sz="2400" dirty="0" smtClean="0"/>
              <a:t>ctuating</a:t>
            </a:r>
            <a:r>
              <a:rPr lang="en-US" sz="2400" dirty="0" smtClean="0"/>
              <a:t>  (</a:t>
            </a:r>
            <a:r>
              <a:rPr lang="en-US" sz="2400" dirty="0" err="1" smtClean="0"/>
              <a:t>pelaksanaan</a:t>
            </a:r>
            <a:r>
              <a:rPr lang="en-US" sz="2400" dirty="0" smtClean="0"/>
              <a:t>),  </a:t>
            </a:r>
            <a:r>
              <a:rPr lang="en-US" sz="2400" b="1" dirty="0" smtClean="0">
                <a:solidFill>
                  <a:schemeClr val="accent6">
                    <a:lumMod val="75000"/>
                  </a:schemeClr>
                </a:solidFill>
              </a:rPr>
              <a:t>C</a:t>
            </a:r>
            <a:r>
              <a:rPr lang="en-US" sz="2400" dirty="0" smtClean="0"/>
              <a:t>ontrolling (</a:t>
            </a:r>
            <a:r>
              <a:rPr lang="en-US" sz="2400" dirty="0" err="1" smtClean="0"/>
              <a:t>pengendalian</a:t>
            </a:r>
            <a:r>
              <a:rPr lang="en-US" sz="2400" dirty="0" smtClean="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Konsep</a:t>
            </a:r>
            <a:r>
              <a:rPr lang="en-US" sz="2400" dirty="0" smtClean="0"/>
              <a:t> </a:t>
            </a:r>
            <a:r>
              <a:rPr lang="en-US" sz="2400" dirty="0" smtClean="0"/>
              <a:t>PODMC:</a:t>
            </a:r>
            <a:br>
              <a:rPr lang="en-US" sz="2400" dirty="0" smtClean="0"/>
            </a:br>
            <a:r>
              <a:rPr lang="en-US" sz="2400" dirty="0" smtClean="0"/>
              <a:t> </a:t>
            </a:r>
            <a:r>
              <a:rPr lang="en-US" sz="2400" b="1" dirty="0" smtClean="0">
                <a:solidFill>
                  <a:schemeClr val="accent6">
                    <a:lumMod val="75000"/>
                  </a:schemeClr>
                </a:solidFill>
              </a:rPr>
              <a:t>P</a:t>
            </a:r>
            <a:r>
              <a:rPr lang="en-US" sz="2400" dirty="0" smtClean="0"/>
              <a:t>lanning</a:t>
            </a:r>
            <a:r>
              <a:rPr lang="en-US" sz="2400" dirty="0" smtClean="0"/>
              <a:t> (</a:t>
            </a:r>
            <a:r>
              <a:rPr lang="en-US" sz="2400" dirty="0" err="1" smtClean="0"/>
              <a:t>perencanaan</a:t>
            </a:r>
            <a:r>
              <a:rPr lang="en-US" sz="2400" dirty="0" smtClean="0"/>
              <a:t>), </a:t>
            </a:r>
            <a:r>
              <a:rPr lang="en-US" sz="2400" b="1" dirty="0" smtClean="0">
                <a:solidFill>
                  <a:schemeClr val="accent6">
                    <a:lumMod val="75000"/>
                  </a:schemeClr>
                </a:solidFill>
              </a:rPr>
              <a:t>O</a:t>
            </a:r>
            <a:r>
              <a:rPr lang="en-US" sz="2400" dirty="0" smtClean="0"/>
              <a:t>rganizing (</a:t>
            </a:r>
            <a:r>
              <a:rPr lang="en-US" sz="2400" dirty="0" err="1" smtClean="0"/>
              <a:t>pengorganisasian</a:t>
            </a:r>
            <a:r>
              <a:rPr lang="en-US" sz="2400" dirty="0" smtClean="0"/>
              <a:t>), </a:t>
            </a:r>
            <a:r>
              <a:rPr lang="en-US" sz="2400" b="1" dirty="0" smtClean="0">
                <a:solidFill>
                  <a:schemeClr val="accent6">
                    <a:lumMod val="75000"/>
                  </a:schemeClr>
                </a:solidFill>
              </a:rPr>
              <a:t>D</a:t>
            </a:r>
            <a:r>
              <a:rPr lang="en-US" sz="2400" dirty="0" smtClean="0"/>
              <a:t>irecting (</a:t>
            </a:r>
            <a:r>
              <a:rPr lang="en-US" sz="2400" dirty="0" err="1" smtClean="0"/>
              <a:t>pengarahan</a:t>
            </a:r>
            <a:r>
              <a:rPr lang="en-US" sz="2400" dirty="0" smtClean="0"/>
              <a:t>),  </a:t>
            </a:r>
            <a:r>
              <a:rPr lang="en-US" sz="2400" b="1" dirty="0" smtClean="0">
                <a:solidFill>
                  <a:schemeClr val="accent6">
                    <a:lumMod val="75000"/>
                  </a:schemeClr>
                </a:solidFill>
              </a:rPr>
              <a:t>M</a:t>
            </a:r>
            <a:r>
              <a:rPr lang="en-US" sz="2400" dirty="0" smtClean="0"/>
              <a:t>otivating (</a:t>
            </a:r>
            <a:r>
              <a:rPr lang="en-US" sz="2400" dirty="0" err="1" smtClean="0"/>
              <a:t>pemotivasian</a:t>
            </a:r>
            <a:r>
              <a:rPr lang="en-US" sz="2400" dirty="0" smtClean="0"/>
              <a:t>), </a:t>
            </a:r>
            <a:r>
              <a:rPr lang="en-US" sz="2400" b="1" dirty="0" smtClean="0">
                <a:solidFill>
                  <a:schemeClr val="accent6">
                    <a:lumMod val="75000"/>
                  </a:schemeClr>
                </a:solidFill>
              </a:rPr>
              <a:t>C</a:t>
            </a:r>
            <a:r>
              <a:rPr lang="en-US" sz="2400" dirty="0" smtClean="0"/>
              <a:t>ontrolling</a:t>
            </a:r>
            <a:r>
              <a:rPr lang="en-US" sz="2400" dirty="0" smtClean="0"/>
              <a:t> (</a:t>
            </a:r>
            <a:r>
              <a:rPr lang="en-US" sz="2400" dirty="0" err="1" smtClean="0"/>
              <a:t>pengendalian</a:t>
            </a:r>
            <a:r>
              <a:rPr lang="en-US" sz="2400" dirty="0" smtClean="0"/>
              <a:t>).   </a:t>
            </a: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nSpc>
                <a:spcPct val="150000"/>
              </a:lnSpc>
            </a:pPr>
            <a:r>
              <a:rPr lang="en-US" sz="2400" dirty="0" err="1" smtClean="0"/>
              <a:t>Sementara</a:t>
            </a:r>
            <a:r>
              <a:rPr lang="en-US" sz="2400" dirty="0" smtClean="0"/>
              <a:t> </a:t>
            </a:r>
            <a:r>
              <a:rPr lang="en-US" sz="2400" dirty="0" err="1" smtClean="0"/>
              <a:t>itu</a:t>
            </a:r>
            <a:r>
              <a:rPr lang="en-US" sz="2400" dirty="0" smtClean="0"/>
              <a:t> P. Robbins </a:t>
            </a:r>
            <a:r>
              <a:rPr lang="en-US" sz="2400" dirty="0" err="1" smtClean="0"/>
              <a:t>dan</a:t>
            </a:r>
            <a:r>
              <a:rPr lang="en-US" sz="2400" dirty="0" smtClean="0"/>
              <a:t> AF Stoner </a:t>
            </a:r>
            <a:r>
              <a:rPr lang="en-US" sz="2400" dirty="0" err="1" smtClean="0"/>
              <a:t>dalam</a:t>
            </a:r>
            <a:r>
              <a:rPr lang="en-US" sz="2400" dirty="0" smtClean="0"/>
              <a:t> </a:t>
            </a:r>
            <a:r>
              <a:rPr lang="en-US" sz="2400" dirty="0" err="1" smtClean="0"/>
              <a:t>Soedarsono</a:t>
            </a:r>
            <a:r>
              <a:rPr lang="en-US" sz="2400" dirty="0" smtClean="0"/>
              <a:t> (2009; 13–14)  </a:t>
            </a:r>
            <a:r>
              <a:rPr lang="en-US" sz="2400" dirty="0" err="1" smtClean="0"/>
              <a:t>menyebut</a:t>
            </a:r>
            <a:r>
              <a:rPr lang="en-US" sz="2400" dirty="0" smtClean="0"/>
              <a:t> </a:t>
            </a:r>
            <a:r>
              <a:rPr lang="en-US" sz="2400" dirty="0" err="1" smtClean="0"/>
              <a:t>empat</a:t>
            </a:r>
            <a:r>
              <a:rPr lang="en-US" sz="2400" dirty="0" smtClean="0"/>
              <a:t> </a:t>
            </a:r>
            <a:r>
              <a:rPr lang="en-US" sz="2400" dirty="0" err="1" smtClean="0"/>
              <a:t>fungsi</a:t>
            </a:r>
            <a:r>
              <a:rPr lang="en-US" sz="2400" dirty="0" smtClean="0"/>
              <a:t> </a:t>
            </a:r>
            <a:r>
              <a:rPr lang="en-US" sz="2400" dirty="0" err="1" smtClean="0"/>
              <a:t>menajamen</a:t>
            </a:r>
            <a:r>
              <a:rPr lang="en-US" sz="2400" dirty="0" smtClean="0"/>
              <a:t>, </a:t>
            </a:r>
            <a:r>
              <a:rPr lang="en-US" sz="2400" dirty="0" err="1" smtClean="0"/>
              <a:t>yakni</a:t>
            </a:r>
            <a:r>
              <a:rPr lang="en-US" sz="2400" dirty="0" smtClean="0"/>
              <a:t>:   </a:t>
            </a:r>
            <a:r>
              <a:rPr lang="en-US" sz="2400" dirty="0" smtClean="0"/>
              <a:t/>
            </a:r>
            <a:br>
              <a:rPr lang="en-US" sz="2400" dirty="0" smtClean="0"/>
            </a:br>
            <a:r>
              <a:rPr lang="en-US" sz="2400" dirty="0" smtClean="0"/>
              <a:t/>
            </a:r>
            <a:br>
              <a:rPr lang="en-US" sz="2400" dirty="0" smtClean="0"/>
            </a:br>
            <a:r>
              <a:rPr lang="en-US" sz="2400" dirty="0" smtClean="0"/>
              <a:t>  </a:t>
            </a:r>
            <a:r>
              <a:rPr lang="en-US" sz="2400" b="1" dirty="0" smtClean="0"/>
              <a:t>1. </a:t>
            </a:r>
            <a:r>
              <a:rPr lang="en-US" sz="2400" b="1" dirty="0" err="1" smtClean="0"/>
              <a:t>P</a:t>
            </a:r>
            <a:r>
              <a:rPr lang="en-US" sz="2400" b="1" dirty="0" err="1" smtClean="0"/>
              <a:t>erencanaan</a:t>
            </a:r>
            <a:r>
              <a:rPr lang="en-US" sz="2400" b="1" dirty="0" smtClean="0"/>
              <a:t/>
            </a:r>
            <a:br>
              <a:rPr lang="en-US" sz="2400" b="1" dirty="0" smtClean="0"/>
            </a:br>
            <a:r>
              <a:rPr lang="en-US" sz="2400" b="1" dirty="0" smtClean="0"/>
              <a:t>2. </a:t>
            </a:r>
            <a:r>
              <a:rPr lang="en-US" sz="2400" b="1" dirty="0" err="1" smtClean="0"/>
              <a:t>P</a:t>
            </a:r>
            <a:r>
              <a:rPr lang="en-US" sz="2400" b="1" dirty="0" err="1" smtClean="0"/>
              <a:t>engorganisasian</a:t>
            </a:r>
            <a:r>
              <a:rPr lang="en-US" sz="2400" b="1" dirty="0" smtClean="0"/>
              <a:t/>
            </a:r>
            <a:br>
              <a:rPr lang="en-US" sz="2400" b="1" dirty="0" smtClean="0"/>
            </a:br>
            <a:r>
              <a:rPr lang="en-US" sz="2400" b="1" dirty="0" smtClean="0"/>
              <a:t>3. </a:t>
            </a:r>
            <a:r>
              <a:rPr lang="en-US" sz="2400" b="1" dirty="0" err="1" smtClean="0"/>
              <a:t>Kepemimpinan</a:t>
            </a:r>
            <a:r>
              <a:rPr lang="en-US" sz="2400" b="1" dirty="0" smtClean="0"/>
              <a:t/>
            </a:r>
            <a:br>
              <a:rPr lang="en-US" sz="2400" b="1" dirty="0" smtClean="0"/>
            </a:br>
            <a:r>
              <a:rPr lang="en-US" sz="2400" b="1" dirty="0" smtClean="0"/>
              <a:t>4. </a:t>
            </a:r>
            <a:r>
              <a:rPr lang="en-US" sz="2400" b="1" dirty="0" err="1" smtClean="0"/>
              <a:t>P</a:t>
            </a:r>
            <a:r>
              <a:rPr lang="en-US" sz="2400" b="1" dirty="0" err="1" smtClean="0"/>
              <a:t>engendalian</a:t>
            </a:r>
            <a:r>
              <a:rPr lang="en-US" sz="2400" b="1" dirty="0" smtClean="0"/>
              <a:t>. </a:t>
            </a:r>
            <a:r>
              <a:rPr lang="en-US" sz="2400" b="1" dirty="0" smtClean="0"/>
              <a:t> </a:t>
            </a:r>
            <a:endParaRPr lang="en-US" sz="2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32</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MANAJEMEN DAN PERENCANAAN KOMUNIKASI</vt:lpstr>
      <vt:lpstr>“yang terpenting di dunia ini bukanlah di mana kita  berada, tetapi ke  mana kita akan pergi.   Diana Conyers (1990) </vt:lpstr>
      <vt:lpstr> Joan Gratto Liebler dalam Soedarsono (2009; 14–16)  menyebutkan enam aspek kegiatan manajemen, yakni:      1. Perencanaan, yang meliputi kegiatan menyeleksi tujuan, menetapkan sasaran dan menetapkan secara nyata situasi yang ada, serta merumuskan keinginan ke depan;     2. Pengambilan keputusan, yaitu bagian dari proses perencanaan yang memenuhi salah satu atau keseluruhan alternatif (keputusan) yang telah dibuat;    </vt:lpstr>
      <vt:lpstr> 3. Pengorganisasian, yaitu desain bentuk tugas yang membantu menghubungkan antar tujuan, tugas, kewenangan dan tanggung jawab sebagai syarat untuk membentuk koordinasi;  4. Penyusunan staf, yaitu menentukan dan memilih personil sesuai kebutuhan, orientasi, pelatihan dan evaluasi secara kontinu bagi individu sesuai posisi yang diperlukan organisasi;     5. Pengarahan, yakni pelaksanaan pekerjaan melalui petunjuk dan kepemimpinan yang berorientasi pada pencapaian sasaran;     6. Pengendalian, yakni menentukan apa yang diselesaikan, membandingkan hasil pekerjaan yang berhubungan dengan tujuan organisasi dan memberikan koreksi terhadap kegiatan selanjutnya.</vt:lpstr>
      <vt:lpstr>Dalam Cangara (2013; 22), beberapa pakar mencoba memberi pengertian  atau definisi apa yang dimaksud dengan perencanaan sebagai berikut: </vt:lpstr>
      <vt:lpstr>  Perencanaan adalah suatu proses untuk menetapkan ke mana kita harus pergi dengan mengidentifikasi syarat apa yang harus dipenuhi untuk sampai ke tempat tersebut dengan cara yang paling efisien dan efektif, dengan kata lain perencanaan sebagai penetapan spesifikasi tujuan yang  ingin dicapai termasuk cara-cara yang akan digunakan untuk mencapai tujuan tersebut   (Keufman, 1972) </vt:lpstr>
      <vt:lpstr>Perencanaan merupakan kajian dasar dalam ilmu manajemen.   Dalam manajemen dikenal beberapa konsep fungsi, di antaranya   Konsep POAC:   Planning (perencanaan), Organizing (pengorganisasian),  Actuating  (pelaksanaan),  Controlling (pengendalian);    Konsep PODMC:  Planning (perencanaan), Organizing (pengorganisasian), Directing (pengarahan),  Motivating (pemotivasian), Controlling (pengendalian).     </vt:lpstr>
      <vt:lpstr>Sementara itu P. Robbins dan AF Stoner dalam Soedarsono (2009; 13–14)  menyebut empat fungsi menajamen, yakni:       1. Perencanaan 2. Pengorganisasian 3. Kepemimpinan 4. Pengendalian.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Belajar</dc:title>
  <dc:creator>lenovo</dc:creator>
  <cp:lastModifiedBy>DWI</cp:lastModifiedBy>
  <cp:revision>7</cp:revision>
  <dcterms:created xsi:type="dcterms:W3CDTF">2019-04-12T09:53:43Z</dcterms:created>
  <dcterms:modified xsi:type="dcterms:W3CDTF">2020-02-17T08:38:21Z</dcterms:modified>
</cp:coreProperties>
</file>