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9"/>
  </p:notesMasterIdLst>
  <p:sldIdLst>
    <p:sldId id="256" r:id="rId2"/>
    <p:sldId id="257" r:id="rId3"/>
    <p:sldId id="258" r:id="rId4"/>
    <p:sldId id="259" r:id="rId5"/>
    <p:sldId id="260" r:id="rId6"/>
    <p:sldId id="261" r:id="rId7"/>
    <p:sldId id="262" r:id="rId8"/>
  </p:sldIdLst>
  <p:sldSz cx="11880850" cy="7200900"/>
  <p:notesSz cx="6858000" cy="9144000"/>
  <p:defaultTextStyle>
    <a:defPPr>
      <a:defRPr lang="en-US"/>
    </a:defPPr>
    <a:lvl1pPr algn="l" rtl="0" eaLnBrk="0" fontAlgn="base" hangingPunct="0">
      <a:spcBef>
        <a:spcPct val="0"/>
      </a:spcBef>
      <a:spcAft>
        <a:spcPct val="0"/>
      </a:spcAft>
      <a:defRPr sz="2200" kern="1200">
        <a:solidFill>
          <a:schemeClr val="tx1"/>
        </a:solidFill>
        <a:latin typeface="Tw Cen MT Condensed Extra Bold" panose="020B0803020202020204" pitchFamily="34" charset="0"/>
        <a:ea typeface="+mn-ea"/>
        <a:cs typeface="+mn-cs"/>
      </a:defRPr>
    </a:lvl1pPr>
    <a:lvl2pPr marL="457200" algn="l" rtl="0" eaLnBrk="0" fontAlgn="base" hangingPunct="0">
      <a:spcBef>
        <a:spcPct val="0"/>
      </a:spcBef>
      <a:spcAft>
        <a:spcPct val="0"/>
      </a:spcAft>
      <a:defRPr sz="2200" kern="1200">
        <a:solidFill>
          <a:schemeClr val="tx1"/>
        </a:solidFill>
        <a:latin typeface="Tw Cen MT Condensed Extra Bold" panose="020B0803020202020204" pitchFamily="34" charset="0"/>
        <a:ea typeface="+mn-ea"/>
        <a:cs typeface="+mn-cs"/>
      </a:defRPr>
    </a:lvl2pPr>
    <a:lvl3pPr marL="914400" algn="l" rtl="0" eaLnBrk="0" fontAlgn="base" hangingPunct="0">
      <a:spcBef>
        <a:spcPct val="0"/>
      </a:spcBef>
      <a:spcAft>
        <a:spcPct val="0"/>
      </a:spcAft>
      <a:defRPr sz="2200" kern="1200">
        <a:solidFill>
          <a:schemeClr val="tx1"/>
        </a:solidFill>
        <a:latin typeface="Tw Cen MT Condensed Extra Bold" panose="020B0803020202020204" pitchFamily="34" charset="0"/>
        <a:ea typeface="+mn-ea"/>
        <a:cs typeface="+mn-cs"/>
      </a:defRPr>
    </a:lvl3pPr>
    <a:lvl4pPr marL="1371600" algn="l" rtl="0" eaLnBrk="0" fontAlgn="base" hangingPunct="0">
      <a:spcBef>
        <a:spcPct val="0"/>
      </a:spcBef>
      <a:spcAft>
        <a:spcPct val="0"/>
      </a:spcAft>
      <a:defRPr sz="2200" kern="1200">
        <a:solidFill>
          <a:schemeClr val="tx1"/>
        </a:solidFill>
        <a:latin typeface="Tw Cen MT Condensed Extra Bold" panose="020B0803020202020204" pitchFamily="34" charset="0"/>
        <a:ea typeface="+mn-ea"/>
        <a:cs typeface="+mn-cs"/>
      </a:defRPr>
    </a:lvl4pPr>
    <a:lvl5pPr marL="1828800" algn="l" rtl="0" eaLnBrk="0" fontAlgn="base" hangingPunct="0">
      <a:spcBef>
        <a:spcPct val="0"/>
      </a:spcBef>
      <a:spcAft>
        <a:spcPct val="0"/>
      </a:spcAft>
      <a:defRPr sz="2200" kern="1200">
        <a:solidFill>
          <a:schemeClr val="tx1"/>
        </a:solidFill>
        <a:latin typeface="Tw Cen MT Condensed Extra Bold" panose="020B0803020202020204" pitchFamily="34" charset="0"/>
        <a:ea typeface="+mn-ea"/>
        <a:cs typeface="+mn-cs"/>
      </a:defRPr>
    </a:lvl5pPr>
    <a:lvl6pPr marL="2286000" algn="l" defTabSz="914400" rtl="0" eaLnBrk="1" latinLnBrk="0" hangingPunct="1">
      <a:defRPr sz="2200" kern="1200">
        <a:solidFill>
          <a:schemeClr val="tx1"/>
        </a:solidFill>
        <a:latin typeface="Tw Cen MT Condensed Extra Bold" panose="020B0803020202020204" pitchFamily="34" charset="0"/>
        <a:ea typeface="+mn-ea"/>
        <a:cs typeface="+mn-cs"/>
      </a:defRPr>
    </a:lvl6pPr>
    <a:lvl7pPr marL="2743200" algn="l" defTabSz="914400" rtl="0" eaLnBrk="1" latinLnBrk="0" hangingPunct="1">
      <a:defRPr sz="2200" kern="1200">
        <a:solidFill>
          <a:schemeClr val="tx1"/>
        </a:solidFill>
        <a:latin typeface="Tw Cen MT Condensed Extra Bold" panose="020B0803020202020204" pitchFamily="34" charset="0"/>
        <a:ea typeface="+mn-ea"/>
        <a:cs typeface="+mn-cs"/>
      </a:defRPr>
    </a:lvl7pPr>
    <a:lvl8pPr marL="3200400" algn="l" defTabSz="914400" rtl="0" eaLnBrk="1" latinLnBrk="0" hangingPunct="1">
      <a:defRPr sz="2200" kern="1200">
        <a:solidFill>
          <a:schemeClr val="tx1"/>
        </a:solidFill>
        <a:latin typeface="Tw Cen MT Condensed Extra Bold" panose="020B0803020202020204" pitchFamily="34" charset="0"/>
        <a:ea typeface="+mn-ea"/>
        <a:cs typeface="+mn-cs"/>
      </a:defRPr>
    </a:lvl8pPr>
    <a:lvl9pPr marL="3657600" algn="l" defTabSz="914400" rtl="0" eaLnBrk="1" latinLnBrk="0" hangingPunct="1">
      <a:defRPr sz="2200" kern="1200">
        <a:solidFill>
          <a:schemeClr val="tx1"/>
        </a:solidFill>
        <a:latin typeface="Tw Cen MT Condensed Extra Bold" panose="020B0803020202020204" pitchFamily="34" charset="0"/>
        <a:ea typeface="+mn-ea"/>
        <a:cs typeface="+mn-cs"/>
      </a:defRPr>
    </a:lvl9pPr>
  </p:defaultTextStyle>
  <p:extLst>
    <p:ext uri="{EFAFB233-063F-42B5-8137-9DF3F51BA10A}">
      <p15:sldGuideLst xmlns:p15="http://schemas.microsoft.com/office/powerpoint/2012/main">
        <p15:guide id="1" orient="horz" pos="2268">
          <p15:clr>
            <a:srgbClr val="A4A3A4"/>
          </p15:clr>
        </p15:guide>
        <p15:guide id="2" pos="374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CCFF"/>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79" autoAdjust="0"/>
  </p:normalViewPr>
  <p:slideViewPr>
    <p:cSldViewPr>
      <p:cViewPr varScale="1">
        <p:scale>
          <a:sx n="104" d="100"/>
          <a:sy n="104" d="100"/>
        </p:scale>
        <p:origin x="936" y="108"/>
      </p:cViewPr>
      <p:guideLst>
        <p:guide orient="horz" pos="2268"/>
        <p:guide pos="3742"/>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panose="020B0604020202020204" pitchFamily="34" charset="0"/>
              </a:defRPr>
            </a:lvl1pPr>
          </a:lstStyle>
          <a:p>
            <a:endParaRPr lang="en-US" altLang="id-ID"/>
          </a:p>
        </p:txBody>
      </p:sp>
      <p:sp>
        <p:nvSpPr>
          <p:cNvPr id="1741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panose="020B0604020202020204" pitchFamily="34" charset="0"/>
              </a:defRPr>
            </a:lvl1pPr>
          </a:lstStyle>
          <a:p>
            <a:endParaRPr lang="en-US" altLang="id-ID"/>
          </a:p>
        </p:txBody>
      </p:sp>
      <p:sp>
        <p:nvSpPr>
          <p:cNvPr id="17412" name="Rectangle 4"/>
          <p:cNvSpPr>
            <a:spLocks noRot="1" noChangeArrowheads="1" noTextEdit="1"/>
          </p:cNvSpPr>
          <p:nvPr>
            <p:ph type="sldImg" idx="2"/>
          </p:nvPr>
        </p:nvSpPr>
        <p:spPr bwMode="auto">
          <a:xfrm>
            <a:off x="601663" y="685800"/>
            <a:ext cx="5654675"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741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id-ID" smtClean="0"/>
              <a:t>Click to edit Master text styles</a:t>
            </a:r>
          </a:p>
          <a:p>
            <a:pPr lvl="1"/>
            <a:r>
              <a:rPr lang="en-US" altLang="id-ID" smtClean="0"/>
              <a:t>Second level</a:t>
            </a:r>
          </a:p>
          <a:p>
            <a:pPr lvl="2"/>
            <a:r>
              <a:rPr lang="en-US" altLang="id-ID" smtClean="0"/>
              <a:t>Third level</a:t>
            </a:r>
          </a:p>
          <a:p>
            <a:pPr lvl="3"/>
            <a:r>
              <a:rPr lang="en-US" altLang="id-ID" smtClean="0"/>
              <a:t>Fourth level</a:t>
            </a:r>
          </a:p>
          <a:p>
            <a:pPr lvl="4"/>
            <a:r>
              <a:rPr lang="en-US" altLang="id-ID" smtClean="0"/>
              <a:t>Fifth level</a:t>
            </a:r>
          </a:p>
        </p:txBody>
      </p:sp>
      <p:sp>
        <p:nvSpPr>
          <p:cNvPr id="1741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panose="020B0604020202020204" pitchFamily="34" charset="0"/>
              </a:defRPr>
            </a:lvl1pPr>
          </a:lstStyle>
          <a:p>
            <a:endParaRPr lang="en-US" altLang="id-ID"/>
          </a:p>
        </p:txBody>
      </p:sp>
      <p:sp>
        <p:nvSpPr>
          <p:cNvPr id="1741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fld id="{562EAF34-8E9B-4D82-8609-254F75EDA59C}" type="slidenum">
              <a:rPr lang="en-US" altLang="id-ID"/>
              <a:pPr/>
              <a:t>‹#›</a:t>
            </a:fld>
            <a:endParaRPr lang="en-US" altLang="id-ID"/>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AD283DA-8803-45A8-AEC1-60AE067D4134}" type="slidenum">
              <a:rPr lang="en-US" altLang="id-ID"/>
              <a:pPr/>
              <a:t>1</a:t>
            </a:fld>
            <a:endParaRPr lang="en-US" altLang="id-ID"/>
          </a:p>
        </p:txBody>
      </p:sp>
      <p:sp>
        <p:nvSpPr>
          <p:cNvPr id="18434" name="Rectangle 2"/>
          <p:cNvSpPr>
            <a:spLocks noRot="1" noChangeArrowheads="1" noTextEdit="1"/>
          </p:cNvSpPr>
          <p:nvPr>
            <p:ph type="sldImg"/>
          </p:nvPr>
        </p:nvSpPr>
        <p:spPr>
          <a:ln/>
        </p:spPr>
      </p:sp>
      <p:sp>
        <p:nvSpPr>
          <p:cNvPr id="18435" name="Rectangle 3"/>
          <p:cNvSpPr>
            <a:spLocks noGrp="1" noChangeArrowheads="1"/>
          </p:cNvSpPr>
          <p:nvPr>
            <p:ph type="body" idx="1"/>
          </p:nvPr>
        </p:nvSpPr>
        <p:spPr/>
        <p:txBody>
          <a:bodyPr/>
          <a:lstStyle/>
          <a:p>
            <a:endParaRPr lang="id-ID" alt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81C23F8-5619-4638-A6B6-A1EC4ACD85D1}" type="slidenum">
              <a:rPr lang="en-US" altLang="id-ID"/>
              <a:pPr/>
              <a:t>2</a:t>
            </a:fld>
            <a:endParaRPr lang="en-US" altLang="id-ID"/>
          </a:p>
        </p:txBody>
      </p:sp>
      <p:sp>
        <p:nvSpPr>
          <p:cNvPr id="19458" name="Rectangle 2"/>
          <p:cNvSpPr>
            <a:spLocks noRot="1" noChangeArrowheads="1" noTextEdit="1"/>
          </p:cNvSpPr>
          <p:nvPr>
            <p:ph type="sldImg"/>
          </p:nvPr>
        </p:nvSpPr>
        <p:spPr>
          <a:ln/>
        </p:spPr>
      </p:sp>
      <p:sp>
        <p:nvSpPr>
          <p:cNvPr id="19459" name="Rectangle 3"/>
          <p:cNvSpPr>
            <a:spLocks noGrp="1" noChangeArrowheads="1"/>
          </p:cNvSpPr>
          <p:nvPr>
            <p:ph type="body" idx="1"/>
          </p:nvPr>
        </p:nvSpPr>
        <p:spPr/>
        <p:txBody>
          <a:bodyPr/>
          <a:lstStyle/>
          <a:p>
            <a:endParaRPr lang="id-ID" altLang="id-ID"/>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6463D86-125A-4586-A1DB-0BF5BE157DBC}" type="slidenum">
              <a:rPr lang="en-US" altLang="id-ID"/>
              <a:pPr/>
              <a:t>3</a:t>
            </a:fld>
            <a:endParaRPr lang="en-US" altLang="id-ID"/>
          </a:p>
        </p:txBody>
      </p:sp>
      <p:sp>
        <p:nvSpPr>
          <p:cNvPr id="20482" name="Rectangle 2"/>
          <p:cNvSpPr>
            <a:spLocks noRot="1" noChangeArrowheads="1" noTextEdit="1"/>
          </p:cNvSpPr>
          <p:nvPr>
            <p:ph type="sldImg"/>
          </p:nvPr>
        </p:nvSpPr>
        <p:spPr>
          <a:ln/>
        </p:spPr>
      </p:sp>
      <p:sp>
        <p:nvSpPr>
          <p:cNvPr id="20483" name="Rectangle 3"/>
          <p:cNvSpPr>
            <a:spLocks noGrp="1" noChangeArrowheads="1"/>
          </p:cNvSpPr>
          <p:nvPr>
            <p:ph type="body" idx="1"/>
          </p:nvPr>
        </p:nvSpPr>
        <p:spPr/>
        <p:txBody>
          <a:bodyPr/>
          <a:lstStyle/>
          <a:p>
            <a:endParaRPr lang="id-ID" altLang="id-ID"/>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68A661D-25B1-4936-A838-02B99E831949}" type="slidenum">
              <a:rPr lang="en-US" altLang="id-ID"/>
              <a:pPr/>
              <a:t>4</a:t>
            </a:fld>
            <a:endParaRPr lang="en-US" altLang="id-ID"/>
          </a:p>
        </p:txBody>
      </p:sp>
      <p:sp>
        <p:nvSpPr>
          <p:cNvPr id="21506" name="Rectangle 2"/>
          <p:cNvSpPr>
            <a:spLocks noRot="1" noChangeArrowheads="1" noTextEdit="1"/>
          </p:cNvSpPr>
          <p:nvPr>
            <p:ph type="sldImg"/>
          </p:nvPr>
        </p:nvSpPr>
        <p:spPr>
          <a:ln/>
        </p:spPr>
      </p:sp>
      <p:sp>
        <p:nvSpPr>
          <p:cNvPr id="21507" name="Rectangle 3"/>
          <p:cNvSpPr>
            <a:spLocks noGrp="1" noChangeArrowheads="1"/>
          </p:cNvSpPr>
          <p:nvPr>
            <p:ph type="body" idx="1"/>
          </p:nvPr>
        </p:nvSpPr>
        <p:spPr/>
        <p:txBody>
          <a:bodyPr/>
          <a:lstStyle/>
          <a:p>
            <a:endParaRPr lang="id-ID" altLang="id-ID"/>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6FF78CA-5161-4D40-B76A-82B0C9299DAA}" type="slidenum">
              <a:rPr lang="en-US" altLang="id-ID"/>
              <a:pPr/>
              <a:t>5</a:t>
            </a:fld>
            <a:endParaRPr lang="en-US" altLang="id-ID"/>
          </a:p>
        </p:txBody>
      </p:sp>
      <p:sp>
        <p:nvSpPr>
          <p:cNvPr id="22530" name="Rectangle 2"/>
          <p:cNvSpPr>
            <a:spLocks noRot="1" noChangeArrowheads="1" noTextEdit="1"/>
          </p:cNvSpPr>
          <p:nvPr>
            <p:ph type="sldImg"/>
          </p:nvPr>
        </p:nvSpPr>
        <p:spPr>
          <a:ln/>
        </p:spPr>
      </p:sp>
      <p:sp>
        <p:nvSpPr>
          <p:cNvPr id="22531" name="Rectangle 3"/>
          <p:cNvSpPr>
            <a:spLocks noGrp="1" noChangeArrowheads="1"/>
          </p:cNvSpPr>
          <p:nvPr>
            <p:ph type="body" idx="1"/>
          </p:nvPr>
        </p:nvSpPr>
        <p:spPr/>
        <p:txBody>
          <a:bodyPr/>
          <a:lstStyle/>
          <a:p>
            <a:endParaRPr lang="id-ID" altLang="id-ID"/>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B1D9BB5-5199-48D8-AF67-49ED6D8DC332}" type="slidenum">
              <a:rPr lang="en-US" altLang="id-ID"/>
              <a:pPr/>
              <a:t>6</a:t>
            </a:fld>
            <a:endParaRPr lang="en-US" altLang="id-ID"/>
          </a:p>
        </p:txBody>
      </p:sp>
      <p:sp>
        <p:nvSpPr>
          <p:cNvPr id="23554" name="Rectangle 2"/>
          <p:cNvSpPr>
            <a:spLocks noRot="1" noChangeArrowheads="1" noTextEdit="1"/>
          </p:cNvSpPr>
          <p:nvPr>
            <p:ph type="sldImg"/>
          </p:nvPr>
        </p:nvSpPr>
        <p:spPr>
          <a:ln/>
        </p:spPr>
      </p:sp>
      <p:sp>
        <p:nvSpPr>
          <p:cNvPr id="23555" name="Rectangle 3"/>
          <p:cNvSpPr>
            <a:spLocks noGrp="1" noChangeArrowheads="1"/>
          </p:cNvSpPr>
          <p:nvPr>
            <p:ph type="body" idx="1"/>
          </p:nvPr>
        </p:nvSpPr>
        <p:spPr/>
        <p:txBody>
          <a:bodyPr/>
          <a:lstStyle/>
          <a:p>
            <a:endParaRPr lang="id-ID" altLang="id-ID"/>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8C9BEC1-4E58-441E-83C9-8C96569E1448}" type="slidenum">
              <a:rPr lang="en-US" altLang="id-ID"/>
              <a:pPr/>
              <a:t>7</a:t>
            </a:fld>
            <a:endParaRPr lang="en-US" altLang="id-ID"/>
          </a:p>
        </p:txBody>
      </p:sp>
      <p:sp>
        <p:nvSpPr>
          <p:cNvPr id="24578" name="Rectangle 2"/>
          <p:cNvSpPr>
            <a:spLocks noRot="1" noChangeArrowheads="1" noTextEdit="1"/>
          </p:cNvSpPr>
          <p:nvPr>
            <p:ph type="sldImg"/>
          </p:nvPr>
        </p:nvSpPr>
        <p:spPr>
          <a:ln/>
        </p:spPr>
      </p:sp>
      <p:sp>
        <p:nvSpPr>
          <p:cNvPr id="24579" name="Rectangle 3"/>
          <p:cNvSpPr>
            <a:spLocks noGrp="1" noChangeArrowheads="1"/>
          </p:cNvSpPr>
          <p:nvPr>
            <p:ph type="body" idx="1"/>
          </p:nvPr>
        </p:nvSpPr>
        <p:spPr/>
        <p:txBody>
          <a:bodyPr/>
          <a:lstStyle/>
          <a:p>
            <a:endParaRPr lang="id-ID" alt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1"/>
            <a:ext cx="11880850" cy="48006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1"/>
            <a:ext cx="11880850" cy="48006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45532" y="5208144"/>
            <a:ext cx="7574042" cy="1536192"/>
          </a:xfrm>
        </p:spPr>
        <p:txBody>
          <a:bodyPr anchor="ctr">
            <a:normAutofit/>
          </a:bodyPr>
          <a:lstStyle>
            <a:lvl1pPr algn="r">
              <a:defRPr sz="4873" spc="195" baseline="0"/>
            </a:lvl1pPr>
          </a:lstStyle>
          <a:p>
            <a:r>
              <a:rPr lang="en-US" smtClean="0"/>
              <a:t>Click to edit Master title style</a:t>
            </a:r>
            <a:endParaRPr lang="en-US" dirty="0"/>
          </a:p>
        </p:txBody>
      </p:sp>
      <p:sp>
        <p:nvSpPr>
          <p:cNvPr id="3" name="Subtitle 2"/>
          <p:cNvSpPr>
            <a:spLocks noGrp="1"/>
          </p:cNvSpPr>
          <p:nvPr>
            <p:ph type="subTitle" idx="1"/>
          </p:nvPr>
        </p:nvSpPr>
        <p:spPr>
          <a:xfrm>
            <a:off x="8390850" y="5208144"/>
            <a:ext cx="3118723" cy="1536192"/>
          </a:xfrm>
        </p:spPr>
        <p:txBody>
          <a:bodyPr lIns="91440" rIns="91440" anchor="ctr">
            <a:normAutofit/>
          </a:bodyPr>
          <a:lstStyle>
            <a:lvl1pPr marL="0" indent="0" algn="l">
              <a:lnSpc>
                <a:spcPct val="100000"/>
              </a:lnSpc>
              <a:spcBef>
                <a:spcPts val="0"/>
              </a:spcBef>
              <a:buNone/>
              <a:defRPr sz="1754">
                <a:solidFill>
                  <a:schemeClr val="tx1">
                    <a:lumMod val="95000"/>
                    <a:lumOff val="5000"/>
                  </a:schemeClr>
                </a:solidFill>
              </a:defRPr>
            </a:lvl1pPr>
            <a:lvl2pPr marL="445541" indent="0" algn="ctr">
              <a:buNone/>
              <a:defRPr sz="1754"/>
            </a:lvl2pPr>
            <a:lvl3pPr marL="891083" indent="0" algn="ctr">
              <a:buNone/>
              <a:defRPr sz="1754"/>
            </a:lvl3pPr>
            <a:lvl4pPr marL="1336624" indent="0" algn="ctr">
              <a:buNone/>
              <a:defRPr sz="1754"/>
            </a:lvl4pPr>
            <a:lvl5pPr marL="1782166" indent="0" algn="ctr">
              <a:buNone/>
              <a:defRPr sz="1754"/>
            </a:lvl5pPr>
            <a:lvl6pPr marL="2227707" indent="0" algn="ctr">
              <a:buNone/>
              <a:defRPr sz="1754"/>
            </a:lvl6pPr>
            <a:lvl7pPr marL="2673248" indent="0" algn="ctr">
              <a:buNone/>
              <a:defRPr sz="1754"/>
            </a:lvl7pPr>
            <a:lvl8pPr marL="3118790" indent="0" algn="ctr">
              <a:buNone/>
              <a:defRPr sz="1754"/>
            </a:lvl8pPr>
            <a:lvl9pPr marL="3564331" indent="0" algn="ctr">
              <a:buNone/>
              <a:defRPr sz="1754"/>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endParaRPr lang="en-US" altLang="id-ID"/>
          </a:p>
        </p:txBody>
      </p:sp>
      <p:sp>
        <p:nvSpPr>
          <p:cNvPr id="5" name="Footer Placeholder 4"/>
          <p:cNvSpPr>
            <a:spLocks noGrp="1"/>
          </p:cNvSpPr>
          <p:nvPr>
            <p:ph type="ftr" sz="quarter" idx="11"/>
          </p:nvPr>
        </p:nvSpPr>
        <p:spPr/>
        <p:txBody>
          <a:bodyPr/>
          <a:lstStyle/>
          <a:p>
            <a:endParaRPr lang="en-US" altLang="id-ID"/>
          </a:p>
        </p:txBody>
      </p:sp>
      <p:sp>
        <p:nvSpPr>
          <p:cNvPr id="6" name="Slide Number Placeholder 5"/>
          <p:cNvSpPr>
            <a:spLocks noGrp="1"/>
          </p:cNvSpPr>
          <p:nvPr>
            <p:ph type="sldNum" sz="quarter" idx="12"/>
          </p:nvPr>
        </p:nvSpPr>
        <p:spPr/>
        <p:txBody>
          <a:bodyPr/>
          <a:lstStyle/>
          <a:p>
            <a:fld id="{014D6549-F581-4FDE-A99B-7DCAEDCC46A8}" type="slidenum">
              <a:rPr lang="en-US" altLang="id-ID" smtClean="0"/>
              <a:pPr/>
              <a:t>‹#›</a:t>
            </a:fld>
            <a:endParaRPr lang="en-US" altLang="id-ID"/>
          </a:p>
        </p:txBody>
      </p:sp>
      <p:cxnSp>
        <p:nvCxnSpPr>
          <p:cNvPr id="8" name="Straight Connector 7"/>
          <p:cNvCxnSpPr/>
          <p:nvPr/>
        </p:nvCxnSpPr>
        <p:spPr>
          <a:xfrm flipV="1">
            <a:off x="8172804" y="5527311"/>
            <a:ext cx="0" cy="96012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133219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ltLang="id-ID"/>
          </a:p>
        </p:txBody>
      </p:sp>
      <p:sp>
        <p:nvSpPr>
          <p:cNvPr id="5" name="Footer Placeholder 4"/>
          <p:cNvSpPr>
            <a:spLocks noGrp="1"/>
          </p:cNvSpPr>
          <p:nvPr>
            <p:ph type="ftr" sz="quarter" idx="11"/>
          </p:nvPr>
        </p:nvSpPr>
        <p:spPr/>
        <p:txBody>
          <a:bodyPr/>
          <a:lstStyle/>
          <a:p>
            <a:endParaRPr lang="en-US" altLang="id-ID"/>
          </a:p>
        </p:txBody>
      </p:sp>
      <p:sp>
        <p:nvSpPr>
          <p:cNvPr id="6" name="Slide Number Placeholder 5"/>
          <p:cNvSpPr>
            <a:spLocks noGrp="1"/>
          </p:cNvSpPr>
          <p:nvPr>
            <p:ph type="sldNum" sz="quarter" idx="12"/>
          </p:nvPr>
        </p:nvSpPr>
        <p:spPr/>
        <p:txBody>
          <a:bodyPr/>
          <a:lstStyle/>
          <a:p>
            <a:fld id="{91D69324-01F2-4C8F-995F-5D9AD7F55964}" type="slidenum">
              <a:rPr lang="en-US" altLang="id-ID" smtClean="0"/>
              <a:pPr/>
              <a:t>‹#›</a:t>
            </a:fld>
            <a:endParaRPr lang="en-US" altLang="id-ID"/>
          </a:p>
        </p:txBody>
      </p:sp>
    </p:spTree>
    <p:extLst>
      <p:ext uri="{BB962C8B-B14F-4D97-AF65-F5344CB8AC3E}">
        <p14:creationId xmlns:p14="http://schemas.microsoft.com/office/powerpoint/2010/main" val="41576132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502234" y="800100"/>
            <a:ext cx="2561808" cy="568071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65320" y="800100"/>
            <a:ext cx="7388404" cy="568071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ltLang="id-ID"/>
          </a:p>
        </p:txBody>
      </p:sp>
      <p:sp>
        <p:nvSpPr>
          <p:cNvPr id="5" name="Footer Placeholder 4"/>
          <p:cNvSpPr>
            <a:spLocks noGrp="1"/>
          </p:cNvSpPr>
          <p:nvPr>
            <p:ph type="ftr" sz="quarter" idx="11"/>
          </p:nvPr>
        </p:nvSpPr>
        <p:spPr/>
        <p:txBody>
          <a:bodyPr/>
          <a:lstStyle/>
          <a:p>
            <a:endParaRPr lang="en-US" altLang="id-ID"/>
          </a:p>
        </p:txBody>
      </p:sp>
      <p:sp>
        <p:nvSpPr>
          <p:cNvPr id="6" name="Slide Number Placeholder 5"/>
          <p:cNvSpPr>
            <a:spLocks noGrp="1"/>
          </p:cNvSpPr>
          <p:nvPr>
            <p:ph type="sldNum" sz="quarter" idx="12"/>
          </p:nvPr>
        </p:nvSpPr>
        <p:spPr/>
        <p:txBody>
          <a:bodyPr/>
          <a:lstStyle/>
          <a:p>
            <a:fld id="{DD00DCE3-79CE-4A79-8662-19A999792FE3}" type="slidenum">
              <a:rPr lang="en-US" altLang="id-ID" smtClean="0"/>
              <a:pPr/>
              <a:t>‹#›</a:t>
            </a:fld>
            <a:endParaRPr lang="en-US" altLang="id-ID"/>
          </a:p>
        </p:txBody>
      </p:sp>
      <p:cxnSp>
        <p:nvCxnSpPr>
          <p:cNvPr id="7" name="Straight Connector 6"/>
          <p:cNvCxnSpPr/>
          <p:nvPr/>
        </p:nvCxnSpPr>
        <p:spPr>
          <a:xfrm rot="5400000" flipV="1">
            <a:off x="9801701" y="96754"/>
            <a:ext cx="0" cy="891064"/>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69228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ltLang="id-ID"/>
          </a:p>
        </p:txBody>
      </p:sp>
      <p:sp>
        <p:nvSpPr>
          <p:cNvPr id="5" name="Footer Placeholder 4"/>
          <p:cNvSpPr>
            <a:spLocks noGrp="1"/>
          </p:cNvSpPr>
          <p:nvPr>
            <p:ph type="ftr" sz="quarter" idx="11"/>
          </p:nvPr>
        </p:nvSpPr>
        <p:spPr/>
        <p:txBody>
          <a:bodyPr/>
          <a:lstStyle/>
          <a:p>
            <a:endParaRPr lang="en-US" altLang="id-ID"/>
          </a:p>
        </p:txBody>
      </p:sp>
      <p:sp>
        <p:nvSpPr>
          <p:cNvPr id="6" name="Slide Number Placeholder 5"/>
          <p:cNvSpPr>
            <a:spLocks noGrp="1"/>
          </p:cNvSpPr>
          <p:nvPr>
            <p:ph type="sldNum" sz="quarter" idx="12"/>
          </p:nvPr>
        </p:nvSpPr>
        <p:spPr/>
        <p:txBody>
          <a:bodyPr/>
          <a:lstStyle/>
          <a:p>
            <a:fld id="{025EC016-5986-4F57-9645-2D50B1E98EB9}" type="slidenum">
              <a:rPr lang="en-US" altLang="id-ID" smtClean="0"/>
              <a:pPr/>
              <a:t>‹#›</a:t>
            </a:fld>
            <a:endParaRPr lang="en-US" altLang="id-ID"/>
          </a:p>
        </p:txBody>
      </p:sp>
    </p:spTree>
    <p:extLst>
      <p:ext uri="{BB962C8B-B14F-4D97-AF65-F5344CB8AC3E}">
        <p14:creationId xmlns:p14="http://schemas.microsoft.com/office/powerpoint/2010/main" val="3174023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1"/>
            <a:ext cx="11880850" cy="48006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1"/>
            <a:ext cx="11880850" cy="48006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45532" y="5208144"/>
            <a:ext cx="7574042" cy="1536192"/>
          </a:xfrm>
        </p:spPr>
        <p:txBody>
          <a:bodyPr anchor="ctr">
            <a:normAutofit/>
          </a:bodyPr>
          <a:lstStyle>
            <a:lvl1pPr algn="r">
              <a:defRPr sz="4873" b="0" spc="195"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390850" y="5208144"/>
            <a:ext cx="3118723" cy="1536192"/>
          </a:xfrm>
        </p:spPr>
        <p:txBody>
          <a:bodyPr lIns="91440" rIns="91440" anchor="ctr">
            <a:normAutofit/>
          </a:bodyPr>
          <a:lstStyle>
            <a:lvl1pPr marL="0" indent="0">
              <a:lnSpc>
                <a:spcPct val="100000"/>
              </a:lnSpc>
              <a:spcBef>
                <a:spcPts val="0"/>
              </a:spcBef>
              <a:buNone/>
              <a:defRPr sz="1754">
                <a:solidFill>
                  <a:schemeClr val="tx1">
                    <a:lumMod val="95000"/>
                    <a:lumOff val="5000"/>
                  </a:schemeClr>
                </a:solidFill>
              </a:defRPr>
            </a:lvl1pPr>
            <a:lvl2pPr marL="445541" indent="0">
              <a:buNone/>
              <a:defRPr sz="1754">
                <a:solidFill>
                  <a:schemeClr val="tx1">
                    <a:tint val="75000"/>
                  </a:schemeClr>
                </a:solidFill>
              </a:defRPr>
            </a:lvl2pPr>
            <a:lvl3pPr marL="891083" indent="0">
              <a:buNone/>
              <a:defRPr sz="1559">
                <a:solidFill>
                  <a:schemeClr val="tx1">
                    <a:tint val="75000"/>
                  </a:schemeClr>
                </a:solidFill>
              </a:defRPr>
            </a:lvl3pPr>
            <a:lvl4pPr marL="1336624" indent="0">
              <a:buNone/>
              <a:defRPr sz="1364">
                <a:solidFill>
                  <a:schemeClr val="tx1">
                    <a:tint val="75000"/>
                  </a:schemeClr>
                </a:solidFill>
              </a:defRPr>
            </a:lvl4pPr>
            <a:lvl5pPr marL="1782166" indent="0">
              <a:buNone/>
              <a:defRPr sz="1364">
                <a:solidFill>
                  <a:schemeClr val="tx1">
                    <a:tint val="75000"/>
                  </a:schemeClr>
                </a:solidFill>
              </a:defRPr>
            </a:lvl5pPr>
            <a:lvl6pPr marL="2227707" indent="0">
              <a:buNone/>
              <a:defRPr sz="1364">
                <a:solidFill>
                  <a:schemeClr val="tx1">
                    <a:tint val="75000"/>
                  </a:schemeClr>
                </a:solidFill>
              </a:defRPr>
            </a:lvl6pPr>
            <a:lvl7pPr marL="2673248" indent="0">
              <a:buNone/>
              <a:defRPr sz="1364">
                <a:solidFill>
                  <a:schemeClr val="tx1">
                    <a:tint val="75000"/>
                  </a:schemeClr>
                </a:solidFill>
              </a:defRPr>
            </a:lvl7pPr>
            <a:lvl8pPr marL="3118790" indent="0">
              <a:buNone/>
              <a:defRPr sz="1364">
                <a:solidFill>
                  <a:schemeClr val="tx1">
                    <a:tint val="75000"/>
                  </a:schemeClr>
                </a:solidFill>
              </a:defRPr>
            </a:lvl8pPr>
            <a:lvl9pPr marL="3564331" indent="0">
              <a:buNone/>
              <a:defRPr sz="1364">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endParaRPr lang="en-US" altLang="id-ID"/>
          </a:p>
        </p:txBody>
      </p:sp>
      <p:sp>
        <p:nvSpPr>
          <p:cNvPr id="5" name="Footer Placeholder 4"/>
          <p:cNvSpPr>
            <a:spLocks noGrp="1"/>
          </p:cNvSpPr>
          <p:nvPr>
            <p:ph type="ftr" sz="quarter" idx="11"/>
          </p:nvPr>
        </p:nvSpPr>
        <p:spPr/>
        <p:txBody>
          <a:bodyPr/>
          <a:lstStyle/>
          <a:p>
            <a:endParaRPr lang="en-US" altLang="id-ID"/>
          </a:p>
        </p:txBody>
      </p:sp>
      <p:sp>
        <p:nvSpPr>
          <p:cNvPr id="6" name="Slide Number Placeholder 5"/>
          <p:cNvSpPr>
            <a:spLocks noGrp="1"/>
          </p:cNvSpPr>
          <p:nvPr>
            <p:ph type="sldNum" sz="quarter" idx="12"/>
          </p:nvPr>
        </p:nvSpPr>
        <p:spPr/>
        <p:txBody>
          <a:bodyPr/>
          <a:lstStyle/>
          <a:p>
            <a:fld id="{958FA347-4387-4FC0-87EE-A83F86BCF602}" type="slidenum">
              <a:rPr lang="en-US" altLang="id-ID" smtClean="0"/>
              <a:pPr/>
              <a:t>‹#›</a:t>
            </a:fld>
            <a:endParaRPr lang="en-US" altLang="id-ID"/>
          </a:p>
        </p:txBody>
      </p:sp>
      <p:cxnSp>
        <p:nvCxnSpPr>
          <p:cNvPr id="8" name="Straight Connector 7"/>
          <p:cNvCxnSpPr/>
          <p:nvPr/>
        </p:nvCxnSpPr>
        <p:spPr>
          <a:xfrm flipV="1">
            <a:off x="8172804" y="5527311"/>
            <a:ext cx="0" cy="96012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92328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97991" y="614477"/>
            <a:ext cx="9472008" cy="157459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97990" y="2400300"/>
            <a:ext cx="4633532" cy="422452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36467" y="2400300"/>
            <a:ext cx="4633532" cy="422452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altLang="id-ID"/>
          </a:p>
        </p:txBody>
      </p:sp>
      <p:sp>
        <p:nvSpPr>
          <p:cNvPr id="6" name="Footer Placeholder 5"/>
          <p:cNvSpPr>
            <a:spLocks noGrp="1"/>
          </p:cNvSpPr>
          <p:nvPr>
            <p:ph type="ftr" sz="quarter" idx="11"/>
          </p:nvPr>
        </p:nvSpPr>
        <p:spPr/>
        <p:txBody>
          <a:bodyPr/>
          <a:lstStyle/>
          <a:p>
            <a:endParaRPr lang="en-US" altLang="id-ID"/>
          </a:p>
        </p:txBody>
      </p:sp>
      <p:sp>
        <p:nvSpPr>
          <p:cNvPr id="7" name="Slide Number Placeholder 6"/>
          <p:cNvSpPr>
            <a:spLocks noGrp="1"/>
          </p:cNvSpPr>
          <p:nvPr>
            <p:ph type="sldNum" sz="quarter" idx="12"/>
          </p:nvPr>
        </p:nvSpPr>
        <p:spPr/>
        <p:txBody>
          <a:bodyPr/>
          <a:lstStyle/>
          <a:p>
            <a:fld id="{135D9048-2878-4DF1-AA0C-36F7B8691007}" type="slidenum">
              <a:rPr lang="en-US" altLang="id-ID" smtClean="0"/>
              <a:pPr/>
              <a:t>‹#›</a:t>
            </a:fld>
            <a:endParaRPr lang="en-US" altLang="id-ID"/>
          </a:p>
        </p:txBody>
      </p:sp>
    </p:spTree>
    <p:extLst>
      <p:ext uri="{BB962C8B-B14F-4D97-AF65-F5344CB8AC3E}">
        <p14:creationId xmlns:p14="http://schemas.microsoft.com/office/powerpoint/2010/main" val="9215003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97991" y="2288618"/>
            <a:ext cx="4633532" cy="864108"/>
          </a:xfrm>
        </p:spPr>
        <p:txBody>
          <a:bodyPr lIns="137160" rIns="137160" anchor="ctr">
            <a:normAutofit/>
          </a:bodyPr>
          <a:lstStyle>
            <a:lvl1pPr marL="0" indent="0">
              <a:spcBef>
                <a:spcPts val="0"/>
              </a:spcBef>
              <a:spcAft>
                <a:spcPts val="0"/>
              </a:spcAft>
              <a:buNone/>
              <a:defRPr sz="2241" b="0" cap="none" baseline="0">
                <a:solidFill>
                  <a:schemeClr val="accent1"/>
                </a:solidFill>
                <a:latin typeface="+mn-lt"/>
              </a:defRPr>
            </a:lvl1pPr>
            <a:lvl2pPr marL="445541" indent="0">
              <a:buNone/>
              <a:defRPr sz="1949" b="1"/>
            </a:lvl2pPr>
            <a:lvl3pPr marL="891083" indent="0">
              <a:buNone/>
              <a:defRPr sz="1754" b="1"/>
            </a:lvl3pPr>
            <a:lvl4pPr marL="1336624" indent="0">
              <a:buNone/>
              <a:defRPr sz="1559" b="1"/>
            </a:lvl4pPr>
            <a:lvl5pPr marL="1782166" indent="0">
              <a:buNone/>
              <a:defRPr sz="1559" b="1"/>
            </a:lvl5pPr>
            <a:lvl6pPr marL="2227707" indent="0">
              <a:buNone/>
              <a:defRPr sz="1559" b="1"/>
            </a:lvl6pPr>
            <a:lvl7pPr marL="2673248" indent="0">
              <a:buNone/>
              <a:defRPr sz="1559" b="1"/>
            </a:lvl7pPr>
            <a:lvl8pPr marL="3118790" indent="0">
              <a:buNone/>
              <a:defRPr sz="1559" b="1"/>
            </a:lvl8pPr>
            <a:lvl9pPr marL="3564331" indent="0">
              <a:buNone/>
              <a:defRPr sz="1559" b="1"/>
            </a:lvl9pPr>
          </a:lstStyle>
          <a:p>
            <a:pPr lvl="0"/>
            <a:r>
              <a:rPr lang="en-US" smtClean="0"/>
              <a:t>Edit Master text styles</a:t>
            </a:r>
          </a:p>
        </p:txBody>
      </p:sp>
      <p:sp>
        <p:nvSpPr>
          <p:cNvPr id="4" name="Content Placeholder 3"/>
          <p:cNvSpPr>
            <a:spLocks noGrp="1"/>
          </p:cNvSpPr>
          <p:nvPr>
            <p:ph sz="half" idx="2"/>
          </p:nvPr>
        </p:nvSpPr>
        <p:spPr>
          <a:xfrm>
            <a:off x="997991" y="3116177"/>
            <a:ext cx="4633532" cy="350865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37995" y="2288618"/>
            <a:ext cx="4633532" cy="864108"/>
          </a:xfrm>
        </p:spPr>
        <p:txBody>
          <a:bodyPr lIns="137160" rIns="137160" anchor="ctr">
            <a:normAutofit/>
          </a:bodyPr>
          <a:lstStyle>
            <a:lvl1pPr marL="0" indent="0">
              <a:spcBef>
                <a:spcPts val="0"/>
              </a:spcBef>
              <a:spcAft>
                <a:spcPts val="0"/>
              </a:spcAft>
              <a:buNone/>
              <a:defRPr lang="en-US" sz="2241" b="0" kern="1200" cap="none" baseline="0" dirty="0">
                <a:solidFill>
                  <a:schemeClr val="accent1"/>
                </a:solidFill>
                <a:latin typeface="+mn-lt"/>
                <a:ea typeface="+mn-ea"/>
                <a:cs typeface="+mn-cs"/>
              </a:defRPr>
            </a:lvl1pPr>
            <a:lvl2pPr marL="445541" indent="0">
              <a:buNone/>
              <a:defRPr sz="1949" b="1"/>
            </a:lvl2pPr>
            <a:lvl3pPr marL="891083" indent="0">
              <a:buNone/>
              <a:defRPr sz="1754" b="1"/>
            </a:lvl3pPr>
            <a:lvl4pPr marL="1336624" indent="0">
              <a:buNone/>
              <a:defRPr sz="1559" b="1"/>
            </a:lvl4pPr>
            <a:lvl5pPr marL="1782166" indent="0">
              <a:buNone/>
              <a:defRPr sz="1559" b="1"/>
            </a:lvl5pPr>
            <a:lvl6pPr marL="2227707" indent="0">
              <a:buNone/>
              <a:defRPr sz="1559" b="1"/>
            </a:lvl6pPr>
            <a:lvl7pPr marL="2673248" indent="0">
              <a:buNone/>
              <a:defRPr sz="1559" b="1"/>
            </a:lvl7pPr>
            <a:lvl8pPr marL="3118790" indent="0">
              <a:buNone/>
              <a:defRPr sz="1559" b="1"/>
            </a:lvl8pPr>
            <a:lvl9pPr marL="3564331" indent="0">
              <a:buNone/>
              <a:defRPr sz="1559" b="1"/>
            </a:lvl9pPr>
          </a:lstStyle>
          <a:p>
            <a:pPr marL="0" lvl="0" indent="0" algn="l" defTabSz="891083" rtl="0" eaLnBrk="1" latinLnBrk="0" hangingPunct="1">
              <a:lnSpc>
                <a:spcPct val="90000"/>
              </a:lnSpc>
              <a:spcBef>
                <a:spcPts val="1754"/>
              </a:spcBef>
              <a:buNone/>
            </a:pPr>
            <a:r>
              <a:rPr lang="en-US" smtClean="0"/>
              <a:t>Edit Master text styles</a:t>
            </a:r>
          </a:p>
        </p:txBody>
      </p:sp>
      <p:sp>
        <p:nvSpPr>
          <p:cNvPr id="6" name="Content Placeholder 5"/>
          <p:cNvSpPr>
            <a:spLocks noGrp="1"/>
          </p:cNvSpPr>
          <p:nvPr>
            <p:ph sz="quarter" idx="4"/>
          </p:nvPr>
        </p:nvSpPr>
        <p:spPr>
          <a:xfrm>
            <a:off x="5837995" y="3116177"/>
            <a:ext cx="4633532" cy="350865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altLang="id-ID"/>
          </a:p>
        </p:txBody>
      </p:sp>
      <p:sp>
        <p:nvSpPr>
          <p:cNvPr id="8" name="Footer Placeholder 7"/>
          <p:cNvSpPr>
            <a:spLocks noGrp="1"/>
          </p:cNvSpPr>
          <p:nvPr>
            <p:ph type="ftr" sz="quarter" idx="11"/>
          </p:nvPr>
        </p:nvSpPr>
        <p:spPr/>
        <p:txBody>
          <a:bodyPr/>
          <a:lstStyle/>
          <a:p>
            <a:endParaRPr lang="en-US" altLang="id-ID"/>
          </a:p>
        </p:txBody>
      </p:sp>
      <p:sp>
        <p:nvSpPr>
          <p:cNvPr id="9" name="Slide Number Placeholder 8"/>
          <p:cNvSpPr>
            <a:spLocks noGrp="1"/>
          </p:cNvSpPr>
          <p:nvPr>
            <p:ph type="sldNum" sz="quarter" idx="12"/>
          </p:nvPr>
        </p:nvSpPr>
        <p:spPr/>
        <p:txBody>
          <a:bodyPr/>
          <a:lstStyle/>
          <a:p>
            <a:fld id="{FA730F66-2C8F-4957-8DB8-4C3C884C70BD}" type="slidenum">
              <a:rPr lang="en-US" altLang="id-ID" smtClean="0"/>
              <a:pPr/>
              <a:t>‹#›</a:t>
            </a:fld>
            <a:endParaRPr lang="en-US" altLang="id-ID"/>
          </a:p>
        </p:txBody>
      </p:sp>
    </p:spTree>
    <p:extLst>
      <p:ext uri="{BB962C8B-B14F-4D97-AF65-F5344CB8AC3E}">
        <p14:creationId xmlns:p14="http://schemas.microsoft.com/office/powerpoint/2010/main" val="38753804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altLang="id-ID"/>
          </a:p>
        </p:txBody>
      </p:sp>
      <p:sp>
        <p:nvSpPr>
          <p:cNvPr id="4" name="Footer Placeholder 3"/>
          <p:cNvSpPr>
            <a:spLocks noGrp="1"/>
          </p:cNvSpPr>
          <p:nvPr>
            <p:ph type="ftr" sz="quarter" idx="11"/>
          </p:nvPr>
        </p:nvSpPr>
        <p:spPr/>
        <p:txBody>
          <a:bodyPr/>
          <a:lstStyle/>
          <a:p>
            <a:endParaRPr lang="en-US" altLang="id-ID"/>
          </a:p>
        </p:txBody>
      </p:sp>
      <p:sp>
        <p:nvSpPr>
          <p:cNvPr id="5" name="Slide Number Placeholder 4"/>
          <p:cNvSpPr>
            <a:spLocks noGrp="1"/>
          </p:cNvSpPr>
          <p:nvPr>
            <p:ph type="sldNum" sz="quarter" idx="12"/>
          </p:nvPr>
        </p:nvSpPr>
        <p:spPr/>
        <p:txBody>
          <a:bodyPr/>
          <a:lstStyle/>
          <a:p>
            <a:fld id="{FF9DDDC1-37D8-4FEF-A7ED-C29858C44A7A}" type="slidenum">
              <a:rPr lang="en-US" altLang="id-ID" smtClean="0"/>
              <a:pPr/>
              <a:t>‹#›</a:t>
            </a:fld>
            <a:endParaRPr lang="en-US" altLang="id-ID"/>
          </a:p>
        </p:txBody>
      </p:sp>
    </p:spTree>
    <p:extLst>
      <p:ext uri="{BB962C8B-B14F-4D97-AF65-F5344CB8AC3E}">
        <p14:creationId xmlns:p14="http://schemas.microsoft.com/office/powerpoint/2010/main" val="1209570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id-ID"/>
          </a:p>
        </p:txBody>
      </p:sp>
      <p:sp>
        <p:nvSpPr>
          <p:cNvPr id="3" name="Footer Placeholder 2"/>
          <p:cNvSpPr>
            <a:spLocks noGrp="1"/>
          </p:cNvSpPr>
          <p:nvPr>
            <p:ph type="ftr" sz="quarter" idx="11"/>
          </p:nvPr>
        </p:nvSpPr>
        <p:spPr/>
        <p:txBody>
          <a:bodyPr/>
          <a:lstStyle/>
          <a:p>
            <a:endParaRPr lang="en-US" altLang="id-ID"/>
          </a:p>
        </p:txBody>
      </p:sp>
      <p:sp>
        <p:nvSpPr>
          <p:cNvPr id="4" name="Slide Number Placeholder 3"/>
          <p:cNvSpPr>
            <a:spLocks noGrp="1"/>
          </p:cNvSpPr>
          <p:nvPr>
            <p:ph type="sldNum" sz="quarter" idx="12"/>
          </p:nvPr>
        </p:nvSpPr>
        <p:spPr/>
        <p:txBody>
          <a:bodyPr/>
          <a:lstStyle/>
          <a:p>
            <a:fld id="{6216FD69-782F-43B8-894E-D56F6F8E437E}" type="slidenum">
              <a:rPr lang="en-US" altLang="id-ID" smtClean="0"/>
              <a:pPr/>
              <a:t>‹#›</a:t>
            </a:fld>
            <a:endParaRPr lang="en-US" altLang="id-ID"/>
          </a:p>
        </p:txBody>
      </p:sp>
    </p:spTree>
    <p:extLst>
      <p:ext uri="{BB962C8B-B14F-4D97-AF65-F5344CB8AC3E}">
        <p14:creationId xmlns:p14="http://schemas.microsoft.com/office/powerpoint/2010/main" val="41552400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997991" y="495084"/>
            <a:ext cx="4277106" cy="1824228"/>
          </a:xfrm>
        </p:spPr>
        <p:txBody>
          <a:bodyPr>
            <a:noAutofit/>
          </a:bodyPr>
          <a:lstStyle>
            <a:lvl1pPr>
              <a:lnSpc>
                <a:spcPct val="80000"/>
              </a:lnSpc>
              <a:defRPr sz="3898"/>
            </a:lvl1pPr>
          </a:lstStyle>
          <a:p>
            <a:r>
              <a:rPr lang="en-US" smtClean="0"/>
              <a:t>Click to edit Master title style</a:t>
            </a:r>
            <a:endParaRPr lang="en-US" dirty="0"/>
          </a:p>
        </p:txBody>
      </p:sp>
      <p:sp>
        <p:nvSpPr>
          <p:cNvPr id="3" name="Content Placeholder 2"/>
          <p:cNvSpPr>
            <a:spLocks noGrp="1"/>
          </p:cNvSpPr>
          <p:nvPr>
            <p:ph idx="1"/>
          </p:nvPr>
        </p:nvSpPr>
        <p:spPr>
          <a:xfrm>
            <a:off x="5569148" y="864108"/>
            <a:ext cx="5533506" cy="5443880"/>
          </a:xfrm>
        </p:spPr>
        <p:txBody>
          <a:bodyPr/>
          <a:lstStyle>
            <a:lvl1pPr>
              <a:defRPr sz="2339"/>
            </a:lvl1pPr>
            <a:lvl2pPr>
              <a:defRPr sz="1949"/>
            </a:lvl2pPr>
            <a:lvl3pPr>
              <a:defRPr sz="1559"/>
            </a:lvl3pPr>
            <a:lvl4pPr>
              <a:defRPr sz="1559"/>
            </a:lvl4pPr>
            <a:lvl5pPr>
              <a:defRPr sz="1559"/>
            </a:lvl5pPr>
            <a:lvl6pPr>
              <a:defRPr sz="1559"/>
            </a:lvl6pPr>
            <a:lvl7pPr>
              <a:defRPr sz="1559"/>
            </a:lvl7pPr>
            <a:lvl8pPr>
              <a:defRPr sz="1559"/>
            </a:lvl8pPr>
            <a:lvl9pPr>
              <a:defRPr sz="1559"/>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97991" y="2370381"/>
            <a:ext cx="4277106" cy="3950409"/>
          </a:xfrm>
        </p:spPr>
        <p:txBody>
          <a:bodyPr lIns="91440" rIns="91440">
            <a:normAutofit/>
          </a:bodyPr>
          <a:lstStyle>
            <a:lvl1pPr marL="0" indent="0">
              <a:lnSpc>
                <a:spcPct val="108000"/>
              </a:lnSpc>
              <a:spcBef>
                <a:spcPts val="585"/>
              </a:spcBef>
              <a:buNone/>
              <a:defRPr sz="1559"/>
            </a:lvl1pPr>
            <a:lvl2pPr marL="445541" indent="0">
              <a:buNone/>
              <a:defRPr sz="1169"/>
            </a:lvl2pPr>
            <a:lvl3pPr marL="891083" indent="0">
              <a:buNone/>
              <a:defRPr sz="974"/>
            </a:lvl3pPr>
            <a:lvl4pPr marL="1336624" indent="0">
              <a:buNone/>
              <a:defRPr sz="877"/>
            </a:lvl4pPr>
            <a:lvl5pPr marL="1782166" indent="0">
              <a:buNone/>
              <a:defRPr sz="877"/>
            </a:lvl5pPr>
            <a:lvl6pPr marL="2227707" indent="0">
              <a:buNone/>
              <a:defRPr sz="877"/>
            </a:lvl6pPr>
            <a:lvl7pPr marL="2673248" indent="0">
              <a:buNone/>
              <a:defRPr sz="877"/>
            </a:lvl7pPr>
            <a:lvl8pPr marL="3118790" indent="0">
              <a:buNone/>
              <a:defRPr sz="877"/>
            </a:lvl8pPr>
            <a:lvl9pPr marL="3564331" indent="0">
              <a:buNone/>
              <a:defRPr sz="877"/>
            </a:lvl9pPr>
          </a:lstStyle>
          <a:p>
            <a:pPr lvl="0"/>
            <a:r>
              <a:rPr lang="en-US" smtClean="0"/>
              <a:t>Edit Master text styles</a:t>
            </a:r>
          </a:p>
        </p:txBody>
      </p:sp>
      <p:sp>
        <p:nvSpPr>
          <p:cNvPr id="5" name="Date Placeholder 4"/>
          <p:cNvSpPr>
            <a:spLocks noGrp="1"/>
          </p:cNvSpPr>
          <p:nvPr>
            <p:ph type="dt" sz="half" idx="10"/>
          </p:nvPr>
        </p:nvSpPr>
        <p:spPr/>
        <p:txBody>
          <a:bodyPr/>
          <a:lstStyle/>
          <a:p>
            <a:endParaRPr lang="en-US" altLang="id-ID"/>
          </a:p>
        </p:txBody>
      </p:sp>
      <p:sp>
        <p:nvSpPr>
          <p:cNvPr id="6" name="Footer Placeholder 5"/>
          <p:cNvSpPr>
            <a:spLocks noGrp="1"/>
          </p:cNvSpPr>
          <p:nvPr>
            <p:ph type="ftr" sz="quarter" idx="11"/>
          </p:nvPr>
        </p:nvSpPr>
        <p:spPr/>
        <p:txBody>
          <a:bodyPr/>
          <a:lstStyle/>
          <a:p>
            <a:endParaRPr lang="en-US" altLang="id-ID"/>
          </a:p>
        </p:txBody>
      </p:sp>
      <p:sp>
        <p:nvSpPr>
          <p:cNvPr id="7" name="Slide Number Placeholder 6"/>
          <p:cNvSpPr>
            <a:spLocks noGrp="1"/>
          </p:cNvSpPr>
          <p:nvPr>
            <p:ph type="sldNum" sz="quarter" idx="12"/>
          </p:nvPr>
        </p:nvSpPr>
        <p:spPr/>
        <p:txBody>
          <a:bodyPr/>
          <a:lstStyle/>
          <a:p>
            <a:fld id="{44D4CED0-14D8-4DBF-B5CE-A69E4DD2E941}" type="slidenum">
              <a:rPr lang="en-US" altLang="id-ID" smtClean="0"/>
              <a:pPr/>
              <a:t>‹#›</a:t>
            </a:fld>
            <a:endParaRPr lang="en-US" altLang="id-ID"/>
          </a:p>
        </p:txBody>
      </p:sp>
    </p:spTree>
    <p:extLst>
      <p:ext uri="{BB962C8B-B14F-4D97-AF65-F5344CB8AC3E}">
        <p14:creationId xmlns:p14="http://schemas.microsoft.com/office/powerpoint/2010/main" val="2030155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5532" y="5208145"/>
            <a:ext cx="7574042" cy="1536192"/>
          </a:xfrm>
        </p:spPr>
        <p:txBody>
          <a:bodyPr anchor="ctr">
            <a:normAutofit/>
          </a:bodyPr>
          <a:lstStyle>
            <a:lvl1pPr algn="r">
              <a:defRPr sz="4873" spc="195"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1877880" cy="4800600"/>
          </a:xfrm>
          <a:solidFill>
            <a:schemeClr val="accent1">
              <a:lumMod val="60000"/>
              <a:lumOff val="40000"/>
            </a:schemeClr>
          </a:solidFill>
        </p:spPr>
        <p:txBody>
          <a:bodyPr lIns="457200" tIns="365760" rIns="45720" bIns="45720" anchor="t"/>
          <a:lstStyle>
            <a:lvl1pPr marL="0" indent="0">
              <a:buNone/>
              <a:defRPr sz="3118"/>
            </a:lvl1pPr>
            <a:lvl2pPr marL="445541" indent="0">
              <a:buNone/>
              <a:defRPr sz="2729"/>
            </a:lvl2pPr>
            <a:lvl3pPr marL="891083" indent="0">
              <a:buNone/>
              <a:defRPr sz="2339"/>
            </a:lvl3pPr>
            <a:lvl4pPr marL="1336624" indent="0">
              <a:buNone/>
              <a:defRPr sz="1949"/>
            </a:lvl4pPr>
            <a:lvl5pPr marL="1782166" indent="0">
              <a:buNone/>
              <a:defRPr sz="1949"/>
            </a:lvl5pPr>
            <a:lvl6pPr marL="2227707" indent="0">
              <a:buNone/>
              <a:defRPr sz="1949"/>
            </a:lvl6pPr>
            <a:lvl7pPr marL="2673248" indent="0">
              <a:buNone/>
              <a:defRPr sz="1949"/>
            </a:lvl7pPr>
            <a:lvl8pPr marL="3118790" indent="0">
              <a:buNone/>
              <a:defRPr sz="1949"/>
            </a:lvl8pPr>
            <a:lvl9pPr marL="3564331" indent="0">
              <a:buNone/>
              <a:defRPr sz="1949"/>
            </a:lvl9pPr>
          </a:lstStyle>
          <a:p>
            <a:r>
              <a:rPr lang="en-US" smtClean="0"/>
              <a:t>Click icon to add picture</a:t>
            </a:r>
            <a:endParaRPr lang="en-US" dirty="0"/>
          </a:p>
        </p:txBody>
      </p:sp>
      <p:sp>
        <p:nvSpPr>
          <p:cNvPr id="4" name="Text Placeholder 3"/>
          <p:cNvSpPr>
            <a:spLocks noGrp="1"/>
          </p:cNvSpPr>
          <p:nvPr>
            <p:ph type="body" sz="half" idx="2"/>
          </p:nvPr>
        </p:nvSpPr>
        <p:spPr>
          <a:xfrm>
            <a:off x="8390850" y="5208145"/>
            <a:ext cx="3118723" cy="1536192"/>
          </a:xfrm>
        </p:spPr>
        <p:txBody>
          <a:bodyPr lIns="91440" rIns="91440" anchor="ctr">
            <a:normAutofit/>
          </a:bodyPr>
          <a:lstStyle>
            <a:lvl1pPr marL="0" indent="0">
              <a:lnSpc>
                <a:spcPct val="100000"/>
              </a:lnSpc>
              <a:spcBef>
                <a:spcPts val="0"/>
              </a:spcBef>
              <a:buNone/>
              <a:defRPr sz="1754">
                <a:solidFill>
                  <a:schemeClr val="tx1">
                    <a:lumMod val="95000"/>
                    <a:lumOff val="5000"/>
                  </a:schemeClr>
                </a:solidFill>
              </a:defRPr>
            </a:lvl1pPr>
            <a:lvl2pPr marL="445541" indent="0">
              <a:buNone/>
              <a:defRPr sz="1364"/>
            </a:lvl2pPr>
            <a:lvl3pPr marL="891083" indent="0">
              <a:buNone/>
              <a:defRPr sz="1169"/>
            </a:lvl3pPr>
            <a:lvl4pPr marL="1336624" indent="0">
              <a:buNone/>
              <a:defRPr sz="974"/>
            </a:lvl4pPr>
            <a:lvl5pPr marL="1782166" indent="0">
              <a:buNone/>
              <a:defRPr sz="974"/>
            </a:lvl5pPr>
            <a:lvl6pPr marL="2227707" indent="0">
              <a:buNone/>
              <a:defRPr sz="974"/>
            </a:lvl6pPr>
            <a:lvl7pPr marL="2673248" indent="0">
              <a:buNone/>
              <a:defRPr sz="974"/>
            </a:lvl7pPr>
            <a:lvl8pPr marL="3118790" indent="0">
              <a:buNone/>
              <a:defRPr sz="974"/>
            </a:lvl8pPr>
            <a:lvl9pPr marL="3564331" indent="0">
              <a:buNone/>
              <a:defRPr sz="974"/>
            </a:lvl9pPr>
          </a:lstStyle>
          <a:p>
            <a:pPr lvl="0"/>
            <a:r>
              <a:rPr lang="en-US" smtClean="0"/>
              <a:t>Edit Master text styles</a:t>
            </a:r>
          </a:p>
        </p:txBody>
      </p:sp>
      <p:sp>
        <p:nvSpPr>
          <p:cNvPr id="5" name="Date Placeholder 4"/>
          <p:cNvSpPr>
            <a:spLocks noGrp="1"/>
          </p:cNvSpPr>
          <p:nvPr>
            <p:ph type="dt" sz="half" idx="10"/>
          </p:nvPr>
        </p:nvSpPr>
        <p:spPr/>
        <p:txBody>
          <a:bodyPr/>
          <a:lstStyle/>
          <a:p>
            <a:endParaRPr lang="en-US" altLang="id-ID"/>
          </a:p>
        </p:txBody>
      </p:sp>
      <p:sp>
        <p:nvSpPr>
          <p:cNvPr id="6" name="Footer Placeholder 5"/>
          <p:cNvSpPr>
            <a:spLocks noGrp="1"/>
          </p:cNvSpPr>
          <p:nvPr>
            <p:ph type="ftr" sz="quarter" idx="11"/>
          </p:nvPr>
        </p:nvSpPr>
        <p:spPr/>
        <p:txBody>
          <a:bodyPr/>
          <a:lstStyle/>
          <a:p>
            <a:endParaRPr lang="en-US" altLang="id-ID"/>
          </a:p>
        </p:txBody>
      </p:sp>
      <p:sp>
        <p:nvSpPr>
          <p:cNvPr id="7" name="Slide Number Placeholder 6"/>
          <p:cNvSpPr>
            <a:spLocks noGrp="1"/>
          </p:cNvSpPr>
          <p:nvPr>
            <p:ph type="sldNum" sz="quarter" idx="12"/>
          </p:nvPr>
        </p:nvSpPr>
        <p:spPr/>
        <p:txBody>
          <a:bodyPr/>
          <a:lstStyle/>
          <a:p>
            <a:fld id="{5B8CA256-961F-4898-A596-E3DFE9347DD0}" type="slidenum">
              <a:rPr lang="en-US" altLang="id-ID" smtClean="0"/>
              <a:pPr/>
              <a:t>‹#›</a:t>
            </a:fld>
            <a:endParaRPr lang="en-US" altLang="id-ID"/>
          </a:p>
        </p:txBody>
      </p:sp>
      <p:cxnSp>
        <p:nvCxnSpPr>
          <p:cNvPr id="8" name="Straight Connector 7"/>
          <p:cNvCxnSpPr/>
          <p:nvPr/>
        </p:nvCxnSpPr>
        <p:spPr>
          <a:xfrm flipV="1">
            <a:off x="8172804" y="5527311"/>
            <a:ext cx="0" cy="96012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38580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97991" y="614477"/>
            <a:ext cx="9472008" cy="157459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97992" y="2400300"/>
            <a:ext cx="9472009" cy="4224528"/>
          </a:xfrm>
          <a:prstGeom prst="rect">
            <a:avLst/>
          </a:prstGeom>
        </p:spPr>
        <p:txBody>
          <a:bodyPr vert="horz" lIns="45720" tIns="45720" rIns="4572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7993" y="6794239"/>
            <a:ext cx="2099167" cy="288036"/>
          </a:xfrm>
          <a:prstGeom prst="rect">
            <a:avLst/>
          </a:prstGeom>
        </p:spPr>
        <p:txBody>
          <a:bodyPr vert="horz" lIns="91440" tIns="45720" rIns="91440" bIns="45720" rtlCol="0" anchor="ctr"/>
          <a:lstStyle>
            <a:lvl1pPr algn="l">
              <a:defRPr sz="974">
                <a:solidFill>
                  <a:schemeClr val="tx1">
                    <a:lumMod val="95000"/>
                    <a:lumOff val="5000"/>
                  </a:schemeClr>
                </a:solidFill>
                <a:latin typeface="+mj-lt"/>
              </a:defRPr>
            </a:lvl1pPr>
          </a:lstStyle>
          <a:p>
            <a:endParaRPr lang="en-US" altLang="id-ID"/>
          </a:p>
        </p:txBody>
      </p:sp>
      <p:sp>
        <p:nvSpPr>
          <p:cNvPr id="5" name="Footer Placeholder 4"/>
          <p:cNvSpPr>
            <a:spLocks noGrp="1"/>
          </p:cNvSpPr>
          <p:nvPr>
            <p:ph type="ftr" sz="quarter" idx="3"/>
          </p:nvPr>
        </p:nvSpPr>
        <p:spPr>
          <a:xfrm>
            <a:off x="4719337" y="6794239"/>
            <a:ext cx="5750849" cy="288036"/>
          </a:xfrm>
          <a:prstGeom prst="rect">
            <a:avLst/>
          </a:prstGeom>
        </p:spPr>
        <p:txBody>
          <a:bodyPr vert="horz" lIns="91440" tIns="45720" rIns="91440" bIns="45720" rtlCol="0" anchor="ctr"/>
          <a:lstStyle>
            <a:lvl1pPr algn="r">
              <a:defRPr sz="974" cap="all" baseline="0">
                <a:solidFill>
                  <a:schemeClr val="tx1">
                    <a:lumMod val="95000"/>
                    <a:lumOff val="5000"/>
                  </a:schemeClr>
                </a:solidFill>
                <a:latin typeface="+mj-lt"/>
              </a:defRPr>
            </a:lvl1pPr>
          </a:lstStyle>
          <a:p>
            <a:endParaRPr lang="en-US" altLang="id-ID"/>
          </a:p>
        </p:txBody>
      </p:sp>
      <p:sp>
        <p:nvSpPr>
          <p:cNvPr id="6" name="Slide Number Placeholder 5"/>
          <p:cNvSpPr>
            <a:spLocks noGrp="1"/>
          </p:cNvSpPr>
          <p:nvPr>
            <p:ph type="sldNum" sz="quarter" idx="4"/>
          </p:nvPr>
        </p:nvSpPr>
        <p:spPr>
          <a:xfrm>
            <a:off x="10560756" y="6794239"/>
            <a:ext cx="948818" cy="288036"/>
          </a:xfrm>
          <a:prstGeom prst="rect">
            <a:avLst/>
          </a:prstGeom>
        </p:spPr>
        <p:txBody>
          <a:bodyPr vert="horz" lIns="91440" tIns="45720" rIns="91440" bIns="45720" rtlCol="0" anchor="ctr"/>
          <a:lstStyle>
            <a:lvl1pPr algn="l">
              <a:defRPr sz="974">
                <a:solidFill>
                  <a:schemeClr val="tx1">
                    <a:lumMod val="95000"/>
                    <a:lumOff val="5000"/>
                  </a:schemeClr>
                </a:solidFill>
                <a:latin typeface="+mj-lt"/>
              </a:defRPr>
            </a:lvl1pPr>
          </a:lstStyle>
          <a:p>
            <a:fld id="{9F4F6E24-D2F3-44B3-B751-19B48B1602E4}" type="slidenum">
              <a:rPr lang="en-US" altLang="id-ID" smtClean="0"/>
              <a:pPr/>
              <a:t>‹#›</a:t>
            </a:fld>
            <a:endParaRPr lang="en-US" altLang="id-ID"/>
          </a:p>
        </p:txBody>
      </p:sp>
      <p:cxnSp>
        <p:nvCxnSpPr>
          <p:cNvPr id="7" name="Straight Connector 6"/>
          <p:cNvCxnSpPr/>
          <p:nvPr/>
        </p:nvCxnSpPr>
        <p:spPr>
          <a:xfrm flipV="1">
            <a:off x="742553" y="867640"/>
            <a:ext cx="0" cy="96012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811028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891083" rtl="0" eaLnBrk="1" latinLnBrk="0" hangingPunct="1">
        <a:lnSpc>
          <a:spcPct val="80000"/>
        </a:lnSpc>
        <a:spcBef>
          <a:spcPct val="0"/>
        </a:spcBef>
        <a:buNone/>
        <a:defRPr sz="4873" kern="1200" cap="all" spc="97" baseline="0">
          <a:solidFill>
            <a:schemeClr val="tx1">
              <a:lumMod val="95000"/>
              <a:lumOff val="5000"/>
            </a:schemeClr>
          </a:solidFill>
          <a:latin typeface="+mj-lt"/>
          <a:ea typeface="+mj-ea"/>
          <a:cs typeface="+mj-cs"/>
        </a:defRPr>
      </a:lvl1pPr>
    </p:titleStyle>
    <p:bodyStyle>
      <a:lvl1pPr marL="89108" indent="-89108" algn="l" defTabSz="891083" rtl="0" eaLnBrk="1" latinLnBrk="0" hangingPunct="1">
        <a:lnSpc>
          <a:spcPct val="90000"/>
        </a:lnSpc>
        <a:spcBef>
          <a:spcPts val="1169"/>
        </a:spcBef>
        <a:spcAft>
          <a:spcPts val="195"/>
        </a:spcAft>
        <a:buClr>
          <a:schemeClr val="accent1"/>
        </a:buClr>
        <a:buSzPct val="100000"/>
        <a:buFont typeface="Tw Cen MT" panose="020B0602020104020603" pitchFamily="34" charset="0"/>
        <a:buChar char=" "/>
        <a:defRPr sz="2144" kern="1200">
          <a:solidFill>
            <a:schemeClr val="tx1"/>
          </a:solidFill>
          <a:latin typeface="+mn-lt"/>
          <a:ea typeface="+mn-ea"/>
          <a:cs typeface="+mn-cs"/>
        </a:defRPr>
      </a:lvl1pPr>
      <a:lvl2pPr marL="258414" indent="-133662" algn="l" defTabSz="891083" rtl="0" eaLnBrk="1" latinLnBrk="0" hangingPunct="1">
        <a:lnSpc>
          <a:spcPct val="90000"/>
        </a:lnSpc>
        <a:spcBef>
          <a:spcPts val="195"/>
        </a:spcBef>
        <a:spcAft>
          <a:spcPts val="390"/>
        </a:spcAft>
        <a:buClr>
          <a:schemeClr val="accent1"/>
        </a:buClr>
        <a:buFont typeface="Wingdings 3" pitchFamily="18" charset="2"/>
        <a:buChar char=""/>
        <a:defRPr sz="1754" kern="1200">
          <a:solidFill>
            <a:schemeClr val="tx1"/>
          </a:solidFill>
          <a:latin typeface="+mn-lt"/>
          <a:ea typeface="+mn-ea"/>
          <a:cs typeface="+mn-cs"/>
        </a:defRPr>
      </a:lvl2pPr>
      <a:lvl3pPr marL="436631" indent="-133662" algn="l" defTabSz="891083" rtl="0" eaLnBrk="1" latinLnBrk="0" hangingPunct="1">
        <a:lnSpc>
          <a:spcPct val="90000"/>
        </a:lnSpc>
        <a:spcBef>
          <a:spcPts val="195"/>
        </a:spcBef>
        <a:spcAft>
          <a:spcPts val="390"/>
        </a:spcAft>
        <a:buClr>
          <a:schemeClr val="accent1"/>
        </a:buClr>
        <a:buFont typeface="Wingdings 3" pitchFamily="18" charset="2"/>
        <a:buChar char=""/>
        <a:defRPr sz="1364" kern="1200">
          <a:solidFill>
            <a:schemeClr val="tx1"/>
          </a:solidFill>
          <a:latin typeface="+mn-lt"/>
          <a:ea typeface="+mn-ea"/>
          <a:cs typeface="+mn-cs"/>
        </a:defRPr>
      </a:lvl3pPr>
      <a:lvl4pPr marL="579204" indent="-133662" algn="l" defTabSz="891083" rtl="0" eaLnBrk="1" latinLnBrk="0" hangingPunct="1">
        <a:lnSpc>
          <a:spcPct val="90000"/>
        </a:lnSpc>
        <a:spcBef>
          <a:spcPts val="195"/>
        </a:spcBef>
        <a:spcAft>
          <a:spcPts val="390"/>
        </a:spcAft>
        <a:buClr>
          <a:schemeClr val="accent1"/>
        </a:buClr>
        <a:buFont typeface="Wingdings 3" pitchFamily="18" charset="2"/>
        <a:buChar char=""/>
        <a:defRPr sz="1364" kern="1200">
          <a:solidFill>
            <a:schemeClr val="tx1"/>
          </a:solidFill>
          <a:latin typeface="+mn-lt"/>
          <a:ea typeface="+mn-ea"/>
          <a:cs typeface="+mn-cs"/>
        </a:defRPr>
      </a:lvl4pPr>
      <a:lvl5pPr marL="757420" indent="-133662" algn="l" defTabSz="891083" rtl="0" eaLnBrk="1" latinLnBrk="0" hangingPunct="1">
        <a:lnSpc>
          <a:spcPct val="90000"/>
        </a:lnSpc>
        <a:spcBef>
          <a:spcPts val="195"/>
        </a:spcBef>
        <a:spcAft>
          <a:spcPts val="390"/>
        </a:spcAft>
        <a:buClr>
          <a:schemeClr val="accent1"/>
        </a:buClr>
        <a:buFont typeface="Wingdings 3" pitchFamily="18" charset="2"/>
        <a:buChar char=""/>
        <a:defRPr sz="1364" kern="1200">
          <a:solidFill>
            <a:schemeClr val="tx1"/>
          </a:solidFill>
          <a:latin typeface="+mn-lt"/>
          <a:ea typeface="+mn-ea"/>
          <a:cs typeface="+mn-cs"/>
        </a:defRPr>
      </a:lvl5pPr>
      <a:lvl6pPr marL="891083" indent="-133662" algn="l" defTabSz="891083" rtl="0" eaLnBrk="1" latinLnBrk="0" hangingPunct="1">
        <a:lnSpc>
          <a:spcPct val="90000"/>
        </a:lnSpc>
        <a:spcBef>
          <a:spcPts val="195"/>
        </a:spcBef>
        <a:spcAft>
          <a:spcPts val="390"/>
        </a:spcAft>
        <a:buClr>
          <a:schemeClr val="accent1"/>
        </a:buClr>
        <a:buFont typeface="Wingdings 3" pitchFamily="18" charset="2"/>
        <a:buChar char=""/>
        <a:defRPr sz="1364" kern="1200">
          <a:solidFill>
            <a:schemeClr val="tx1"/>
          </a:solidFill>
          <a:latin typeface="+mn-lt"/>
          <a:ea typeface="+mn-ea"/>
          <a:cs typeface="+mn-cs"/>
        </a:defRPr>
      </a:lvl6pPr>
      <a:lvl7pPr marL="1033656" indent="-133662" algn="l" defTabSz="891083" rtl="0" eaLnBrk="1" latinLnBrk="0" hangingPunct="1">
        <a:lnSpc>
          <a:spcPct val="90000"/>
        </a:lnSpc>
        <a:spcBef>
          <a:spcPts val="195"/>
        </a:spcBef>
        <a:spcAft>
          <a:spcPts val="390"/>
        </a:spcAft>
        <a:buClr>
          <a:schemeClr val="accent1"/>
        </a:buClr>
        <a:buFont typeface="Wingdings 3" pitchFamily="18" charset="2"/>
        <a:buChar char=""/>
        <a:defRPr sz="1364" kern="1200">
          <a:solidFill>
            <a:schemeClr val="tx1"/>
          </a:solidFill>
          <a:latin typeface="+mn-lt"/>
          <a:ea typeface="+mn-ea"/>
          <a:cs typeface="+mn-cs"/>
        </a:defRPr>
      </a:lvl7pPr>
      <a:lvl8pPr marL="1185140" indent="-133662" algn="l" defTabSz="891083" rtl="0" eaLnBrk="1" latinLnBrk="0" hangingPunct="1">
        <a:lnSpc>
          <a:spcPct val="90000"/>
        </a:lnSpc>
        <a:spcBef>
          <a:spcPts val="195"/>
        </a:spcBef>
        <a:spcAft>
          <a:spcPts val="390"/>
        </a:spcAft>
        <a:buClr>
          <a:schemeClr val="accent1"/>
        </a:buClr>
        <a:buFont typeface="Wingdings 3" pitchFamily="18" charset="2"/>
        <a:buChar char=""/>
        <a:defRPr sz="1364" kern="1200">
          <a:solidFill>
            <a:schemeClr val="tx1"/>
          </a:solidFill>
          <a:latin typeface="+mn-lt"/>
          <a:ea typeface="+mn-ea"/>
          <a:cs typeface="+mn-cs"/>
        </a:defRPr>
      </a:lvl8pPr>
      <a:lvl9pPr marL="1327713" indent="-133662" algn="l" defTabSz="891083" rtl="0" eaLnBrk="1" latinLnBrk="0" hangingPunct="1">
        <a:lnSpc>
          <a:spcPct val="90000"/>
        </a:lnSpc>
        <a:spcBef>
          <a:spcPts val="195"/>
        </a:spcBef>
        <a:spcAft>
          <a:spcPts val="390"/>
        </a:spcAft>
        <a:buClr>
          <a:schemeClr val="accent1"/>
        </a:buClr>
        <a:buFont typeface="Wingdings 3" pitchFamily="18" charset="2"/>
        <a:buChar char=""/>
        <a:defRPr sz="1364" kern="1200">
          <a:solidFill>
            <a:schemeClr val="tx1"/>
          </a:solidFill>
          <a:latin typeface="+mn-lt"/>
          <a:ea typeface="+mn-ea"/>
          <a:cs typeface="+mn-cs"/>
        </a:defRPr>
      </a:lvl9pPr>
    </p:bodyStyle>
    <p:otherStyle>
      <a:defPPr>
        <a:defRPr lang="en-US"/>
      </a:defPPr>
      <a:lvl1pPr marL="0" algn="l" defTabSz="891083" rtl="0" eaLnBrk="1" latinLnBrk="0" hangingPunct="1">
        <a:defRPr sz="1754" kern="1200">
          <a:solidFill>
            <a:schemeClr val="tx1"/>
          </a:solidFill>
          <a:latin typeface="+mn-lt"/>
          <a:ea typeface="+mn-ea"/>
          <a:cs typeface="+mn-cs"/>
        </a:defRPr>
      </a:lvl1pPr>
      <a:lvl2pPr marL="445541" algn="l" defTabSz="891083" rtl="0" eaLnBrk="1" latinLnBrk="0" hangingPunct="1">
        <a:defRPr sz="1754" kern="1200">
          <a:solidFill>
            <a:schemeClr val="tx1"/>
          </a:solidFill>
          <a:latin typeface="+mn-lt"/>
          <a:ea typeface="+mn-ea"/>
          <a:cs typeface="+mn-cs"/>
        </a:defRPr>
      </a:lvl2pPr>
      <a:lvl3pPr marL="891083" algn="l" defTabSz="891083" rtl="0" eaLnBrk="1" latinLnBrk="0" hangingPunct="1">
        <a:defRPr sz="1754" kern="1200">
          <a:solidFill>
            <a:schemeClr val="tx1"/>
          </a:solidFill>
          <a:latin typeface="+mn-lt"/>
          <a:ea typeface="+mn-ea"/>
          <a:cs typeface="+mn-cs"/>
        </a:defRPr>
      </a:lvl3pPr>
      <a:lvl4pPr marL="1336624" algn="l" defTabSz="891083" rtl="0" eaLnBrk="1" latinLnBrk="0" hangingPunct="1">
        <a:defRPr sz="1754" kern="1200">
          <a:solidFill>
            <a:schemeClr val="tx1"/>
          </a:solidFill>
          <a:latin typeface="+mn-lt"/>
          <a:ea typeface="+mn-ea"/>
          <a:cs typeface="+mn-cs"/>
        </a:defRPr>
      </a:lvl4pPr>
      <a:lvl5pPr marL="1782166" algn="l" defTabSz="891083" rtl="0" eaLnBrk="1" latinLnBrk="0" hangingPunct="1">
        <a:defRPr sz="1754" kern="1200">
          <a:solidFill>
            <a:schemeClr val="tx1"/>
          </a:solidFill>
          <a:latin typeface="+mn-lt"/>
          <a:ea typeface="+mn-ea"/>
          <a:cs typeface="+mn-cs"/>
        </a:defRPr>
      </a:lvl5pPr>
      <a:lvl6pPr marL="2227707" algn="l" defTabSz="891083" rtl="0" eaLnBrk="1" latinLnBrk="0" hangingPunct="1">
        <a:defRPr sz="1754" kern="1200">
          <a:solidFill>
            <a:schemeClr val="tx1"/>
          </a:solidFill>
          <a:latin typeface="+mn-lt"/>
          <a:ea typeface="+mn-ea"/>
          <a:cs typeface="+mn-cs"/>
        </a:defRPr>
      </a:lvl6pPr>
      <a:lvl7pPr marL="2673248" algn="l" defTabSz="891083" rtl="0" eaLnBrk="1" latinLnBrk="0" hangingPunct="1">
        <a:defRPr sz="1754" kern="1200">
          <a:solidFill>
            <a:schemeClr val="tx1"/>
          </a:solidFill>
          <a:latin typeface="+mn-lt"/>
          <a:ea typeface="+mn-ea"/>
          <a:cs typeface="+mn-cs"/>
        </a:defRPr>
      </a:lvl7pPr>
      <a:lvl8pPr marL="3118790" algn="l" defTabSz="891083" rtl="0" eaLnBrk="1" latinLnBrk="0" hangingPunct="1">
        <a:defRPr sz="1754" kern="1200">
          <a:solidFill>
            <a:schemeClr val="tx1"/>
          </a:solidFill>
          <a:latin typeface="+mn-lt"/>
          <a:ea typeface="+mn-ea"/>
          <a:cs typeface="+mn-cs"/>
        </a:defRPr>
      </a:lvl8pPr>
      <a:lvl9pPr marL="3564331" algn="l" defTabSz="891083" rtl="0" eaLnBrk="1" latinLnBrk="0" hangingPunct="1">
        <a:defRPr sz="175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1908175" y="4679950"/>
            <a:ext cx="7837488" cy="1052513"/>
          </a:xfrm>
        </p:spPr>
        <p:txBody>
          <a:bodyPr/>
          <a:lstStyle/>
          <a:p>
            <a:r>
              <a:rPr lang="en-US" altLang="id-ID">
                <a:latin typeface="Tw Cen MT Condensed Extra Bold" panose="020B0803020202020204" pitchFamily="34" charset="0"/>
              </a:rPr>
              <a:t>Pertemuan II</a:t>
            </a:r>
          </a:p>
        </p:txBody>
      </p:sp>
      <p:sp>
        <p:nvSpPr>
          <p:cNvPr id="2053" name="WordArt 5"/>
          <p:cNvSpPr>
            <a:spLocks noChangeArrowheads="1" noChangeShapeType="1" noTextEdit="1"/>
          </p:cNvSpPr>
          <p:nvPr/>
        </p:nvSpPr>
        <p:spPr bwMode="auto">
          <a:xfrm>
            <a:off x="1044575" y="1587500"/>
            <a:ext cx="9432925" cy="3092450"/>
          </a:xfrm>
          <a:prstGeom prst="rect">
            <a:avLst/>
          </a:prstGeom>
        </p:spPr>
        <p:txBody>
          <a:bodyPr wrap="none" fromWordArt="1">
            <a:prstTxWarp prst="textPlain">
              <a:avLst>
                <a:gd name="adj" fmla="val 50000"/>
              </a:avLst>
            </a:prstTxWarp>
          </a:bodyPr>
          <a:lstStyle/>
          <a:p>
            <a:r>
              <a:rPr lang="id-ID" sz="3600" i="1" kern="10">
                <a:ln w="19050" cmpd="sng">
                  <a:solidFill>
                    <a:schemeClr val="bg1"/>
                  </a:solidFill>
                  <a:round/>
                  <a:headEnd/>
                  <a:tailEnd/>
                </a:ln>
                <a:effectLst>
                  <a:outerShdw dist="71842" dir="2700000" algn="ctr" rotWithShape="0">
                    <a:srgbClr val="808080">
                      <a:alpha val="80000"/>
                    </a:srgbClr>
                  </a:outerShdw>
                </a:effectLst>
                <a:latin typeface="Arial Black" panose="020B0A04020102020204" pitchFamily="34" charset="0"/>
              </a:rPr>
              <a:t>Desain Grafis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ltLang="id-ID" b="1">
                <a:latin typeface="Tw Cen MT Condensed Extra Bold" panose="020B0803020202020204" pitchFamily="34" charset="0"/>
              </a:rPr>
              <a:t>Kategori Desain Grafis</a:t>
            </a:r>
            <a:r>
              <a:rPr lang="en-US" altLang="id-ID">
                <a:latin typeface="Tw Cen MT Condensed Extra Bold" panose="020B0803020202020204" pitchFamily="34" charset="0"/>
              </a:rPr>
              <a:t> </a:t>
            </a:r>
          </a:p>
        </p:txBody>
      </p:sp>
      <p:sp>
        <p:nvSpPr>
          <p:cNvPr id="8195" name="Rectangle 3"/>
          <p:cNvSpPr>
            <a:spLocks noGrp="1" noChangeArrowheads="1"/>
          </p:cNvSpPr>
          <p:nvPr>
            <p:ph idx="1"/>
          </p:nvPr>
        </p:nvSpPr>
        <p:spPr>
          <a:xfrm>
            <a:off x="890588" y="1920875"/>
            <a:ext cx="9999662" cy="4487863"/>
          </a:xfrm>
        </p:spPr>
        <p:txBody>
          <a:bodyPr/>
          <a:lstStyle/>
          <a:p>
            <a:pPr marL="495300" indent="-495300">
              <a:lnSpc>
                <a:spcPct val="80000"/>
              </a:lnSpc>
              <a:buFontTx/>
              <a:buAutoNum type="arabicPeriod"/>
            </a:pPr>
            <a:r>
              <a:rPr lang="en-US" altLang="id-ID" sz="2800" b="1">
                <a:latin typeface="Tw Cen MT Condensed Extra Bold" panose="020B0803020202020204" pitchFamily="34" charset="0"/>
              </a:rPr>
              <a:t>Printing</a:t>
            </a:r>
            <a:r>
              <a:rPr lang="en-US" altLang="id-ID" sz="2800">
                <a:latin typeface="Tw Cen MT Condensed Extra Bold" panose="020B0803020202020204" pitchFamily="34" charset="0"/>
              </a:rPr>
              <a:t> (Percetakan) yang memuat desain buku, majalah, poster, booklet, leaflet, flyer, pamflet, periklanan, dan publikasi lain yang sejenis. </a:t>
            </a:r>
          </a:p>
          <a:p>
            <a:pPr marL="495300" indent="-495300">
              <a:lnSpc>
                <a:spcPct val="80000"/>
              </a:lnSpc>
              <a:buFontTx/>
              <a:buAutoNum type="arabicPeriod"/>
            </a:pPr>
            <a:r>
              <a:rPr lang="en-US" altLang="id-ID" sz="2800" b="1">
                <a:latin typeface="Tw Cen MT Condensed Extra Bold" panose="020B0803020202020204" pitchFamily="34" charset="0"/>
              </a:rPr>
              <a:t>Web Desain</a:t>
            </a:r>
            <a:r>
              <a:rPr lang="en-US" altLang="id-ID" sz="2800">
                <a:latin typeface="Tw Cen MT Condensed Extra Bold" panose="020B0803020202020204" pitchFamily="34" charset="0"/>
              </a:rPr>
              <a:t>: desain untuk halaman web. </a:t>
            </a:r>
          </a:p>
          <a:p>
            <a:pPr marL="495300" indent="-495300">
              <a:lnSpc>
                <a:spcPct val="80000"/>
              </a:lnSpc>
              <a:buFontTx/>
              <a:buAutoNum type="arabicPeriod"/>
            </a:pPr>
            <a:r>
              <a:rPr lang="en-US" altLang="id-ID" sz="2800" b="1">
                <a:latin typeface="Tw Cen MT Condensed Extra Bold" panose="020B0803020202020204" pitchFamily="34" charset="0"/>
              </a:rPr>
              <a:t>Film</a:t>
            </a:r>
            <a:r>
              <a:rPr lang="en-US" altLang="id-ID" sz="2800">
                <a:latin typeface="Tw Cen MT Condensed Extra Bold" panose="020B0803020202020204" pitchFamily="34" charset="0"/>
              </a:rPr>
              <a:t> termasuk CD, DVD, CD multimedia untuk promosi. </a:t>
            </a:r>
          </a:p>
          <a:p>
            <a:pPr marL="495300" indent="-495300">
              <a:lnSpc>
                <a:spcPct val="80000"/>
              </a:lnSpc>
              <a:buFontTx/>
              <a:buAutoNum type="arabicPeriod"/>
            </a:pPr>
            <a:r>
              <a:rPr lang="en-US" altLang="id-ID" sz="2800" b="1">
                <a:latin typeface="Tw Cen MT Condensed Extra Bold" panose="020B0803020202020204" pitchFamily="34" charset="0"/>
              </a:rPr>
              <a:t>Identifikasi</a:t>
            </a:r>
            <a:r>
              <a:rPr lang="en-US" altLang="id-ID" sz="2800">
                <a:latin typeface="Tw Cen MT Condensed Extra Bold" panose="020B0803020202020204" pitchFamily="34" charset="0"/>
              </a:rPr>
              <a:t> (Logo), EGD (Environmental Graphic Design) : merupakan desain profesional yang mencakup desain grafis, desain arsitek, desain industri, dan arsitek taman. </a:t>
            </a:r>
          </a:p>
          <a:p>
            <a:pPr marL="495300" indent="-495300">
              <a:lnSpc>
                <a:spcPct val="80000"/>
              </a:lnSpc>
              <a:buFontTx/>
              <a:buAutoNum type="arabicPeriod"/>
            </a:pPr>
            <a:r>
              <a:rPr lang="en-US" altLang="id-ID" sz="2800" b="1">
                <a:latin typeface="Tw Cen MT Condensed Extra Bold" panose="020B0803020202020204" pitchFamily="34" charset="0"/>
              </a:rPr>
              <a:t>Desain Produk</a:t>
            </a:r>
            <a:r>
              <a:rPr lang="en-US" altLang="id-ID" sz="2800">
                <a:latin typeface="Tw Cen MT Condensed Extra Bold" panose="020B0803020202020204" pitchFamily="34" charset="0"/>
              </a:rPr>
              <a:t>, Pemaketan dan sejenisnya.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id-ID" sz="4900" b="1">
                <a:latin typeface="Tw Cen MT Condensed Extra Bold" panose="020B0803020202020204" pitchFamily="34" charset="0"/>
              </a:rPr>
              <a:t>PROGRAM PENGOLAH GRAFIK/GRAFIS</a:t>
            </a:r>
            <a:r>
              <a:rPr lang="en-US" altLang="id-ID" sz="4900">
                <a:latin typeface="Tw Cen MT Condensed Extra Bold" panose="020B0803020202020204" pitchFamily="34" charset="0"/>
              </a:rPr>
              <a:t> </a:t>
            </a:r>
          </a:p>
        </p:txBody>
      </p:sp>
      <p:sp>
        <p:nvSpPr>
          <p:cNvPr id="9219" name="Rectangle 3"/>
          <p:cNvSpPr>
            <a:spLocks noGrp="1" noChangeArrowheads="1"/>
          </p:cNvSpPr>
          <p:nvPr>
            <p:ph idx="1"/>
          </p:nvPr>
        </p:nvSpPr>
        <p:spPr>
          <a:xfrm>
            <a:off x="468313" y="1920875"/>
            <a:ext cx="10421937" cy="4919663"/>
          </a:xfrm>
        </p:spPr>
        <p:txBody>
          <a:bodyPr/>
          <a:lstStyle/>
          <a:p>
            <a:pPr>
              <a:lnSpc>
                <a:spcPct val="80000"/>
              </a:lnSpc>
              <a:buFontTx/>
              <a:buNone/>
            </a:pPr>
            <a:r>
              <a:rPr lang="en-US" altLang="id-ID" sz="2600" b="1">
                <a:latin typeface="Tw Cen MT Condensed Extra Bold" panose="020B0803020202020204" pitchFamily="34" charset="0"/>
              </a:rPr>
              <a:t>	Aplikasi Pengolah Tata Letak</a:t>
            </a:r>
            <a:r>
              <a:rPr lang="en-US" altLang="id-ID" sz="2600">
                <a:latin typeface="Tw Cen MT Condensed Extra Bold" panose="020B0803020202020204" pitchFamily="34" charset="0"/>
              </a:rPr>
              <a:t> (Layout) </a:t>
            </a:r>
          </a:p>
          <a:p>
            <a:pPr>
              <a:lnSpc>
                <a:spcPct val="80000"/>
              </a:lnSpc>
              <a:buFontTx/>
              <a:buNone/>
            </a:pPr>
            <a:r>
              <a:rPr lang="en-US" altLang="id-ID" sz="2600">
                <a:latin typeface="Tw Cen MT Condensed Extra Bold" panose="020B0803020202020204" pitchFamily="34" charset="0"/>
              </a:rPr>
              <a:t>	Program ini sering digunakan untuk keperluan pembuatan brosur, pamflet, booklet, poster, dan lain yang sejenis. Program ini mampu mengatur penempatan teks dan gambar yang diambil dari program lain (seperti Adobe Photoshop). Yang termasuk dalam kelompok ini adalah: </a:t>
            </a:r>
          </a:p>
          <a:p>
            <a:pPr lvl="1">
              <a:lnSpc>
                <a:spcPct val="80000"/>
              </a:lnSpc>
            </a:pPr>
            <a:r>
              <a:rPr lang="en-US" altLang="id-ID" sz="2400">
                <a:latin typeface="Tw Cen MT Condensed Extra Bold" panose="020B0803020202020204" pitchFamily="34" charset="0"/>
              </a:rPr>
              <a:t>Adobe FrameMaker </a:t>
            </a:r>
          </a:p>
          <a:p>
            <a:pPr lvl="1">
              <a:lnSpc>
                <a:spcPct val="80000"/>
              </a:lnSpc>
            </a:pPr>
            <a:r>
              <a:rPr lang="en-US" altLang="id-ID" sz="2400">
                <a:latin typeface="Tw Cen MT Condensed Extra Bold" panose="020B0803020202020204" pitchFamily="34" charset="0"/>
              </a:rPr>
              <a:t>Adobe In Design </a:t>
            </a:r>
          </a:p>
          <a:p>
            <a:pPr lvl="1">
              <a:lnSpc>
                <a:spcPct val="80000"/>
              </a:lnSpc>
            </a:pPr>
            <a:r>
              <a:rPr lang="en-US" altLang="id-ID" sz="2400">
                <a:latin typeface="Tw Cen MT Condensed Extra Bold" panose="020B0803020202020204" pitchFamily="34" charset="0"/>
              </a:rPr>
              <a:t>Adobe PageMaker </a:t>
            </a:r>
          </a:p>
          <a:p>
            <a:pPr lvl="1">
              <a:lnSpc>
                <a:spcPct val="80000"/>
              </a:lnSpc>
            </a:pPr>
            <a:r>
              <a:rPr lang="en-US" altLang="id-ID" sz="2400">
                <a:latin typeface="Tw Cen MT Condensed Extra Bold" panose="020B0803020202020204" pitchFamily="34" charset="0"/>
              </a:rPr>
              <a:t>Corel Ventura </a:t>
            </a:r>
          </a:p>
          <a:p>
            <a:pPr lvl="1">
              <a:lnSpc>
                <a:spcPct val="80000"/>
              </a:lnSpc>
            </a:pPr>
            <a:r>
              <a:rPr lang="en-US" altLang="id-ID" sz="2400">
                <a:latin typeface="Tw Cen MT Condensed Extra Bold" panose="020B0803020202020204" pitchFamily="34" charset="0"/>
              </a:rPr>
              <a:t>Microsoft Publisher </a:t>
            </a:r>
          </a:p>
          <a:p>
            <a:pPr lvl="1">
              <a:lnSpc>
                <a:spcPct val="80000"/>
              </a:lnSpc>
            </a:pPr>
            <a:r>
              <a:rPr lang="en-US" altLang="id-ID" sz="2400">
                <a:latin typeface="Tw Cen MT Condensed Extra Bold" panose="020B0803020202020204" pitchFamily="34" charset="0"/>
              </a:rPr>
              <a:t>Quark Xpress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idx="1"/>
          </p:nvPr>
        </p:nvSpPr>
        <p:spPr>
          <a:xfrm>
            <a:off x="971550" y="1008063"/>
            <a:ext cx="9999663" cy="3840162"/>
          </a:xfrm>
        </p:spPr>
        <p:txBody>
          <a:bodyPr>
            <a:normAutofit fontScale="92500" lnSpcReduction="20000"/>
          </a:bodyPr>
          <a:lstStyle/>
          <a:p>
            <a:pPr>
              <a:lnSpc>
                <a:spcPct val="80000"/>
              </a:lnSpc>
              <a:buFontTx/>
              <a:buNone/>
            </a:pPr>
            <a:r>
              <a:rPr lang="en-US" altLang="id-ID" sz="3000">
                <a:latin typeface="Tw Cen MT Condensed Extra Bold" panose="020B0803020202020204" pitchFamily="34" charset="0"/>
              </a:rPr>
              <a:t>	Aplikasi Pengolah Vektor/Garis </a:t>
            </a:r>
          </a:p>
          <a:p>
            <a:pPr>
              <a:lnSpc>
                <a:spcPct val="80000"/>
              </a:lnSpc>
              <a:buFontTx/>
              <a:buNone/>
            </a:pPr>
            <a:r>
              <a:rPr lang="en-US" altLang="id-ID" sz="3000">
                <a:latin typeface="Tw Cen MT Condensed Extra Bold" panose="020B0803020202020204" pitchFamily="34" charset="0"/>
              </a:rPr>
              <a:t>	Program yang termasuk dalam kelompok ini dapat digunakan untuk membuat gambar dalam bentuk vektor/garis sehingga sering disebut sebagai Illustrator Program. Seluruh objek yang dihasilkan berupa kombinasi beberapa garis, baik berupa garis lurus maupun lengkung. Aplikasi yang termasuk dalam kelompok ini adalah: </a:t>
            </a:r>
          </a:p>
          <a:p>
            <a:pPr lvl="1">
              <a:lnSpc>
                <a:spcPct val="80000"/>
              </a:lnSpc>
            </a:pPr>
            <a:r>
              <a:rPr lang="en-US" altLang="id-ID" sz="2500">
                <a:latin typeface="Tw Cen MT Condensed Extra Bold" panose="020B0803020202020204" pitchFamily="34" charset="0"/>
              </a:rPr>
              <a:t>Adobe Illustrator </a:t>
            </a:r>
          </a:p>
          <a:p>
            <a:pPr lvl="1">
              <a:lnSpc>
                <a:spcPct val="80000"/>
              </a:lnSpc>
            </a:pPr>
            <a:r>
              <a:rPr lang="en-US" altLang="id-ID" sz="2500">
                <a:latin typeface="Tw Cen MT Condensed Extra Bold" panose="020B0803020202020204" pitchFamily="34" charset="0"/>
              </a:rPr>
              <a:t>Beneba Canvas </a:t>
            </a:r>
          </a:p>
          <a:p>
            <a:pPr lvl="1">
              <a:lnSpc>
                <a:spcPct val="80000"/>
              </a:lnSpc>
            </a:pPr>
            <a:r>
              <a:rPr lang="en-US" altLang="id-ID" sz="2500">
                <a:latin typeface="Tw Cen MT Condensed Extra Bold" panose="020B0803020202020204" pitchFamily="34" charset="0"/>
              </a:rPr>
              <a:t>CorelDraw </a:t>
            </a:r>
          </a:p>
          <a:p>
            <a:pPr lvl="1">
              <a:lnSpc>
                <a:spcPct val="80000"/>
              </a:lnSpc>
            </a:pPr>
            <a:r>
              <a:rPr lang="en-US" altLang="id-ID" sz="2500">
                <a:latin typeface="Tw Cen MT Condensed Extra Bold" panose="020B0803020202020204" pitchFamily="34" charset="0"/>
              </a:rPr>
              <a:t>Macromedia Freehand </a:t>
            </a:r>
          </a:p>
          <a:p>
            <a:pPr lvl="1">
              <a:lnSpc>
                <a:spcPct val="80000"/>
              </a:lnSpc>
            </a:pPr>
            <a:r>
              <a:rPr lang="en-US" altLang="id-ID" sz="2500">
                <a:latin typeface="Tw Cen MT Condensed Extra Bold" panose="020B0803020202020204" pitchFamily="34" charset="0"/>
              </a:rPr>
              <a:t>Metacreations Expression </a:t>
            </a:r>
          </a:p>
          <a:p>
            <a:pPr lvl="1">
              <a:lnSpc>
                <a:spcPct val="80000"/>
              </a:lnSpc>
            </a:pPr>
            <a:r>
              <a:rPr lang="en-US" altLang="id-ID" sz="2500">
                <a:latin typeface="Tw Cen MT Condensed Extra Bold" panose="020B0803020202020204" pitchFamily="34" charset="0"/>
              </a:rPr>
              <a:t>Micrografx Designer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idx="1"/>
          </p:nvPr>
        </p:nvSpPr>
        <p:spPr>
          <a:xfrm>
            <a:off x="1116013" y="146050"/>
            <a:ext cx="9720262" cy="6191250"/>
          </a:xfrm>
        </p:spPr>
        <p:txBody>
          <a:bodyPr>
            <a:normAutofit fontScale="92500" lnSpcReduction="10000"/>
          </a:bodyPr>
          <a:lstStyle/>
          <a:p>
            <a:pPr>
              <a:lnSpc>
                <a:spcPct val="80000"/>
              </a:lnSpc>
              <a:buFontTx/>
              <a:buNone/>
            </a:pPr>
            <a:r>
              <a:rPr lang="en-US" altLang="id-ID" sz="2400" b="1">
                <a:latin typeface="Tw Cen MT Condensed Extra Bold" panose="020B0803020202020204" pitchFamily="34" charset="0"/>
              </a:rPr>
              <a:t>	Aplikasi Pengolah Pixel/Gambar</a:t>
            </a:r>
            <a:r>
              <a:rPr lang="en-US" altLang="id-ID" sz="2400">
                <a:latin typeface="Tw Cen MT Condensed Extra Bold" panose="020B0803020202020204" pitchFamily="34" charset="0"/>
              </a:rPr>
              <a:t> </a:t>
            </a:r>
          </a:p>
          <a:p>
            <a:pPr>
              <a:lnSpc>
                <a:spcPct val="80000"/>
              </a:lnSpc>
              <a:buFontTx/>
              <a:buNone/>
            </a:pPr>
            <a:r>
              <a:rPr lang="en-US" altLang="id-ID" sz="2400">
                <a:latin typeface="Tw Cen MT Condensed Extra Bold" panose="020B0803020202020204" pitchFamily="34" charset="0"/>
              </a:rPr>
              <a:t>	Program yang termasuk dalam kelompok ini dapat dimanfaatkan untuk mengolah gambar/manipulasi foto (photo retouching). Semu objek yang diolah dalam progam-program tersebut dianggap sebagai kombinasi beberapa titik/pixel yang memiliki kerapatan dan warna tertentu, misalnya, foto. Gambar dalam foto terbentuk dari beberapa kumpulan pixel yang memiliki kerapatan dan warna tertentu. Meskipun begitu, program yang termasuk dalam kelompok ini dapat juga mengolah teks dan garis, akan tetapi dianggapa sebagai kumpulan pixel. Objek yang diimpor dari program pengolah vektor/garis, setelah diolah dengan program pengolah pixel/titik secara otomatis akan dikonversikan menjadi bentuk pixel/titik. </a:t>
            </a:r>
          </a:p>
          <a:p>
            <a:pPr>
              <a:lnSpc>
                <a:spcPct val="80000"/>
              </a:lnSpc>
              <a:buFontTx/>
              <a:buNone/>
            </a:pPr>
            <a:r>
              <a:rPr lang="en-US" altLang="id-ID" sz="2400">
                <a:latin typeface="Tw Cen MT Condensed Extra Bold" panose="020B0803020202020204" pitchFamily="34" charset="0"/>
              </a:rPr>
              <a:t>	Yang termasuk dalam aplikasi ini adalah: </a:t>
            </a:r>
          </a:p>
          <a:p>
            <a:pPr lvl="1">
              <a:lnSpc>
                <a:spcPct val="80000"/>
              </a:lnSpc>
            </a:pPr>
            <a:r>
              <a:rPr lang="en-US" altLang="id-ID" sz="2400">
                <a:latin typeface="Tw Cen MT Condensed Extra Bold" panose="020B0803020202020204" pitchFamily="34" charset="0"/>
              </a:rPr>
              <a:t>Adobe Photoshop </a:t>
            </a:r>
          </a:p>
          <a:p>
            <a:pPr lvl="1">
              <a:lnSpc>
                <a:spcPct val="80000"/>
              </a:lnSpc>
            </a:pPr>
            <a:r>
              <a:rPr lang="en-US" altLang="id-ID" sz="2400">
                <a:latin typeface="Tw Cen MT Condensed Extra Bold" panose="020B0803020202020204" pitchFamily="34" charset="0"/>
              </a:rPr>
              <a:t>Corel Photo Paint </a:t>
            </a:r>
          </a:p>
          <a:p>
            <a:pPr lvl="1">
              <a:lnSpc>
                <a:spcPct val="80000"/>
              </a:lnSpc>
            </a:pPr>
            <a:r>
              <a:rPr lang="en-US" altLang="id-ID" sz="2400">
                <a:latin typeface="Tw Cen MT Condensed Extra Bold" panose="020B0803020202020204" pitchFamily="34" charset="0"/>
              </a:rPr>
              <a:t>Macromedia Xres </a:t>
            </a:r>
          </a:p>
          <a:p>
            <a:pPr lvl="1">
              <a:lnSpc>
                <a:spcPct val="80000"/>
              </a:lnSpc>
            </a:pPr>
            <a:r>
              <a:rPr lang="en-US" altLang="id-ID" sz="2400">
                <a:latin typeface="Tw Cen MT Condensed Extra Bold" panose="020B0803020202020204" pitchFamily="34" charset="0"/>
              </a:rPr>
              <a:t>Metacreations Painter </a:t>
            </a:r>
          </a:p>
          <a:p>
            <a:pPr lvl="1">
              <a:lnSpc>
                <a:spcPct val="80000"/>
              </a:lnSpc>
            </a:pPr>
            <a:r>
              <a:rPr lang="en-US" altLang="id-ID" sz="2400">
                <a:latin typeface="Tw Cen MT Condensed Extra Bold" panose="020B0803020202020204" pitchFamily="34" charset="0"/>
              </a:rPr>
              <a:t>Metacreations Live Picture </a:t>
            </a:r>
          </a:p>
          <a:p>
            <a:pPr lvl="1">
              <a:lnSpc>
                <a:spcPct val="80000"/>
              </a:lnSpc>
            </a:pPr>
            <a:r>
              <a:rPr lang="en-US" altLang="id-ID" sz="2400">
                <a:latin typeface="Tw Cen MT Condensed Extra Bold" panose="020B0803020202020204" pitchFamily="34" charset="0"/>
              </a:rPr>
              <a:t>Micrografx Picture Publisher </a:t>
            </a:r>
          </a:p>
          <a:p>
            <a:pPr lvl="1">
              <a:lnSpc>
                <a:spcPct val="80000"/>
              </a:lnSpc>
            </a:pPr>
            <a:r>
              <a:rPr lang="en-US" altLang="id-ID" sz="2400">
                <a:latin typeface="Tw Cen MT Condensed Extra Bold" panose="020B0803020202020204" pitchFamily="34" charset="0"/>
              </a:rPr>
              <a:t>Microsoft Photo Editor </a:t>
            </a:r>
          </a:p>
          <a:p>
            <a:pPr lvl="1">
              <a:lnSpc>
                <a:spcPct val="80000"/>
              </a:lnSpc>
            </a:pPr>
            <a:r>
              <a:rPr lang="en-US" altLang="id-ID" sz="2400">
                <a:latin typeface="Tw Cen MT Condensed Extra Bold" panose="020B0803020202020204" pitchFamily="34" charset="0"/>
              </a:rPr>
              <a:t>QFX </a:t>
            </a:r>
          </a:p>
          <a:p>
            <a:pPr lvl="1">
              <a:lnSpc>
                <a:spcPct val="80000"/>
              </a:lnSpc>
            </a:pPr>
            <a:r>
              <a:rPr lang="en-US" altLang="id-ID" sz="2400">
                <a:latin typeface="Tw Cen MT Condensed Extra Bold" panose="020B0803020202020204" pitchFamily="34" charset="0"/>
              </a:rPr>
              <a:t>Wright Image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a:xfrm>
            <a:off x="890588" y="431800"/>
            <a:ext cx="9999662" cy="5329238"/>
          </a:xfrm>
        </p:spPr>
        <p:txBody>
          <a:bodyPr>
            <a:normAutofit lnSpcReduction="10000"/>
          </a:bodyPr>
          <a:lstStyle/>
          <a:p>
            <a:pPr>
              <a:lnSpc>
                <a:spcPct val="80000"/>
              </a:lnSpc>
              <a:buFontTx/>
              <a:buNone/>
            </a:pPr>
            <a:r>
              <a:rPr lang="en-US" altLang="id-ID" sz="2600" b="1">
                <a:latin typeface="Tw Cen MT Condensed Extra Bold" panose="020B0803020202020204" pitchFamily="34" charset="0"/>
              </a:rPr>
              <a:t>	Aplikasi Pengolah Film/Video</a:t>
            </a:r>
            <a:r>
              <a:rPr lang="en-US" altLang="id-ID" sz="2600">
                <a:latin typeface="Tw Cen MT Condensed Extra Bold" panose="020B0803020202020204" pitchFamily="34" charset="0"/>
              </a:rPr>
              <a:t> </a:t>
            </a:r>
          </a:p>
          <a:p>
            <a:pPr>
              <a:lnSpc>
                <a:spcPct val="80000"/>
              </a:lnSpc>
              <a:buFontTx/>
              <a:buNone/>
            </a:pPr>
            <a:r>
              <a:rPr lang="en-US" altLang="id-ID" sz="2600">
                <a:latin typeface="Tw Cen MT Condensed Extra Bold" panose="020B0803020202020204" pitchFamily="34" charset="0"/>
              </a:rPr>
              <a:t>	Program yang termasuk dalam kelompok ini dapat dimanfaatkan untuk mengolah film dalam berbagai macam format. Pemberian judul teks (seperti karaoke, teks terjemahan, dll) juga dapat diolah menggunakan program ini. Umumnya, pemberian efek khusus (special effect) seperti suara ledakan, desingan peluru, ombak, dan lain-lain juga dapat dibuat menggunakan aplikasi ini. Yang termasuk dalam kategori ini adalah: </a:t>
            </a:r>
          </a:p>
          <a:p>
            <a:pPr lvl="1">
              <a:lnSpc>
                <a:spcPct val="80000"/>
              </a:lnSpc>
            </a:pPr>
            <a:r>
              <a:rPr lang="en-US" altLang="id-ID" sz="2100">
                <a:latin typeface="Tw Cen MT Condensed Extra Bold" panose="020B0803020202020204" pitchFamily="34" charset="0"/>
              </a:rPr>
              <a:t>Adobe After Effect </a:t>
            </a:r>
          </a:p>
          <a:p>
            <a:pPr lvl="1">
              <a:lnSpc>
                <a:spcPct val="80000"/>
              </a:lnSpc>
            </a:pPr>
            <a:r>
              <a:rPr lang="en-US" altLang="id-ID" sz="2100">
                <a:latin typeface="Tw Cen MT Condensed Extra Bold" panose="020B0803020202020204" pitchFamily="34" charset="0"/>
              </a:rPr>
              <a:t>Power Director </a:t>
            </a:r>
          </a:p>
          <a:p>
            <a:pPr lvl="1">
              <a:lnSpc>
                <a:spcPct val="80000"/>
              </a:lnSpc>
            </a:pPr>
            <a:r>
              <a:rPr lang="en-US" altLang="id-ID" sz="2100">
                <a:latin typeface="Tw Cen MT Condensed Extra Bold" panose="020B0803020202020204" pitchFamily="34" charset="0"/>
              </a:rPr>
              <a:t>Show Biz DVD </a:t>
            </a:r>
          </a:p>
          <a:p>
            <a:pPr lvl="1">
              <a:lnSpc>
                <a:spcPct val="80000"/>
              </a:lnSpc>
            </a:pPr>
            <a:r>
              <a:rPr lang="en-US" altLang="id-ID" sz="2100">
                <a:latin typeface="Tw Cen MT Condensed Extra Bold" panose="020B0803020202020204" pitchFamily="34" charset="0"/>
              </a:rPr>
              <a:t>Ulead Video Studio </a:t>
            </a:r>
          </a:p>
          <a:p>
            <a:pPr lvl="1">
              <a:lnSpc>
                <a:spcPct val="80000"/>
              </a:lnSpc>
            </a:pPr>
            <a:r>
              <a:rPr lang="en-US" altLang="id-ID" sz="2100">
                <a:latin typeface="Tw Cen MT Condensed Extra Bold" panose="020B0803020202020204" pitchFamily="34" charset="0"/>
              </a:rPr>
              <a:t>Element Premier </a:t>
            </a:r>
          </a:p>
          <a:p>
            <a:pPr lvl="1">
              <a:lnSpc>
                <a:spcPct val="80000"/>
              </a:lnSpc>
            </a:pPr>
            <a:r>
              <a:rPr lang="en-US" altLang="id-ID" sz="2100">
                <a:latin typeface="Tw Cen MT Condensed Extra Bold" panose="020B0803020202020204" pitchFamily="34" charset="0"/>
              </a:rPr>
              <a:t>Easy Media Creator </a:t>
            </a:r>
          </a:p>
          <a:p>
            <a:pPr lvl="1">
              <a:lnSpc>
                <a:spcPct val="80000"/>
              </a:lnSpc>
            </a:pPr>
            <a:r>
              <a:rPr lang="en-US" altLang="id-ID" sz="2100">
                <a:latin typeface="Tw Cen MT Condensed Extra Bold" panose="020B0803020202020204" pitchFamily="34" charset="0"/>
              </a:rPr>
              <a:t>Pinnacle Studio Plus </a:t>
            </a:r>
          </a:p>
          <a:p>
            <a:pPr lvl="1">
              <a:lnSpc>
                <a:spcPct val="80000"/>
              </a:lnSpc>
            </a:pPr>
            <a:r>
              <a:rPr lang="en-US" altLang="id-ID" sz="2100">
                <a:latin typeface="Tw Cen MT Condensed Extra Bold" panose="020B0803020202020204" pitchFamily="34" charset="0"/>
              </a:rPr>
              <a:t>WinDVD Creater </a:t>
            </a:r>
          </a:p>
          <a:p>
            <a:pPr lvl="1">
              <a:lnSpc>
                <a:spcPct val="80000"/>
              </a:lnSpc>
            </a:pPr>
            <a:r>
              <a:rPr lang="en-US" altLang="id-ID" sz="2100">
                <a:latin typeface="Tw Cen MT Condensed Extra Bold" panose="020B0803020202020204" pitchFamily="34" charset="0"/>
              </a:rPr>
              <a:t>Nero Ultra Edition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idx="1"/>
          </p:nvPr>
        </p:nvSpPr>
        <p:spPr>
          <a:xfrm>
            <a:off x="890588" y="287338"/>
            <a:ext cx="9999662" cy="6337300"/>
          </a:xfrm>
        </p:spPr>
        <p:txBody>
          <a:bodyPr>
            <a:normAutofit lnSpcReduction="10000"/>
          </a:bodyPr>
          <a:lstStyle/>
          <a:p>
            <a:pPr>
              <a:lnSpc>
                <a:spcPct val="80000"/>
              </a:lnSpc>
              <a:buFontTx/>
              <a:buNone/>
            </a:pPr>
            <a:r>
              <a:rPr lang="en-US" altLang="id-ID" sz="2400">
                <a:latin typeface="Tw Cen MT Condensed Extra Bold" panose="020B0803020202020204" pitchFamily="34" charset="0"/>
              </a:rPr>
              <a:t>	Aplikasi Pengolah Multimedia </a:t>
            </a:r>
          </a:p>
          <a:p>
            <a:pPr>
              <a:lnSpc>
                <a:spcPct val="80000"/>
              </a:lnSpc>
              <a:buFontTx/>
              <a:buNone/>
            </a:pPr>
            <a:r>
              <a:rPr lang="en-US" altLang="id-ID" sz="2400">
                <a:latin typeface="Tw Cen MT Condensed Extra Bold" panose="020B0803020202020204" pitchFamily="34" charset="0"/>
              </a:rPr>
              <a:t>	Program yang termasuk dalam kelompok ini biasanya digunakan untuk membuat sebuah karya dalam bentuk Multimedia berisi promosi, profil perusahaan, maupun yang sejenisnya dan dikemas dalam bentuk CD maupun DVD. Multimedia tersebut dapat berisi film/movie, animasi, teks, gambar, dan suara yang dirancan sedemikian rupa sehingga pesan yang disampaikan lebih interktif dan menarik. </a:t>
            </a:r>
          </a:p>
          <a:p>
            <a:pPr>
              <a:lnSpc>
                <a:spcPct val="80000"/>
              </a:lnSpc>
              <a:buFontTx/>
              <a:buNone/>
            </a:pPr>
            <a:r>
              <a:rPr lang="en-US" altLang="id-ID" sz="2400">
                <a:latin typeface="Tw Cen MT Condensed Extra Bold" panose="020B0803020202020204" pitchFamily="34" charset="0"/>
              </a:rPr>
              <a:t>	Yang termasuk dalam kelompok ini adalah: </a:t>
            </a:r>
          </a:p>
          <a:p>
            <a:pPr lvl="1">
              <a:lnSpc>
                <a:spcPct val="80000"/>
              </a:lnSpc>
            </a:pPr>
            <a:r>
              <a:rPr lang="en-US" altLang="id-ID" sz="1900">
                <a:latin typeface="Tw Cen MT Condensed Extra Bold" panose="020B0803020202020204" pitchFamily="34" charset="0"/>
              </a:rPr>
              <a:t>Macromedia </a:t>
            </a:r>
          </a:p>
          <a:p>
            <a:pPr lvl="1">
              <a:lnSpc>
                <a:spcPct val="80000"/>
              </a:lnSpc>
            </a:pPr>
            <a:r>
              <a:rPr lang="en-US" altLang="id-ID" sz="1900">
                <a:latin typeface="Tw Cen MT Condensed Extra Bold" panose="020B0803020202020204" pitchFamily="34" charset="0"/>
              </a:rPr>
              <a:t>Macromedia Authorware </a:t>
            </a:r>
          </a:p>
          <a:p>
            <a:pPr lvl="1">
              <a:lnSpc>
                <a:spcPct val="80000"/>
              </a:lnSpc>
            </a:pPr>
            <a:r>
              <a:rPr lang="en-US" altLang="id-ID" sz="1900">
                <a:latin typeface="Tw Cen MT Condensed Extra Bold" panose="020B0803020202020204" pitchFamily="34" charset="0"/>
              </a:rPr>
              <a:t>Macromedia Director </a:t>
            </a:r>
          </a:p>
          <a:p>
            <a:pPr lvl="1">
              <a:lnSpc>
                <a:spcPct val="80000"/>
              </a:lnSpc>
            </a:pPr>
            <a:r>
              <a:rPr lang="en-US" altLang="id-ID" sz="1900">
                <a:latin typeface="Tw Cen MT Condensed Extra Bold" panose="020B0803020202020204" pitchFamily="34" charset="0"/>
              </a:rPr>
              <a:t>Macromedia Flash </a:t>
            </a:r>
          </a:p>
          <a:p>
            <a:pPr lvl="1">
              <a:lnSpc>
                <a:spcPct val="80000"/>
              </a:lnSpc>
            </a:pPr>
            <a:r>
              <a:rPr lang="en-US" altLang="id-ID" sz="1900">
                <a:latin typeface="Tw Cen MT Condensed Extra Bold" panose="020B0803020202020204" pitchFamily="34" charset="0"/>
              </a:rPr>
              <a:t>Multimedia Builder </a:t>
            </a:r>
          </a:p>
          <a:p>
            <a:pPr lvl="1">
              <a:lnSpc>
                <a:spcPct val="80000"/>
              </a:lnSpc>
            </a:pPr>
            <a:r>
              <a:rPr lang="en-US" altLang="id-ID" sz="1900">
                <a:latin typeface="Tw Cen MT Condensed Extra Bold" panose="020B0803020202020204" pitchFamily="34" charset="0"/>
              </a:rPr>
              <a:t>Ezedia </a:t>
            </a:r>
          </a:p>
          <a:p>
            <a:pPr lvl="1">
              <a:lnSpc>
                <a:spcPct val="80000"/>
              </a:lnSpc>
            </a:pPr>
            <a:r>
              <a:rPr lang="en-US" altLang="id-ID" sz="1900">
                <a:latin typeface="Tw Cen MT Condensed Extra Bold" panose="020B0803020202020204" pitchFamily="34" charset="0"/>
              </a:rPr>
              <a:t>Hyper Studio </a:t>
            </a:r>
          </a:p>
          <a:p>
            <a:pPr lvl="1">
              <a:lnSpc>
                <a:spcPct val="80000"/>
              </a:lnSpc>
            </a:pPr>
            <a:r>
              <a:rPr lang="en-US" altLang="id-ID" sz="1900">
                <a:latin typeface="Tw Cen MT Condensed Extra Bold" panose="020B0803020202020204" pitchFamily="34" charset="0"/>
              </a:rPr>
              <a:t>Ovation Studio Pro </a:t>
            </a:r>
          </a:p>
          <a:p>
            <a:pPr lvl="1">
              <a:lnSpc>
                <a:spcPct val="80000"/>
              </a:lnSpc>
            </a:pPr>
            <a:r>
              <a:rPr lang="en-US" altLang="id-ID" sz="1900">
                <a:latin typeface="Tw Cen MT Condensed Extra Bold" panose="020B0803020202020204" pitchFamily="34" charset="0"/>
              </a:rPr>
              <a:t>Macromedia Director </a:t>
            </a:r>
          </a:p>
          <a:p>
            <a:pPr lvl="1">
              <a:lnSpc>
                <a:spcPct val="80000"/>
              </a:lnSpc>
            </a:pPr>
            <a:r>
              <a:rPr lang="en-US" altLang="id-ID" sz="1900">
                <a:latin typeface="Tw Cen MT Condensed Extra Bold" panose="020B0803020202020204" pitchFamily="34" charset="0"/>
              </a:rPr>
              <a:t>Macromedia Flash </a:t>
            </a:r>
          </a:p>
          <a:p>
            <a:pPr lvl="1">
              <a:lnSpc>
                <a:spcPct val="80000"/>
              </a:lnSpc>
            </a:pPr>
            <a:r>
              <a:rPr lang="en-US" altLang="id-ID" sz="1900">
                <a:latin typeface="Tw Cen MT Condensed Extra Bold" panose="020B0803020202020204" pitchFamily="34" charset="0"/>
              </a:rPr>
              <a:t>Multimedia Builder </a:t>
            </a:r>
          </a:p>
          <a:p>
            <a:pPr lvl="1">
              <a:lnSpc>
                <a:spcPct val="80000"/>
              </a:lnSpc>
            </a:pPr>
            <a:r>
              <a:rPr lang="en-US" altLang="id-ID" sz="1900">
                <a:latin typeface="Tw Cen MT Condensed Extra Bold" panose="020B0803020202020204" pitchFamily="34" charset="0"/>
              </a:rPr>
              <a:t>Ezedia </a:t>
            </a:r>
          </a:p>
          <a:p>
            <a:pPr lvl="1">
              <a:lnSpc>
                <a:spcPct val="80000"/>
              </a:lnSpc>
            </a:pPr>
            <a:r>
              <a:rPr lang="en-US" altLang="id-ID" sz="1900">
                <a:latin typeface="Tw Cen MT Condensed Extra Bold" panose="020B0803020202020204" pitchFamily="34" charset="0"/>
              </a:rPr>
              <a:t>Hyper Studio </a:t>
            </a:r>
          </a:p>
          <a:p>
            <a:pPr lvl="1">
              <a:lnSpc>
                <a:spcPct val="80000"/>
              </a:lnSpc>
            </a:pPr>
            <a:r>
              <a:rPr lang="en-US" altLang="id-ID" sz="1900">
                <a:latin typeface="Tw Cen MT Condensed Extra Bold" panose="020B0803020202020204" pitchFamily="34" charset="0"/>
              </a:rPr>
              <a:t>Ovation Studio Pro.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39</TotalTime>
  <Words>101</Words>
  <Application>Microsoft Office PowerPoint</Application>
  <PresentationFormat>Custom</PresentationFormat>
  <Paragraphs>72</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Comic Sans MS</vt:lpstr>
      <vt:lpstr>Tw Cen MT Condensed Extra Bold</vt:lpstr>
      <vt:lpstr>Integral</vt:lpstr>
      <vt:lpstr>PowerPoint Presentation</vt:lpstr>
      <vt:lpstr>Kategori Desain Grafis </vt:lpstr>
      <vt:lpstr>PROGRAM PENGOLAH GRAFIK/GRAFIS </vt:lpstr>
      <vt:lpstr>PowerPoint Presentation</vt:lpstr>
      <vt:lpstr>PowerPoint Presentation</vt:lpstr>
      <vt:lpstr>PowerPoint Presentation</vt:lpstr>
      <vt:lpstr>PowerPoint Presentation</vt:lpstr>
    </vt:vector>
  </TitlesOfParts>
  <Company>Bidar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Zanial Mazalisa</dc:creator>
  <cp:lastModifiedBy>Windows User</cp:lastModifiedBy>
  <cp:revision>5</cp:revision>
  <dcterms:created xsi:type="dcterms:W3CDTF">2008-01-24T03:53:11Z</dcterms:created>
  <dcterms:modified xsi:type="dcterms:W3CDTF">2020-05-04T05:55:40Z</dcterms:modified>
</cp:coreProperties>
</file>