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4"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4DD5B6A-EA24-4F60-9DCC-330A31FD87BA}" type="datetimeFigureOut">
              <a:rPr lang="id-ID" smtClean="0"/>
              <a:t>09/06/2020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DE6C7114-BCFE-494F-8A03-EB97084E0FB8}" type="slidenum">
              <a:rPr lang="id-ID" smtClean="0"/>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4DD5B6A-EA24-4F60-9DCC-330A31FD87BA}" type="datetimeFigureOut">
              <a:rPr lang="id-ID" smtClean="0"/>
              <a:t>09/06/2020</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6C7114-BCFE-494F-8A03-EB97084E0FB8}" type="slidenum">
              <a:rPr lang="id-ID" smtClean="0"/>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846640" cy="1326009"/>
          </a:xfrm>
        </p:spPr>
        <p:style>
          <a:lnRef idx="3">
            <a:schemeClr val="lt1"/>
          </a:lnRef>
          <a:fillRef idx="1">
            <a:schemeClr val="accent3"/>
          </a:fillRef>
          <a:effectRef idx="1">
            <a:schemeClr val="accent3"/>
          </a:effectRef>
          <a:fontRef idx="minor">
            <a:schemeClr val="lt1"/>
          </a:fontRef>
        </p:style>
        <p:txBody>
          <a:bodyPr/>
          <a:lstStyle/>
          <a:p>
            <a:pPr algn="ctr"/>
            <a:r>
              <a:rPr lang="id-ID" dirty="0" smtClean="0"/>
              <a:t>Konsepsi dan Teori Media Massa </a:t>
            </a:r>
            <a:endParaRPr lang="id-ID" dirty="0"/>
          </a:p>
        </p:txBody>
      </p:sp>
    </p:spTree>
    <p:extLst>
      <p:ext uri="{BB962C8B-B14F-4D97-AF65-F5344CB8AC3E}">
        <p14:creationId xmlns:p14="http://schemas.microsoft.com/office/powerpoint/2010/main" val="3303462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Media Massa </a:t>
            </a:r>
            <a:endParaRPr lang="id-ID" dirty="0"/>
          </a:p>
        </p:txBody>
      </p:sp>
      <p:sp>
        <p:nvSpPr>
          <p:cNvPr id="3" name="Content Placeholder 2"/>
          <p:cNvSpPr>
            <a:spLocks noGrp="1"/>
          </p:cNvSpPr>
          <p:nvPr>
            <p:ph idx="1"/>
          </p:nvPr>
        </p:nvSpPr>
        <p:spPr/>
        <p:txBody>
          <a:bodyPr/>
          <a:lstStyle/>
          <a:p>
            <a:r>
              <a:rPr lang="id-ID" dirty="0"/>
              <a:t>Media Massa (Mass Media) –sering disingkat jadi “media” saja– adalah channel, media (medium), saluran, sarana, atau alat yang digunakan dalam proses komunikasi massa, yakni komunikasi yang diarahkan kepada orang banyak (channel of mass communication)</a:t>
            </a:r>
          </a:p>
        </p:txBody>
      </p:sp>
    </p:spTree>
    <p:extLst>
      <p:ext uri="{BB962C8B-B14F-4D97-AF65-F5344CB8AC3E}">
        <p14:creationId xmlns:p14="http://schemas.microsoft.com/office/powerpoint/2010/main" val="1997333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Media Massa Menurut Para Ahli</a:t>
            </a:r>
            <a:endParaRPr lang="id-ID" dirty="0"/>
          </a:p>
        </p:txBody>
      </p:sp>
      <p:sp>
        <p:nvSpPr>
          <p:cNvPr id="3" name="Content Placeholder 2"/>
          <p:cNvSpPr>
            <a:spLocks noGrp="1"/>
          </p:cNvSpPr>
          <p:nvPr>
            <p:ph idx="1"/>
          </p:nvPr>
        </p:nvSpPr>
        <p:spPr/>
        <p:txBody>
          <a:bodyPr>
            <a:normAutofit fontScale="85000" lnSpcReduction="10000"/>
          </a:bodyPr>
          <a:lstStyle/>
          <a:p>
            <a:r>
              <a:rPr lang="id-ID" dirty="0"/>
              <a:t>Berger dan Chaffee (1987: 17) mengatakan bahwa komunikasi massa adalah ilmu yang berupaya memahami produksi, proses, dan efek dari sistem simbol dan sinyal dengan pengembangan teori, dengan melakukan generalisasi, dan menjelaskan fenomena yang terkait dengan produksi, proses, dan efek komunikasi massa itu sendiri. Intinya, komunikasi massa berupaya menjelaskan praktek produksi, proses, serta efek komunikasi massa, serta berbagai dinamikanya yang berlaku di dalam masyarakat. </a:t>
            </a:r>
          </a:p>
        </p:txBody>
      </p:sp>
    </p:spTree>
    <p:extLst>
      <p:ext uri="{BB962C8B-B14F-4D97-AF65-F5344CB8AC3E}">
        <p14:creationId xmlns:p14="http://schemas.microsoft.com/office/powerpoint/2010/main" val="241283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Media massa juga memiliki peranan yang signifikan dalam kehidupan kita sehari-hari. Denis McQuail (2000: 4) mengatakan bahwa dalam ranah politik, media massa mampu berperan sebagai elemen yang penting guna menciptakan tatanan masyarakat yang demokratis. Media massa berperan sebagai arena atau ruang debat dan penyebarluasan berbagai macam informasi maupun opini yang berguna bagi kehidupan masyarakat itu sendiri. </a:t>
            </a:r>
          </a:p>
        </p:txBody>
      </p:sp>
    </p:spTree>
    <p:extLst>
      <p:ext uri="{BB962C8B-B14F-4D97-AF65-F5344CB8AC3E}">
        <p14:creationId xmlns:p14="http://schemas.microsoft.com/office/powerpoint/2010/main" val="4111266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564904"/>
            <a:ext cx="7498080" cy="2880320"/>
          </a:xfrm>
        </p:spPr>
        <p:txBody>
          <a:bodyPr/>
          <a:lstStyle/>
          <a:p>
            <a:pPr algn="ctr"/>
            <a:r>
              <a:rPr lang="id-ID" dirty="0" smtClean="0"/>
              <a:t>Terima Kasih</a:t>
            </a:r>
            <a:endParaRPr lang="id-ID" dirty="0"/>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val="1178289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TotalTime>
  <Words>204</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Solstice</vt:lpstr>
      <vt:lpstr>Konsepsi dan Teori Media Massa </vt:lpstr>
      <vt:lpstr>Definisi Media Massa </vt:lpstr>
      <vt:lpstr>Media Massa Menurut Para Ahli</vt:lpstr>
      <vt:lpstr>PowerPoint Presentation</vt:lpstr>
      <vt:lpstr>Terima Kasih</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Konsepsi dan Teori Media Massa</dc:title>
  <dc:creator>ismail - [2010]</dc:creator>
  <cp:lastModifiedBy>ismail - [2010]</cp:lastModifiedBy>
  <cp:revision>3</cp:revision>
  <dcterms:created xsi:type="dcterms:W3CDTF">2018-12-08T00:51:11Z</dcterms:created>
  <dcterms:modified xsi:type="dcterms:W3CDTF">2020-06-08T23:37:51Z</dcterms:modified>
</cp:coreProperties>
</file>