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71" r:id="rId7"/>
    <p:sldId id="265" r:id="rId8"/>
    <p:sldId id="262" r:id="rId9"/>
    <p:sldId id="276" r:id="rId10"/>
    <p:sldId id="277" r:id="rId11"/>
    <p:sldId id="264" r:id="rId12"/>
    <p:sldId id="268" r:id="rId13"/>
    <p:sldId id="269" r:id="rId14"/>
    <p:sldId id="263" r:id="rId15"/>
    <p:sldId id="266" r:id="rId16"/>
    <p:sldId id="267" r:id="rId17"/>
    <p:sldId id="275" r:id="rId18"/>
    <p:sldId id="270" r:id="rId19"/>
    <p:sldId id="272" r:id="rId20"/>
    <p:sldId id="273" r:id="rId21"/>
    <p:sldId id="27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09F44-6989-450A-9A9F-46D159161BC0}" type="datetimeFigureOut">
              <a:rPr lang="en-US" smtClean="0"/>
              <a:pPr/>
              <a:t>8/5/2014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3F2D5-B63F-4410-A7BD-ACEC20832D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09F44-6989-450A-9A9F-46D159161BC0}" type="datetimeFigureOut">
              <a:rPr lang="en-US" smtClean="0"/>
              <a:pPr/>
              <a:t>8/5/2014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3F2D5-B63F-4410-A7BD-ACEC20832D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09F44-6989-450A-9A9F-46D159161BC0}" type="datetimeFigureOut">
              <a:rPr lang="en-US" smtClean="0"/>
              <a:pPr/>
              <a:t>8/5/2014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3F2D5-B63F-4410-A7BD-ACEC20832D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09F44-6989-450A-9A9F-46D159161BC0}" type="datetimeFigureOut">
              <a:rPr lang="en-US" smtClean="0"/>
              <a:pPr/>
              <a:t>8/5/2014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3F2D5-B63F-4410-A7BD-ACEC20832D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09F44-6989-450A-9A9F-46D159161BC0}" type="datetimeFigureOut">
              <a:rPr lang="en-US" smtClean="0"/>
              <a:pPr/>
              <a:t>8/5/2014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3F2D5-B63F-4410-A7BD-ACEC20832D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09F44-6989-450A-9A9F-46D159161BC0}" type="datetimeFigureOut">
              <a:rPr lang="en-US" smtClean="0"/>
              <a:pPr/>
              <a:t>8/5/2014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3F2D5-B63F-4410-A7BD-ACEC20832D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09F44-6989-450A-9A9F-46D159161BC0}" type="datetimeFigureOut">
              <a:rPr lang="en-US" smtClean="0"/>
              <a:pPr/>
              <a:t>8/5/2014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3F2D5-B63F-4410-A7BD-ACEC20832D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09F44-6989-450A-9A9F-46D159161BC0}" type="datetimeFigureOut">
              <a:rPr lang="en-US" smtClean="0"/>
              <a:pPr/>
              <a:t>8/5/2014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3F2D5-B63F-4410-A7BD-ACEC20832D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09F44-6989-450A-9A9F-46D159161BC0}" type="datetimeFigureOut">
              <a:rPr lang="en-US" smtClean="0"/>
              <a:pPr/>
              <a:t>8/5/2014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3F2D5-B63F-4410-A7BD-ACEC20832D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09F44-6989-450A-9A9F-46D159161BC0}" type="datetimeFigureOut">
              <a:rPr lang="en-US" smtClean="0"/>
              <a:pPr/>
              <a:t>8/5/2014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3F2D5-B63F-4410-A7BD-ACEC20832D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09F44-6989-450A-9A9F-46D159161BC0}" type="datetimeFigureOut">
              <a:rPr lang="en-US" smtClean="0"/>
              <a:pPr/>
              <a:t>8/5/2014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3F2D5-B63F-4410-A7BD-ACEC20832D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809F44-6989-450A-9A9F-46D159161BC0}" type="datetimeFigureOut">
              <a:rPr lang="en-US" smtClean="0"/>
              <a:pPr/>
              <a:t>8/5/2014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23F2D5-B63F-4410-A7BD-ACEC20832D7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533400" y="1524000"/>
            <a:ext cx="8229600" cy="3355975"/>
          </a:xfrm>
          <a:effectLst>
            <a:outerShdw blurRad="40000" dist="23000" dir="5400000" rotWithShape="0">
              <a:srgbClr val="000000">
                <a:alpha val="35000"/>
              </a:srgbClr>
            </a:outerShdw>
            <a:softEdge rad="31750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err="1" smtClean="0">
                <a:latin typeface="Algerian" pitchFamily="82" charset="0"/>
              </a:rPr>
              <a:t>Kamera</a:t>
            </a:r>
            <a:r>
              <a:rPr lang="en-US" dirty="0" smtClean="0">
                <a:latin typeface="Algerian" pitchFamily="82" charset="0"/>
              </a:rPr>
              <a:t/>
            </a:r>
            <a:br>
              <a:rPr lang="en-US" dirty="0" smtClean="0">
                <a:latin typeface="Algerian" pitchFamily="82" charset="0"/>
              </a:rPr>
            </a:br>
            <a:r>
              <a:rPr lang="en-US" dirty="0" smtClean="0">
                <a:latin typeface="Algerian" pitchFamily="82" charset="0"/>
              </a:rPr>
              <a:t> &amp; </a:t>
            </a:r>
            <a:br>
              <a:rPr lang="en-US" dirty="0" smtClean="0">
                <a:latin typeface="Algerian" pitchFamily="82" charset="0"/>
              </a:rPr>
            </a:br>
            <a:r>
              <a:rPr lang="en-US" dirty="0" smtClean="0">
                <a:latin typeface="Algerian" pitchFamily="82" charset="0"/>
              </a:rPr>
              <a:t>Studio</a:t>
            </a:r>
            <a:endParaRPr lang="en-US" dirty="0">
              <a:latin typeface="Algerian" pitchFamily="82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sz="20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Stand</a:t>
            </a:r>
            <a:endParaRPr lang="en-US" dirty="0"/>
          </a:p>
        </p:txBody>
      </p:sp>
      <p:pic>
        <p:nvPicPr>
          <p:cNvPr id="4" name="Content Placeholder 3" descr="PARANTES-FONDO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2150" y="1653380"/>
            <a:ext cx="7759700" cy="4671219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Standart</a:t>
            </a:r>
            <a:r>
              <a:rPr lang="en-US" dirty="0" smtClean="0"/>
              <a:t> </a:t>
            </a:r>
            <a:r>
              <a:rPr lang="en-US" dirty="0" err="1" smtClean="0"/>
              <a:t>Reflektor</a:t>
            </a:r>
            <a:endParaRPr lang="en-US" dirty="0"/>
          </a:p>
        </p:txBody>
      </p:sp>
      <p:pic>
        <p:nvPicPr>
          <p:cNvPr id="4" name="Content Placeholder 3" descr="$T2eC16NHJG!FFmo0UgqLBSUtecrHs!~~60_3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2200" y="1958180"/>
            <a:ext cx="4114800" cy="4061619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Umbrella Reflector</a:t>
            </a:r>
            <a:endParaRPr lang="en-US" dirty="0"/>
          </a:p>
        </p:txBody>
      </p:sp>
      <p:pic>
        <p:nvPicPr>
          <p:cNvPr id="4" name="Content Placeholder 3" descr="Umbrella-Reflecto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8675" y="1724819"/>
            <a:ext cx="7486650" cy="4276725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Beauty Dish</a:t>
            </a:r>
            <a:endParaRPr lang="en-US" dirty="0"/>
          </a:p>
        </p:txBody>
      </p:sp>
      <p:pic>
        <p:nvPicPr>
          <p:cNvPr id="4" name="Content Placeholder 3" descr="Beauty Dish I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0" y="1752600"/>
            <a:ext cx="6782778" cy="4525963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1143000"/>
          </a:xfrm>
        </p:spPr>
        <p:txBody>
          <a:bodyPr/>
          <a:lstStyle/>
          <a:p>
            <a:r>
              <a:rPr lang="en-US" dirty="0" err="1" smtClean="0"/>
              <a:t>Bandoor</a:t>
            </a:r>
            <a:endParaRPr lang="en-US" dirty="0"/>
          </a:p>
        </p:txBody>
      </p:sp>
      <p:pic>
        <p:nvPicPr>
          <p:cNvPr id="4" name="Content Placeholder 3" descr="Barndoors_180_M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457200"/>
            <a:ext cx="3648075" cy="3333750"/>
          </a:xfrm>
        </p:spPr>
      </p:pic>
      <p:pic>
        <p:nvPicPr>
          <p:cNvPr id="5" name="Picture 4" descr="fresnel-com-bandoo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1500" y="1447800"/>
            <a:ext cx="4762500" cy="2857500"/>
          </a:xfrm>
          <a:prstGeom prst="rect">
            <a:avLst/>
          </a:prstGeom>
        </p:spPr>
      </p:pic>
      <p:pic>
        <p:nvPicPr>
          <p:cNvPr id="6" name="Picture 5" descr="mimg300-132185888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3276600"/>
            <a:ext cx="4800600" cy="35052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Softbox</a:t>
            </a:r>
            <a:endParaRPr lang="en-US" dirty="0"/>
          </a:p>
        </p:txBody>
      </p:sp>
      <p:pic>
        <p:nvPicPr>
          <p:cNvPr id="4" name="Content Placeholder 3" descr="images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81600" y="2286000"/>
            <a:ext cx="3685381" cy="3685381"/>
          </a:xfrm>
        </p:spPr>
      </p:pic>
      <p:pic>
        <p:nvPicPr>
          <p:cNvPr id="5" name="Picture 4" descr="softbo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828800"/>
            <a:ext cx="4043363" cy="44196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Octabox</a:t>
            </a:r>
            <a:endParaRPr lang="en-US" dirty="0"/>
          </a:p>
        </p:txBody>
      </p:sp>
      <p:pic>
        <p:nvPicPr>
          <p:cNvPr id="4" name="Content Placeholder 3" descr="Octabox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1200" y="1600200"/>
            <a:ext cx="5486399" cy="4114799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Umbrella </a:t>
            </a:r>
            <a:r>
              <a:rPr lang="en-US" dirty="0" err="1" smtClean="0"/>
              <a:t>Oktagon</a:t>
            </a:r>
            <a:endParaRPr lang="en-US" dirty="0"/>
          </a:p>
        </p:txBody>
      </p:sp>
      <p:pic>
        <p:nvPicPr>
          <p:cNvPr id="4" name="Content Placeholder 3" descr="umbrella octago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7400" y="1981200"/>
            <a:ext cx="4724400" cy="4525963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Floor Light Box</a:t>
            </a:r>
            <a:endParaRPr lang="en-US" dirty="0"/>
          </a:p>
        </p:txBody>
      </p:sp>
      <p:pic>
        <p:nvPicPr>
          <p:cNvPr id="4" name="Content Placeholder 3" descr="Floor Light Box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5000" y="2053430"/>
            <a:ext cx="5562600" cy="411877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HoneyComb</a:t>
            </a:r>
            <a:endParaRPr lang="en-US" dirty="0"/>
          </a:p>
        </p:txBody>
      </p:sp>
      <p:pic>
        <p:nvPicPr>
          <p:cNvPr id="4" name="Content Placeholder 3" descr="images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0" y="2057400"/>
            <a:ext cx="2828925" cy="3810000"/>
          </a:xfrm>
        </p:spPr>
      </p:pic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2286000"/>
            <a:ext cx="3200400" cy="3352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Camera DSLR</a:t>
            </a:r>
            <a:endParaRPr lang="en-US" dirty="0"/>
          </a:p>
        </p:txBody>
      </p:sp>
      <p:pic>
        <p:nvPicPr>
          <p:cNvPr id="4" name="Content Placeholder 3" descr="slr0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6400" y="1981200"/>
            <a:ext cx="6248400" cy="4038599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Snoot</a:t>
            </a:r>
            <a:endParaRPr lang="en-US" dirty="0"/>
          </a:p>
        </p:txBody>
      </p:sp>
      <p:pic>
        <p:nvPicPr>
          <p:cNvPr id="4" name="Content Placeholder 3" descr="snoot-98-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3947" y="1600200"/>
            <a:ext cx="6016106" cy="4525963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Batrey</a:t>
            </a:r>
            <a:r>
              <a:rPr lang="en-US" dirty="0" smtClean="0"/>
              <a:t> Grip</a:t>
            </a:r>
            <a:endParaRPr lang="en-US" dirty="0"/>
          </a:p>
        </p:txBody>
      </p:sp>
      <p:pic>
        <p:nvPicPr>
          <p:cNvPr id="4" name="Content Placeholder 3" descr="BG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133600"/>
            <a:ext cx="3581400" cy="3886200"/>
          </a:xfrm>
        </p:spPr>
      </p:pic>
      <p:pic>
        <p:nvPicPr>
          <p:cNvPr id="5" name="Picture 4" descr="Canon-EOS-40D-with-BG-E2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1981200"/>
            <a:ext cx="3333750" cy="36004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dirty="0" smtClean="0"/>
              <a:t>Aperture Range</a:t>
            </a:r>
            <a:endParaRPr lang="en-US" dirty="0"/>
          </a:p>
        </p:txBody>
      </p:sp>
      <p:pic>
        <p:nvPicPr>
          <p:cNvPr id="7" name="Content Placeholder 6" descr="camera-aperture-620x28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0" y="2209800"/>
            <a:ext cx="6629400" cy="34459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Lampu</a:t>
            </a:r>
            <a:r>
              <a:rPr lang="en-US" dirty="0" smtClean="0"/>
              <a:t> Studio</a:t>
            </a:r>
            <a:endParaRPr lang="en-US" dirty="0"/>
          </a:p>
        </p:txBody>
      </p:sp>
      <p:pic>
        <p:nvPicPr>
          <p:cNvPr id="4" name="Content Placeholder 3" descr="guide lampu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7800" y="2057401"/>
            <a:ext cx="6705600" cy="41148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Lightmeter</a:t>
            </a:r>
            <a:endParaRPr lang="en-US" dirty="0"/>
          </a:p>
        </p:txBody>
      </p:sp>
      <p:pic>
        <p:nvPicPr>
          <p:cNvPr id="4" name="Content Placeholder 3" descr="Lightmate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1752600"/>
            <a:ext cx="4038600" cy="4343400"/>
          </a:xfrm>
        </p:spPr>
      </p:pic>
      <p:pic>
        <p:nvPicPr>
          <p:cNvPr id="5" name="Content Placeholder 3" descr="Metering-Digital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2743200"/>
            <a:ext cx="3048000" cy="28956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Triger</a:t>
            </a:r>
            <a:endParaRPr lang="en-US" dirty="0"/>
          </a:p>
        </p:txBody>
      </p:sp>
      <p:pic>
        <p:nvPicPr>
          <p:cNvPr id="4" name="Content Placeholder 3" descr="triger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981200"/>
            <a:ext cx="3840163" cy="3840163"/>
          </a:xfrm>
        </p:spPr>
      </p:pic>
      <p:pic>
        <p:nvPicPr>
          <p:cNvPr id="5" name="Picture 4" descr="triger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2895600"/>
            <a:ext cx="2971800" cy="25908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Flash</a:t>
            </a:r>
            <a:endParaRPr lang="en-US" dirty="0"/>
          </a:p>
        </p:txBody>
      </p:sp>
      <p:pic>
        <p:nvPicPr>
          <p:cNvPr id="4" name="Content Placeholder 3" descr="flash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0385" y="1600200"/>
            <a:ext cx="7763230" cy="452596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pic>
        <p:nvPicPr>
          <p:cNvPr id="4" name="Content Placeholder 3" descr="images merah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524000"/>
            <a:ext cx="3738563" cy="4953000"/>
          </a:xfrm>
        </p:spPr>
      </p:pic>
      <p:pic>
        <p:nvPicPr>
          <p:cNvPr id="5" name="Picture 4" descr="ws1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828800"/>
            <a:ext cx="4171950" cy="43434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Moving Electric Background</a:t>
            </a:r>
            <a:endParaRPr lang="en-US" dirty="0"/>
          </a:p>
        </p:txBody>
      </p:sp>
      <p:pic>
        <p:nvPicPr>
          <p:cNvPr id="4" name="Content Placeholder 3" descr="moving_electric_background_6_bar (ceiling mount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7400" y="2286000"/>
            <a:ext cx="5181600" cy="3923506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34</Words>
  <Application>Microsoft Office PowerPoint</Application>
  <PresentationFormat>On-screen Show (4:3)</PresentationFormat>
  <Paragraphs>21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Kamera  &amp;  Studio</vt:lpstr>
      <vt:lpstr>Camera DSLR</vt:lpstr>
      <vt:lpstr>Aperture Range</vt:lpstr>
      <vt:lpstr>Lampu Studio</vt:lpstr>
      <vt:lpstr>Lightmeter</vt:lpstr>
      <vt:lpstr>Triger</vt:lpstr>
      <vt:lpstr>Flash</vt:lpstr>
      <vt:lpstr>Background</vt:lpstr>
      <vt:lpstr>Moving Electric Background</vt:lpstr>
      <vt:lpstr>Background Stand</vt:lpstr>
      <vt:lpstr>Standart Reflektor</vt:lpstr>
      <vt:lpstr>Umbrella Reflector</vt:lpstr>
      <vt:lpstr>Beauty Dish</vt:lpstr>
      <vt:lpstr>Bandoor</vt:lpstr>
      <vt:lpstr>Softbox</vt:lpstr>
      <vt:lpstr>Octabox</vt:lpstr>
      <vt:lpstr>Umbrella Oktagon</vt:lpstr>
      <vt:lpstr>Floor Light Box</vt:lpstr>
      <vt:lpstr>HoneyComb</vt:lpstr>
      <vt:lpstr>Snoot</vt:lpstr>
      <vt:lpstr>Batrey Grip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DASAR FOTOGRAFI</dc:title>
  <dc:creator>dwimaharani</dc:creator>
  <cp:lastModifiedBy>dwimaharani</cp:lastModifiedBy>
  <cp:revision>32</cp:revision>
  <dcterms:created xsi:type="dcterms:W3CDTF">2014-04-06T22:21:44Z</dcterms:created>
  <dcterms:modified xsi:type="dcterms:W3CDTF">2014-08-05T04:31:03Z</dcterms:modified>
</cp:coreProperties>
</file>