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80" r:id="rId24"/>
    <p:sldId id="278" r:id="rId25"/>
    <p:sldId id="279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9A8A28-6D98-4EFA-B3E5-86D8BCB84408}" type="datetimeFigureOut">
              <a:rPr lang="id-ID" smtClean="0"/>
              <a:pPr/>
              <a:t>27/10/2018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4582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PERILAKU FILSAFAT KOMUNIKASI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772400" cy="914400"/>
          </a:xfrm>
        </p:spPr>
        <p:txBody>
          <a:bodyPr>
            <a:normAutofit/>
          </a:bodyPr>
          <a:lstStyle/>
          <a:p>
            <a:pPr algn="ctr"/>
            <a:endParaRPr lang="id-ID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Kajian</a:t>
            </a:r>
            <a:r>
              <a:rPr lang="en-US" sz="3600" dirty="0" smtClean="0"/>
              <a:t> </a:t>
            </a:r>
            <a:r>
              <a:rPr lang="en-US" sz="3600" dirty="0" err="1" smtClean="0"/>
              <a:t>Epistemologi</a:t>
            </a:r>
            <a:r>
              <a:rPr lang="en-US" sz="3600" dirty="0" smtClean="0"/>
              <a:t>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? </a:t>
            </a:r>
            <a:endParaRPr lang="en-US" sz="2400" dirty="0" smtClean="0"/>
          </a:p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. Kita </a:t>
            </a:r>
            <a:r>
              <a:rPr lang="en-US" sz="2400" dirty="0" err="1" smtClean="0"/>
              <a:t>mengobservasi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mengenalnya</a:t>
            </a:r>
            <a:r>
              <a:rPr lang="en-US" sz="2400" dirty="0" smtClean="0"/>
              <a:t>.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walau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mengalaminya</a:t>
            </a:r>
            <a:r>
              <a:rPr lang="en-US" sz="2400" dirty="0" smtClean="0"/>
              <a:t>? </a:t>
            </a:r>
            <a:endParaRPr lang="en-US" sz="2400" dirty="0" smtClean="0"/>
          </a:p>
          <a:p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smtClean="0"/>
              <a:t>“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”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inheren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bicara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, 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“innate models” (</a:t>
            </a:r>
            <a:r>
              <a:rPr lang="en-US" sz="2400" dirty="0" err="1" smtClean="0"/>
              <a:t>bawaan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mengetest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dengar</a:t>
            </a:r>
            <a:endParaRPr lang="id-ID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?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? </a:t>
            </a:r>
            <a:r>
              <a:rPr lang="en-US" sz="2400" dirty="0" smtClean="0"/>
              <a:t>•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teoritisi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pendirian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universal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mengakui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teori-teori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(errors)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terungkap</a:t>
            </a:r>
            <a:r>
              <a:rPr lang="en-US" sz="2400" dirty="0" smtClean="0"/>
              <a:t>.</a:t>
            </a:r>
          </a:p>
          <a:p>
            <a:r>
              <a:rPr lang="sv-SE" sz="2400" dirty="0" smtClean="0"/>
              <a:t>Para relativist akan meminta kita untuk percaya bahwa pengetahuan tidak akan pernah pasti karena “realitas universal itu tidak ada”.</a:t>
            </a:r>
            <a:endParaRPr lang="id-ID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Mentalisme</a:t>
            </a:r>
            <a:r>
              <a:rPr lang="en-US" dirty="0" smtClean="0"/>
              <a:t> (</a:t>
            </a:r>
            <a:r>
              <a:rPr lang="en-US" dirty="0" err="1" smtClean="0"/>
              <a:t>rationalisme</a:t>
            </a:r>
            <a:r>
              <a:rPr lang="en-US" dirty="0" smtClean="0"/>
              <a:t>):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fundamental (ultimate faith)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Empirisme</a:t>
            </a:r>
            <a:r>
              <a:rPr lang="en-US" dirty="0" smtClean="0"/>
              <a:t>: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Konstruktivisme</a:t>
            </a:r>
            <a:r>
              <a:rPr lang="en-US" dirty="0" smtClean="0"/>
              <a:t>: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agar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pragmatis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memproyeksikan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dialaminya</a:t>
            </a:r>
            <a:r>
              <a:rPr lang="en-US" dirty="0" smtClean="0"/>
              <a:t>.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konstruktivis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dikonseptualisasikan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merekayasa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Konstruktivisme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: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Kita 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refleksi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otobiografi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 Kita 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konsekuensi-konsekuensi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. Kita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peristiwa-peristiwa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Dan </a:t>
            </a:r>
            <a:r>
              <a:rPr lang="en-US" sz="2400" dirty="0" err="1" smtClean="0"/>
              <a:t>otobiografi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dibagi-bagi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bagianbagian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, </a:t>
            </a:r>
            <a:r>
              <a:rPr lang="en-US" dirty="0" err="1" smtClean="0"/>
              <a:t>mengkategorikan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filosof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menyatakannya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eksplisit</a:t>
            </a:r>
            <a:r>
              <a:rPr lang="en-US" dirty="0" smtClean="0"/>
              <a:t>. • </a:t>
            </a:r>
            <a:r>
              <a:rPr lang="en-US" dirty="0" err="1" smtClean="0"/>
              <a:t>Beberapa</a:t>
            </a:r>
            <a:r>
              <a:rPr lang="en-US" dirty="0" smtClean="0"/>
              <a:t> yang lain </a:t>
            </a:r>
            <a:r>
              <a:rPr lang="en-US" dirty="0" err="1" smtClean="0"/>
              <a:t>mengklaim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orangorang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sensibilitas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mengeskpresikannya</a:t>
            </a:r>
            <a:r>
              <a:rPr lang="en-US" dirty="0" smtClean="0"/>
              <a:t>.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tacit (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Aksiologi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netral</a:t>
            </a:r>
            <a:r>
              <a:rPr lang="en-US" dirty="0" smtClean="0"/>
              <a:t>,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tercampur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smtClean="0"/>
              <a:t>bias</a:t>
            </a:r>
          </a:p>
          <a:p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smtClean="0"/>
              <a:t>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ajak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bicarakan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memengaruhi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diteliti</a:t>
            </a:r>
            <a:r>
              <a:rPr lang="en-US" sz="3200" dirty="0" smtClean="0"/>
              <a:t>?</a:t>
            </a:r>
            <a:endParaRPr lang="id-ID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keseharian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id-ID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dirancang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menuju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membangun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?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caracara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smtClean="0"/>
              <a:t>yang lain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instrumentalis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5029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Kaum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determinis</a:t>
            </a:r>
            <a:r>
              <a:rPr lang="en-US" sz="2400" dirty="0" smtClean="0"/>
              <a:t>: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kondisi-kondisi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reaktif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pasif</a:t>
            </a:r>
            <a:r>
              <a:rPr lang="en-US" sz="2400" dirty="0" smtClean="0"/>
              <a:t>.</a:t>
            </a:r>
          </a:p>
          <a:p>
            <a:endParaRPr lang="en-US" sz="2400" b="1" u="sng" dirty="0" smtClean="0"/>
          </a:p>
          <a:p>
            <a:r>
              <a:rPr lang="en-US" sz="2400" dirty="0" err="1" smtClean="0"/>
              <a:t>Kaum</a:t>
            </a:r>
            <a:r>
              <a:rPr lang="en-US" sz="2400" dirty="0" smtClean="0"/>
              <a:t> </a:t>
            </a:r>
            <a:r>
              <a:rPr lang="en-US" sz="2400" dirty="0" err="1" smtClean="0"/>
              <a:t>pragmatis</a:t>
            </a:r>
            <a:r>
              <a:rPr lang="en-US" sz="2400" dirty="0" smtClean="0"/>
              <a:t>: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;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,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 </a:t>
            </a:r>
            <a:r>
              <a:rPr lang="en-US" sz="2400" dirty="0" smtClean="0"/>
              <a:t>–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: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lain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</a:t>
            </a:r>
            <a:endParaRPr lang="en-US" sz="2400" b="1" u="sng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PARADIGMA</a:t>
            </a:r>
            <a:r>
              <a:rPr lang="en-US" sz="2400" dirty="0" smtClean="0"/>
              <a:t> </a:t>
            </a:r>
            <a:r>
              <a:rPr lang="en-US" sz="2400" dirty="0" smtClean="0"/>
              <a:t> ASPEK </a:t>
            </a:r>
            <a:r>
              <a:rPr lang="en-US" sz="2400" dirty="0" smtClean="0"/>
              <a:t>ONTOLOGI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Positif</a:t>
            </a:r>
            <a:r>
              <a:rPr lang="en-US" dirty="0" smtClean="0"/>
              <a:t>/</a:t>
            </a:r>
            <a:r>
              <a:rPr lang="en-US" dirty="0" err="1" smtClean="0"/>
              <a:t>Objektif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kaidahkaidah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universal,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probabilistik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standard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digeneralisasi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realisme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PARADIGMA  ASPEK ONTOLOGI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Subjektif</a:t>
            </a:r>
            <a:r>
              <a:rPr lang="en-US" dirty="0" smtClean="0"/>
              <a:t>-</a:t>
            </a:r>
            <a:r>
              <a:rPr lang="en-US" dirty="0" err="1" smtClean="0"/>
              <a:t>Konstruktivis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relative,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mental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PARADIGMA  ASPEK ONTOLOGI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Subjektif</a:t>
            </a:r>
            <a:r>
              <a:rPr lang="en-US" dirty="0" smtClean="0"/>
              <a:t>-</a:t>
            </a:r>
            <a:r>
              <a:rPr lang="en-US" dirty="0" err="1" smtClean="0"/>
              <a:t>Kritis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teramati</a:t>
            </a:r>
            <a:r>
              <a:rPr lang="en-US" dirty="0" smtClean="0"/>
              <a:t> (virtual reality)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semu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kekuatan-kekuatan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Epistemologi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Positif</a:t>
            </a:r>
            <a:r>
              <a:rPr lang="en-US" dirty="0" smtClean="0"/>
              <a:t>/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.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yang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bias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smtClean="0"/>
              <a:t>dualist-</a:t>
            </a:r>
            <a:r>
              <a:rPr lang="en-US" dirty="0" err="1" smtClean="0"/>
              <a:t>objektivist</a:t>
            </a:r>
            <a:r>
              <a:rPr lang="en-US" dirty="0" smtClean="0"/>
              <a:t> B. </a:t>
            </a:r>
            <a:r>
              <a:rPr lang="en-US" dirty="0" err="1" smtClean="0"/>
              <a:t>Subjektif-Konstruktif</a:t>
            </a:r>
            <a:r>
              <a:rPr lang="en-US" dirty="0" smtClean="0"/>
              <a:t> •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•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•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transaktionalist</a:t>
            </a:r>
            <a:r>
              <a:rPr lang="en-US" dirty="0" smtClean="0"/>
              <a:t> C. </a:t>
            </a:r>
            <a:r>
              <a:rPr lang="en-US" dirty="0" err="1" smtClean="0"/>
              <a:t>Subjektif</a:t>
            </a:r>
            <a:r>
              <a:rPr lang="en-US" dirty="0" smtClean="0"/>
              <a:t>-</a:t>
            </a:r>
            <a:r>
              <a:rPr lang="en-US" dirty="0" err="1" smtClean="0"/>
              <a:t>Kritis</a:t>
            </a:r>
            <a:r>
              <a:rPr lang="en-US" dirty="0" smtClean="0"/>
              <a:t> •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dijembatani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nilainilai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value-mediated findings. •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transaktionalist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Aksiologis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Positif</a:t>
            </a:r>
            <a:r>
              <a:rPr lang="en-US" dirty="0" smtClean="0"/>
              <a:t>/</a:t>
            </a:r>
            <a:r>
              <a:rPr lang="en-US" dirty="0" err="1" smtClean="0"/>
              <a:t>Objektif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moral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disinterested </a:t>
            </a:r>
            <a:r>
              <a:rPr lang="en-US" dirty="0" smtClean="0"/>
              <a:t>scientist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eksplanasi</a:t>
            </a:r>
            <a:r>
              <a:rPr lang="en-US" dirty="0" smtClean="0"/>
              <a:t>, </a:t>
            </a: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control </a:t>
            </a:r>
            <a:r>
              <a:rPr lang="en-US" dirty="0" err="1" smtClean="0"/>
              <a:t>realitas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Subjektif-Konstruktif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moral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takterpisahkan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passionate-participant, </a:t>
            </a:r>
            <a:r>
              <a:rPr lang="en-US" dirty="0" err="1" smtClean="0"/>
              <a:t>fasilitator</a:t>
            </a:r>
            <a:r>
              <a:rPr lang="en-US" dirty="0" smtClean="0"/>
              <a:t>, yang </a:t>
            </a:r>
            <a:r>
              <a:rPr lang="en-US" dirty="0" err="1" smtClean="0"/>
              <a:t>menjembatani</a:t>
            </a:r>
            <a:r>
              <a:rPr lang="en-US" dirty="0" smtClean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 err="1" smtClean="0"/>
              <a:t>subjektivitas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rekonstruksi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dialektis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Subjektif</a:t>
            </a:r>
            <a:r>
              <a:rPr lang="en-US" dirty="0" smtClean="0"/>
              <a:t>-</a:t>
            </a:r>
            <a:r>
              <a:rPr lang="en-US" dirty="0" err="1" smtClean="0"/>
              <a:t>Kritis</a:t>
            </a:r>
            <a:r>
              <a:rPr lang="en-US" dirty="0" smtClean="0"/>
              <a:t>: •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moral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takterpisahkan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•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intektual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,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daan</a:t>
            </a:r>
            <a:r>
              <a:rPr lang="en-US" dirty="0" smtClean="0"/>
              <a:t> </a:t>
            </a:r>
            <a:r>
              <a:rPr lang="en-US" dirty="0" err="1" smtClean="0"/>
              <a:t>aktivis</a:t>
            </a:r>
            <a:r>
              <a:rPr lang="en-US" dirty="0" smtClean="0"/>
              <a:t> •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transformasi</a:t>
            </a:r>
            <a:r>
              <a:rPr lang="en-US" dirty="0" smtClean="0"/>
              <a:t>, </a:t>
            </a:r>
            <a:r>
              <a:rPr lang="en-US" dirty="0" err="1" smtClean="0"/>
              <a:t>emansipasi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social empowerment.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percakapan</a:t>
            </a:r>
            <a:r>
              <a:rPr lang="en-US" sz="2800" dirty="0" smtClean="0"/>
              <a:t> Radford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Mahasiswanya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dirty="0" err="1" smtClean="0"/>
              <a:t>Bacaan</a:t>
            </a:r>
            <a:r>
              <a:rPr lang="en-US" dirty="0" smtClean="0"/>
              <a:t>: - </a:t>
            </a:r>
            <a:r>
              <a:rPr lang="en-US" dirty="0" err="1" smtClean="0"/>
              <a:t>Rachmat</a:t>
            </a:r>
            <a:r>
              <a:rPr lang="en-US" dirty="0" smtClean="0"/>
              <a:t> </a:t>
            </a:r>
            <a:r>
              <a:rPr lang="en-US" dirty="0" err="1" smtClean="0"/>
              <a:t>Kriyantono</a:t>
            </a:r>
            <a:r>
              <a:rPr lang="en-US" dirty="0" smtClean="0"/>
              <a:t> (2012). </a:t>
            </a:r>
            <a:r>
              <a:rPr lang="en-US" dirty="0" err="1" smtClean="0"/>
              <a:t>Etika</a:t>
            </a:r>
            <a:r>
              <a:rPr lang="en-US" dirty="0" smtClean="0"/>
              <a:t> &amp;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UB Press - West, R., &amp; Turner, L.H. (2007). Introducing communication theory: Analysis and application. NY: McGraw-Hill. - Littlejohn, S. W., &amp; Foss, K. (2008). Theories of human communication. California: Thomson Wadsworth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/>
          </a:bodyPr>
          <a:lstStyle/>
          <a:p>
            <a:r>
              <a:rPr lang="en-US" dirty="0" err="1" smtClean="0"/>
              <a:t>Keadaan</a:t>
            </a:r>
            <a:r>
              <a:rPr lang="en-US" dirty="0" smtClean="0"/>
              <a:t> (State)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kondisi-kondisi</a:t>
            </a:r>
            <a:r>
              <a:rPr lang="en-US" dirty="0" smtClean="0"/>
              <a:t> </a:t>
            </a:r>
            <a:r>
              <a:rPr lang="en-US" dirty="0" err="1" smtClean="0"/>
              <a:t>temporer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-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, </a:t>
            </a:r>
            <a:r>
              <a:rPr lang="en-US" dirty="0" err="1" smtClean="0"/>
              <a:t>setahun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. -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sz="2400" dirty="0" err="1" smtClean="0"/>
              <a:t>Sifat</a:t>
            </a:r>
            <a:r>
              <a:rPr lang="en-US" sz="2400" dirty="0" smtClean="0"/>
              <a:t> (traits) : -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kosisten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-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(inherent </a:t>
            </a:r>
            <a:r>
              <a:rPr lang="en-US" sz="2400" dirty="0" err="1" smtClean="0"/>
              <a:t>charakteristic</a:t>
            </a:r>
            <a:r>
              <a:rPr lang="en-US" sz="2400" dirty="0" smtClean="0"/>
              <a:t>)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,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. 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83880" cy="131064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semata-mata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individual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?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individual.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terisolasi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menginterpretasi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Unit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berpaham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(individual human life). </a:t>
            </a:r>
            <a:endParaRPr lang="id-ID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individual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?</a:t>
            </a:r>
            <a:endParaRPr lang="id-ID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3806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ilmuwan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</a:t>
            </a:r>
            <a:r>
              <a:rPr lang="en-US" sz="3200" dirty="0" err="1" smtClean="0"/>
              <a:t>fokus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unit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primer. </a:t>
            </a:r>
            <a:r>
              <a:rPr lang="en-US" sz="3200" dirty="0" err="1" smtClean="0"/>
              <a:t>Ilmuwan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percaya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dipahami</a:t>
            </a:r>
            <a:r>
              <a:rPr lang="en-US" sz="3200" dirty="0" smtClean="0"/>
              <a:t>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individu-individu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. </a:t>
            </a:r>
            <a:r>
              <a:rPr lang="en-US" sz="3200" dirty="0" err="1" smtClean="0"/>
              <a:t>Isu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ilmuwan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fokus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interaksi</a:t>
            </a:r>
            <a:r>
              <a:rPr lang="en-US" sz="3200" dirty="0" smtClean="0"/>
              <a:t>.</a:t>
            </a:r>
            <a:endParaRPr lang="id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990600"/>
            <a:ext cx="8183880" cy="518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kontekstual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filosof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universal. 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filosof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universal. •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filosof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kontekstual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digeneralisasikan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ONTOLOGI TEORI KOMUNIKASI</a:t>
            </a:r>
            <a:endParaRPr lang="id-ID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latin typeface="Cambria" pitchFamily="18" charset="0"/>
              </a:rPr>
              <a:t>Seseorang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membentuk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dibentuk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oleh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konteks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budaya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dimana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tinggal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r>
              <a:rPr lang="en-US" sz="2400" dirty="0" err="1" smtClean="0">
                <a:latin typeface="Cambria" pitchFamily="18" charset="0"/>
              </a:rPr>
              <a:t>Kondisi</a:t>
            </a:r>
            <a:r>
              <a:rPr lang="en-US" sz="2400" dirty="0" smtClean="0">
                <a:latin typeface="Cambria" pitchFamily="18" charset="0"/>
              </a:rPr>
              <a:t> mental (</a:t>
            </a:r>
            <a:r>
              <a:rPr lang="en-US" sz="2400" dirty="0" err="1" smtClean="0">
                <a:latin typeface="Cambria" pitchFamily="18" charset="0"/>
              </a:rPr>
              <a:t>kejiwaan</a:t>
            </a:r>
            <a:r>
              <a:rPr lang="en-US" sz="2400" dirty="0" smtClean="0">
                <a:latin typeface="Cambria" pitchFamily="18" charset="0"/>
              </a:rPr>
              <a:t>) </a:t>
            </a:r>
            <a:r>
              <a:rPr lang="en-US" sz="2400" dirty="0" err="1" smtClean="0">
                <a:latin typeface="Cambria" pitchFamily="18" charset="0"/>
              </a:rPr>
              <a:t>seseorang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tidak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terbentuk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beroperasi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sebuah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kekosongan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Kejiwaan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seseorang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selalu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ditentukan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oleh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sebuah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konteks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budaya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yang </a:t>
            </a:r>
            <a:r>
              <a:rPr lang="en-US" sz="2400" b="1" dirty="0" err="1" smtClean="0">
                <a:latin typeface="Cambria" pitchFamily="18" charset="0"/>
              </a:rPr>
              <a:t>juga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membantu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untuk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membuat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konteks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budaya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itu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sendiri</a:t>
            </a:r>
            <a:endParaRPr lang="en-US" sz="2400" b="1" dirty="0" smtClean="0">
              <a:latin typeface="Cambria" pitchFamily="18" charset="0"/>
            </a:endParaRPr>
          </a:p>
          <a:p>
            <a:r>
              <a:rPr lang="en-US" sz="2400" dirty="0" err="1" smtClean="0"/>
              <a:t>Bukan</a:t>
            </a:r>
            <a:r>
              <a:rPr lang="en-US" sz="2400" dirty="0" smtClean="0"/>
              <a:t> “covering laws”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. •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teori-teori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(practical necessity). •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eksak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fenoena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. •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realitas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alami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subjektif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khas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dikaji</a:t>
            </a:r>
            <a:r>
              <a:rPr lang="en-US" sz="2400" dirty="0" smtClean="0"/>
              <a:t>.</a:t>
            </a:r>
            <a:endParaRPr lang="id-ID" sz="24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Nonactional</a:t>
            </a:r>
            <a:r>
              <a:rPr lang="en-US" dirty="0" smtClean="0"/>
              <a:t> Theory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/>
              <a:t>Covering Laws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“Covering Laws”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;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.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terpadu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A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B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sebab-akibat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teori-teori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sebabakibat</a:t>
            </a:r>
            <a:r>
              <a:rPr lang="en-US" sz="2400" dirty="0" smtClean="0"/>
              <a:t> (causal necessity</a:t>
            </a:r>
            <a:r>
              <a:rPr lang="en-US" sz="2400" dirty="0" smtClean="0"/>
              <a:t>).</a:t>
            </a:r>
          </a:p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sebab-akibat</a:t>
            </a:r>
            <a:r>
              <a:rPr lang="en-US" sz="2400" dirty="0" smtClean="0"/>
              <a:t>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didahului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  <a:endParaRPr lang="id-ID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System Theory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Teori-teori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menegaskan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system. </a:t>
            </a: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,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sekedar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anggota-anggota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individual. •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polapola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komponenkomponen</a:t>
            </a:r>
            <a:r>
              <a:rPr lang="en-US" sz="2400" dirty="0" smtClean="0"/>
              <a:t> system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causal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practical necessity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teoritis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umum</a:t>
            </a:r>
            <a:r>
              <a:rPr lang="en-US" sz="2400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850</TotalTime>
  <Words>1763</Words>
  <Application>Microsoft Office PowerPoint</Application>
  <PresentationFormat>On-screen Show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PERILAKU FILSAFAT KOMUNIKASI</vt:lpstr>
      <vt:lpstr>Slide 2</vt:lpstr>
      <vt:lpstr>Slide 3</vt:lpstr>
      <vt:lpstr>pengalaman manusia semata-mata bersifat individual atau sosial?</vt:lpstr>
      <vt:lpstr>pengalaman manusia semata-mata bersifat individual atau sosial?</vt:lpstr>
      <vt:lpstr>Slide 6</vt:lpstr>
      <vt:lpstr>ONTOLOGI TEORI KOMUNIKASI</vt:lpstr>
      <vt:lpstr>Nonactional Theory  atau Covering Laws</vt:lpstr>
      <vt:lpstr>System Theory</vt:lpstr>
      <vt:lpstr>Kajian Epistemologi Ilmu Komunikasi</vt:lpstr>
      <vt:lpstr>Apakah pengetahuan  dapat dianggap pasti?</vt:lpstr>
      <vt:lpstr>Melalui proses apa  pengetahuan dibangun?</vt:lpstr>
      <vt:lpstr>Slide 13</vt:lpstr>
      <vt:lpstr>Slide 14</vt:lpstr>
      <vt:lpstr>Apakah pengetahuan dipahami sebagian atau sebagai keseluruhan?</vt:lpstr>
      <vt:lpstr>Sejauh mana pengetahuan bersifat eksplisit?</vt:lpstr>
      <vt:lpstr>Kajian Aksiologi Ilmu Komunikasi</vt:lpstr>
      <vt:lpstr>Apakah proses penelitian memengaruhi apa yang diteliti?</vt:lpstr>
      <vt:lpstr>Apakah penelitian dirancang untuk menuju perubahan sosial atau hanya untuk membangun pengetahuan?</vt:lpstr>
      <vt:lpstr>PARADIGMA  ASPEK ONTOLOGI </vt:lpstr>
      <vt:lpstr>PARADIGMA  ASPEK ONTOLOGI </vt:lpstr>
      <vt:lpstr>PARADIGMA  ASPEK ONTOLOGI </vt:lpstr>
      <vt:lpstr>Aspek Epistemologi</vt:lpstr>
      <vt:lpstr>Aspek Aksiologis</vt:lpstr>
      <vt:lpstr>Contoh percakapan Radford dengan Mahasiswanya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Hermeneutic Discourse of Communication :  The Genuine Conversation</dc:title>
  <dc:creator>admin</dc:creator>
  <cp:lastModifiedBy>ANI</cp:lastModifiedBy>
  <cp:revision>33</cp:revision>
  <dcterms:created xsi:type="dcterms:W3CDTF">2015-01-21T05:35:37Z</dcterms:created>
  <dcterms:modified xsi:type="dcterms:W3CDTF">2018-10-27T00:08:45Z</dcterms:modified>
</cp:coreProperties>
</file>