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519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23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22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131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068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96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04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66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1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7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0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A1F9A0-18DA-4092-A723-05850AFE16CF}" type="datetimeFigureOut">
              <a:rPr lang="en-US" smtClean="0"/>
              <a:pPr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F0B7B1-48A7-4F25-826F-9D04FAB031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6297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RASIONALISME DAN EMPIRISME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Materi Diskusi</a:t>
            </a:r>
          </a:p>
          <a:p>
            <a:r>
              <a:rPr lang="en-US" smtClean="0"/>
              <a:t>Filsafat Ilmu Komunikasi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1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Rasionalisme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atau fakta tidak begitu penting bagi munculnya pengetahuan, walaupun mungkin berguna.</a:t>
            </a:r>
          </a:p>
          <a:p>
            <a:r>
              <a:rPr lang="en-US" smtClean="0"/>
              <a:t>Kemampuan akal budi lebih ditekankan untuk menarik kesimpulan dari prinsip umum tertentu yang sudah ada dibenaknya.</a:t>
            </a:r>
          </a:p>
          <a:p>
            <a:r>
              <a:rPr lang="en-US" smtClean="0"/>
              <a:t>Logika silogisme menjadi penting.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52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Sama halnya dengan rasionalisme, empirisisme pun mempertanyakan:</a:t>
            </a:r>
          </a:p>
          <a:p>
            <a:pPr lvl="1"/>
            <a:r>
              <a:rPr lang="en-US" smtClean="0"/>
              <a:t>Bagaimana kita bisa sampai pada pengetahuan yang pasti dan benar?</a:t>
            </a:r>
          </a:p>
          <a:p>
            <a:r>
              <a:rPr lang="en-US" smtClean="0"/>
              <a:t>Empirisisme adalah paham filosofis yang mengatakan sumber satu-satunya bagi pengetahuan manusia adalah pengalaman.</a:t>
            </a:r>
          </a:p>
          <a:p>
            <a:pPr lvl="1"/>
            <a:r>
              <a:rPr lang="en-US" smtClean="0"/>
              <a:t>Pengetahuan yang benar diperoleh melalui data dan fakta yang ditangkap oleh pancaindera.</a:t>
            </a:r>
          </a:p>
          <a:p>
            <a:pPr lvl="1"/>
            <a:r>
              <a:rPr lang="en-US" smtClean="0"/>
              <a:t>Pengalaman dan pengamatan pancaindera memberi data dan fakta bagi pengetahuan kita.</a:t>
            </a:r>
          </a:p>
          <a:p>
            <a:pPr lvl="1"/>
            <a:r>
              <a:rPr lang="en-US" smtClean="0"/>
              <a:t>Semua konsep dan ide yang kita anggap benar bersumber dari pengalaman kita dengan obyek yang ditangkap melalui pancaindera.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00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Semua pengetahuan manusia bersifat empiris.</a:t>
            </a:r>
          </a:p>
          <a:p>
            <a:r>
              <a:rPr lang="en-US" smtClean="0"/>
              <a:t>Pengetahuan yang pasti benar adalah pengetahuan inderawi.</a:t>
            </a:r>
          </a:p>
          <a:p>
            <a:r>
              <a:rPr lang="en-US" smtClean="0"/>
              <a:t>Penelitian untuk mengumpulkan fakta dan data merupakan titik tolak dari pengetahuan manusia.</a:t>
            </a:r>
          </a:p>
          <a:p>
            <a:r>
              <a:rPr lang="en-US" smtClean="0"/>
              <a:t>Pancaindera lebih penting dari akal budi.</a:t>
            </a:r>
          </a:p>
          <a:p>
            <a:pPr lvl="1"/>
            <a:r>
              <a:rPr lang="en-US" smtClean="0"/>
              <a:t>1) Semua proposisi merupakan hasil laporan dari pengalaman.</a:t>
            </a:r>
          </a:p>
          <a:p>
            <a:pPr lvl="1"/>
            <a:r>
              <a:rPr lang="en-US" smtClean="0"/>
              <a:t>2) Tidak ada konsep atau ide apa pun tentang sesuatu kecuali yang berasal dari pengalaman.</a:t>
            </a:r>
          </a:p>
          <a:p>
            <a:pPr lvl="1"/>
            <a:r>
              <a:rPr lang="en-US" smtClean="0"/>
              <a:t>3) Akal budi hanya bisa berfungsi kalau memiliki acuan ke realitas/pengalaman.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877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John Locke:</a:t>
            </a:r>
          </a:p>
          <a:p>
            <a:pPr lvl="1"/>
            <a:r>
              <a:rPr lang="en-US" smtClean="0"/>
              <a:t>Semua konsep/ide yang mengungkapkan pengetahuan manusia  sesungguhnya berasal dari pengalaman.</a:t>
            </a:r>
          </a:p>
          <a:p>
            <a:pPr lvl="1"/>
            <a:r>
              <a:rPr lang="en-US" smtClean="0"/>
              <a:t>Konsep/ide diperoleh melalui pancaindera.</a:t>
            </a:r>
          </a:p>
          <a:p>
            <a:r>
              <a:rPr lang="en-US" smtClean="0"/>
              <a:t>Rasionalisme: manusia dilahirkan dengan ide-ide bawaan yang bersifat mutlak.</a:t>
            </a:r>
          </a:p>
          <a:p>
            <a:r>
              <a:rPr lang="en-US" smtClean="0"/>
              <a:t>Manusia dilahirkan ke dunia seperti kertas putih yang kosong, tanpa ide atau konsep apa pun.</a:t>
            </a:r>
          </a:p>
          <a:p>
            <a:pPr lvl="1"/>
            <a:r>
              <a:rPr lang="en-US" smtClean="0"/>
              <a:t>Jiwa manusia seperti tabula rasa.</a:t>
            </a:r>
          </a:p>
          <a:p>
            <a:pPr lvl="1"/>
            <a:r>
              <a:rPr lang="en-US" smtClean="0"/>
              <a:t>Kalau kita memiliki konsep atau ide tertentu tentang dunia, maka harus dianggap sebagai ide yang keliru.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08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John Locke ingin menjawab dua pertanyaan pokok:</a:t>
            </a:r>
          </a:p>
          <a:p>
            <a:pPr lvl="1"/>
            <a:r>
              <a:rPr lang="en-US" smtClean="0"/>
              <a:t>1) Dari mana kita memeroleh ide-ide tentang sesuatu?.</a:t>
            </a:r>
          </a:p>
          <a:p>
            <a:pPr lvl="1"/>
            <a:r>
              <a:rPr lang="en-US" smtClean="0"/>
              <a:t>2) Apakah kita bisa mengandalkan pancaindera untuk sampai pada pengetahuan?.</a:t>
            </a:r>
          </a:p>
          <a:p>
            <a:r>
              <a:rPr lang="en-US" smtClean="0"/>
              <a:t>Semua konsep, pemikiran, dan ide kita bersumber dari apa yang ditangkap melalui pancaindera.</a:t>
            </a:r>
          </a:p>
          <a:p>
            <a:r>
              <a:rPr lang="en-US" smtClean="0"/>
              <a:t>Sebelum kita menangkap sesuatu dengan pancaindera, akal budi berada dalam keadaan kosong, tanpa isi apa pun.</a:t>
            </a:r>
          </a:p>
          <a:p>
            <a:r>
              <a:rPr lang="en-US" smtClean="0"/>
              <a:t>Akal budi hanya bisa mengetahui sesuatu, karena mendapat informasi melalui pancaindera.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584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John Locke membedakan 2 macam ide: ide sederhana dan ide kompleks.</a:t>
            </a:r>
          </a:p>
          <a:p>
            <a:r>
              <a:rPr lang="en-US" smtClean="0"/>
              <a:t>Ide sederhana:</a:t>
            </a:r>
          </a:p>
          <a:p>
            <a:pPr lvl="1"/>
            <a:r>
              <a:rPr lang="en-US" smtClean="0"/>
              <a:t>Apa yang kita tangkap melalui penciuman, penglihatan, rabaan,  dan semacamnya.</a:t>
            </a:r>
          </a:p>
          <a:p>
            <a:pPr lvl="1"/>
            <a:r>
              <a:rPr lang="en-US" smtClean="0"/>
              <a:t>Manis, kasar, hitam, besar, kecil, dan semacamnya.</a:t>
            </a:r>
          </a:p>
          <a:p>
            <a:r>
              <a:rPr lang="en-US" smtClean="0"/>
              <a:t>Akal budi tidak hanya menerima secara pasif ide-ide tersebut.</a:t>
            </a:r>
          </a:p>
          <a:p>
            <a:pPr lvl="1"/>
            <a:r>
              <a:rPr lang="en-US" smtClean="0"/>
              <a:t>Akal budi mengolah lebih lanjut dengan memikirkan, meragukan, mempertanyakan, dan menggolongkap apa yang diberikan pancaindera.</a:t>
            </a:r>
          </a:p>
          <a:p>
            <a:pPr lvl="1"/>
            <a:r>
              <a:rPr lang="en-US" smtClean="0"/>
              <a:t>Refleksi memungkinkan hadirnya ide-ide yang lebih kompleks dari ide sederhana.</a:t>
            </a:r>
          </a:p>
        </p:txBody>
      </p:sp>
    </p:spTree>
    <p:extLst>
      <p:ext uri="{BB962C8B-B14F-4D97-AF65-F5344CB8AC3E}">
        <p14:creationId xmlns:p14="http://schemas.microsoft.com/office/powerpoint/2010/main" xmlns="" val="3644545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Ide sederhana yang ditangkap melalui pancaindera tidak bisa keliru.</a:t>
            </a:r>
          </a:p>
          <a:p>
            <a:r>
              <a:rPr lang="en-US" smtClean="0"/>
              <a:t>Ide kompleks sebagai hasil refleksi (olah pikir akal budi) bisa keliru.</a:t>
            </a:r>
          </a:p>
          <a:p>
            <a:r>
              <a:rPr lang="en-US" smtClean="0"/>
              <a:t>John Locke membedakan kualitas primer dan sekunder tentang obyek.</a:t>
            </a:r>
          </a:p>
          <a:p>
            <a:pPr lvl="1"/>
            <a:r>
              <a:rPr lang="en-US" smtClean="0"/>
              <a:t>Kualitas primer mencakup berat, gerak, luas, dan jumlah.</a:t>
            </a:r>
          </a:p>
          <a:p>
            <a:pPr lvl="1"/>
            <a:r>
              <a:rPr lang="en-US" smtClean="0"/>
              <a:t>Kualitas sekunder mencakup rasa, warna, panas-dingin, dan semacamnya.</a:t>
            </a:r>
          </a:p>
          <a:p>
            <a:r>
              <a:rPr lang="en-US" smtClean="0"/>
              <a:t>Kita hanya bisa sampai pada pengetahuan yang pasti dalam kaitan dengan kualitas primer obyek.</a:t>
            </a:r>
          </a:p>
          <a:p>
            <a:r>
              <a:rPr lang="en-US" smtClean="0"/>
              <a:t>Pengetahuan tentang kualitas primer adalah pengetahuan obyektif tentang obyek apa adanya.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962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David Hume:</a:t>
            </a:r>
          </a:p>
          <a:p>
            <a:pPr lvl="1"/>
            <a:r>
              <a:rPr lang="en-US" smtClean="0"/>
              <a:t>Menganut paham empirisme: semua pengetahuan berasal dari pengalam inderawi.</a:t>
            </a:r>
          </a:p>
          <a:p>
            <a:pPr lvl="1"/>
            <a:r>
              <a:rPr lang="en-US" smtClean="0"/>
              <a:t>Melalui naluri alamiah, manusia bisa mencapai kepastian pengetahuan.</a:t>
            </a:r>
          </a:p>
          <a:p>
            <a:r>
              <a:rPr lang="en-US" smtClean="0"/>
              <a:t>Mirip dengan pendapat Locke, Hume membedakan dua proses mental dalam diri manusia.</a:t>
            </a:r>
          </a:p>
          <a:p>
            <a:pPr lvl="1"/>
            <a:r>
              <a:rPr lang="en-US" smtClean="0"/>
              <a:t>1) Kesan (impresi): pencerapan pancaindera yang lebih hidup dan langsung.</a:t>
            </a:r>
          </a:p>
          <a:p>
            <a:pPr lvl="1"/>
            <a:r>
              <a:rPr lang="en-US" smtClean="0"/>
              <a:t>2) Ide yang kurang hidup dan kurang langsung.</a:t>
            </a:r>
          </a:p>
          <a:p>
            <a:r>
              <a:rPr lang="en-US" smtClean="0"/>
              <a:t>Impresi memunculkan ide sederhana.</a:t>
            </a:r>
          </a:p>
          <a:p>
            <a:r>
              <a:rPr lang="en-US" smtClean="0"/>
              <a:t>Dari ide sederhana, akal budi manusia mampu melahirkan ide-ide majemuk.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511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Ide-ide (sederhana dan majemuk) meskipun berbeda, namun bisa diolah oleh akal  budi menjadi  ide yang saling terkait.</a:t>
            </a:r>
          </a:p>
          <a:p>
            <a:r>
              <a:rPr lang="en-US" smtClean="0"/>
              <a:t>Hukum Asosiasi:</a:t>
            </a:r>
          </a:p>
          <a:p>
            <a:pPr lvl="1"/>
            <a:r>
              <a:rPr lang="en-US" smtClean="0"/>
              <a:t>1) Prinsip kemiripan: ide tentang suatu obyek cenderung melahirkan obyek lainnya yang serupa.</a:t>
            </a:r>
          </a:p>
          <a:p>
            <a:pPr lvl="1"/>
            <a:r>
              <a:rPr lang="en-US" smtClean="0"/>
              <a:t>2) Prinsip kontinuitas dalam tempat dan waktu: kecenderungan untuk mengingat suatu hal yang memiliki keterkaitan dengan hal yang lain.</a:t>
            </a:r>
          </a:p>
          <a:p>
            <a:pPr lvl="1"/>
            <a:r>
              <a:rPr lang="en-US" smtClean="0"/>
              <a:t>3) Prinsip sebab-akibat: ide yang satu memunculkan ide yang lain tentang sebab atau akibat dari peristiwa tersebut.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180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Immanuel Kant:</a:t>
            </a:r>
          </a:p>
          <a:p>
            <a:pPr lvl="1"/>
            <a:r>
              <a:rPr lang="en-US" smtClean="0"/>
              <a:t>Filsuf yang “mendamaikan” rasionalisme dengan empirisisme.</a:t>
            </a:r>
          </a:p>
          <a:p>
            <a:pPr lvl="1"/>
            <a:r>
              <a:rPr lang="en-US" smtClean="0"/>
              <a:t>Kedua pandangan tersebut berat sebelah, sehingga hanya setengahnya yang benar.</a:t>
            </a:r>
          </a:p>
          <a:p>
            <a:pPr lvl="1"/>
            <a:r>
              <a:rPr lang="en-US" smtClean="0"/>
              <a:t>Pancaindera dan akal budi berperan bagi lahirnya pengetahuan manusia.</a:t>
            </a:r>
          </a:p>
          <a:p>
            <a:pPr lvl="1"/>
            <a:r>
              <a:rPr lang="en-US" smtClean="0"/>
              <a:t>Mengalami “dunia” dan berpikir tentang “dunia” sesungguhnya berkaitan satu sama lain.</a:t>
            </a:r>
          </a:p>
          <a:p>
            <a:r>
              <a:rPr lang="en-US" smtClean="0"/>
              <a:t>Ada dua unsur yang ikut melahirkan pengetahuan manusia.</a:t>
            </a:r>
          </a:p>
          <a:p>
            <a:pPr lvl="1"/>
            <a:r>
              <a:rPr lang="en-US" smtClean="0"/>
              <a:t>1) Kondisi eksternal manusia yang menyangkut benda-benda yang tidak bisa diketahui sebelum ditangkap oleh pancaindera (obyek material).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32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Pengantar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Skeptisime beranggapan bahwa pengetahuan mustahil dicapai.</a:t>
            </a:r>
          </a:p>
          <a:p>
            <a:r>
              <a:rPr lang="en-US" smtClean="0"/>
              <a:t>Inti persoalannya adalah bagaimana kita tahu secara pasti tentang sesuatu.</a:t>
            </a:r>
          </a:p>
          <a:p>
            <a:r>
              <a:rPr lang="en-US" smtClean="0"/>
              <a:t>Persoalan ini dijawab secara berbeda oleh dua aliran pemikiran: rasionalisme dan empirisisme.</a:t>
            </a:r>
          </a:p>
          <a:p>
            <a:r>
              <a:rPr lang="en-US" smtClean="0"/>
              <a:t>Rasionalisme (Filsafat Kontinental).</a:t>
            </a:r>
          </a:p>
          <a:p>
            <a:pPr lvl="1"/>
            <a:r>
              <a:rPr lang="en-US" smtClean="0"/>
              <a:t>Tokoh: Rene Descartes, W.G. Leibniz, Barukh Spinoza.</a:t>
            </a:r>
          </a:p>
          <a:p>
            <a:r>
              <a:rPr lang="en-US" smtClean="0"/>
              <a:t>Empirisisme (Filsafat Inggris).</a:t>
            </a:r>
          </a:p>
          <a:p>
            <a:pPr lvl="1"/>
            <a:r>
              <a:rPr lang="en-US" smtClean="0"/>
              <a:t>Tokoh: John Locke, David Hume, Berkeley.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3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Empirisisme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Benda sebagaimana yang ditangkap pancaindera dan hanya diketahui melalui pancaindera.</a:t>
            </a:r>
          </a:p>
          <a:p>
            <a:pPr lvl="1"/>
            <a:r>
              <a:rPr lang="en-US" smtClean="0"/>
              <a:t>2) Kondisi internal dalam diri manusia, menyangkut kategori ruang dan waktu  serta hukum sebab akibat (obyek formal pengetahuan).</a:t>
            </a:r>
          </a:p>
          <a:p>
            <a:pPr lvl="1"/>
            <a:r>
              <a:rPr lang="en-US" smtClean="0"/>
              <a:t>Obyek sebagaimana yang ditangkap secara apriori dengan akal budi manusia.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23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Apriori &amp; Aposteriori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Apriori: “dari yang lebih dulu atau sebelum”.</a:t>
            </a:r>
          </a:p>
          <a:p>
            <a:r>
              <a:rPr lang="en-US" smtClean="0"/>
              <a:t>Aposteriori: “dari apa yang sesudahnya”.</a:t>
            </a:r>
          </a:p>
          <a:p>
            <a:r>
              <a:rPr lang="en-US" smtClean="0"/>
              <a:t>Leibniz:</a:t>
            </a:r>
          </a:p>
          <a:p>
            <a:pPr lvl="1"/>
            <a:r>
              <a:rPr lang="en-US" smtClean="0"/>
              <a:t>Mengetahui realitas secara aposteriori berarti mengetahuinya berdasarkan apa yang ditemukan secara aktual (melalui pancaindera).</a:t>
            </a:r>
          </a:p>
          <a:p>
            <a:pPr lvl="1"/>
            <a:r>
              <a:rPr lang="en-US" smtClean="0"/>
              <a:t>Mengetahui realitas secara apriori adalah mengetahuinya dengan mengenakan sebab pada realitas itu.</a:t>
            </a:r>
          </a:p>
          <a:p>
            <a:pPr lvl="1"/>
            <a:r>
              <a:rPr lang="en-US" smtClean="0"/>
              <a:t>Mengetahui sesuatu secara apriori adalah dengan memahami apa yang menjadi sebabnya.</a:t>
            </a:r>
          </a:p>
          <a:p>
            <a:r>
              <a:rPr lang="en-US" smtClean="0"/>
              <a:t>Kebenaran aposteriori berasal dari fakta.</a:t>
            </a:r>
          </a:p>
          <a:p>
            <a:r>
              <a:rPr lang="en-US" smtClean="0"/>
              <a:t>Kebenaran apriori berasal dari akal budi.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779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Apriori &amp; Aposteriori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Kebenaran apriori:</a:t>
            </a:r>
          </a:p>
          <a:p>
            <a:pPr lvl="1"/>
            <a:r>
              <a:rPr lang="en-US" smtClean="0"/>
              <a:t>Dibuktikan dengan melihat keterkaitannya dengan proposisi yang sama.</a:t>
            </a:r>
          </a:p>
          <a:p>
            <a:r>
              <a:rPr lang="en-US" smtClean="0"/>
              <a:t>Kebenaran aposteriori:</a:t>
            </a:r>
          </a:p>
          <a:p>
            <a:pPr lvl="1"/>
            <a:r>
              <a:rPr lang="en-US" smtClean="0"/>
              <a:t>Hanya bisa dilihat sebagai benar berdasarkan pengalaman.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525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dikaitka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Rasionalisme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smtClean="0"/>
              <a:t>empirisme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Pengantar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Rasionalisme:</a:t>
            </a:r>
          </a:p>
          <a:p>
            <a:pPr lvl="1"/>
            <a:r>
              <a:rPr lang="en-US" smtClean="0"/>
              <a:t>Kita dapat sampai pada pengetahuan yang pasti hanya mengandalkan akal budi.</a:t>
            </a:r>
          </a:p>
          <a:p>
            <a:r>
              <a:rPr lang="en-US" smtClean="0"/>
              <a:t>Empirisisme:</a:t>
            </a:r>
          </a:p>
          <a:p>
            <a:pPr lvl="1"/>
            <a:r>
              <a:rPr lang="en-US" smtClean="0"/>
              <a:t>Kita bisa sampai pada pengetahuan yang pasti dengan mengandalkan pancaindera kita yang memberi kita informasi tentang obyek tertentu.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0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Rasionalisme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Inti pandangan rasionalisme:</a:t>
            </a:r>
          </a:p>
          <a:p>
            <a:pPr lvl="1"/>
            <a:r>
              <a:rPr lang="en-US" smtClean="0"/>
              <a:t>Dengan menggunakan akal kita bisa sampai pada pengetahuan yang sebenarnya.</a:t>
            </a:r>
          </a:p>
          <a:p>
            <a:pPr lvl="2"/>
            <a:r>
              <a:rPr lang="en-US" smtClean="0"/>
              <a:t>Pengetahuan yang tidak mungkin salah.</a:t>
            </a:r>
          </a:p>
          <a:p>
            <a:pPr lvl="1"/>
            <a:r>
              <a:rPr lang="en-US" smtClean="0"/>
              <a:t>Sumber pengetahuan satu-satunya adalah akal budi manusia.</a:t>
            </a:r>
          </a:p>
          <a:p>
            <a:pPr lvl="1"/>
            <a:r>
              <a:rPr lang="en-US" smtClean="0"/>
              <a:t>Akal budi yang yang memberi pengetahuan yang pasti benar tentang sesuatu.</a:t>
            </a:r>
          </a:p>
          <a:p>
            <a:pPr lvl="1"/>
            <a:r>
              <a:rPr lang="en-US" smtClean="0"/>
              <a:t>Kaum rasionalis menolak anggapan bahwa kita bisa menemukan pengetahuan melalui pancaindera kita.</a:t>
            </a:r>
          </a:p>
          <a:p>
            <a:pPr lvl="1"/>
            <a:r>
              <a:rPr lang="en-US" smtClean="0"/>
              <a:t>Akal budi sudah cukup memberi pemahaman bagi kita.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8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Rasionalisme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Plato:</a:t>
            </a:r>
          </a:p>
          <a:p>
            <a:pPr lvl="1"/>
            <a:r>
              <a:rPr lang="en-US" smtClean="0"/>
              <a:t>Satu-satunya pengetahuan sejati adalah </a:t>
            </a:r>
            <a:r>
              <a:rPr lang="en-US" i="1" smtClean="0"/>
              <a:t>episteme.</a:t>
            </a:r>
            <a:endParaRPr lang="en-US" smtClean="0"/>
          </a:p>
          <a:p>
            <a:pPr lvl="1"/>
            <a:r>
              <a:rPr lang="en-US" smtClean="0"/>
              <a:t>Pengetahuan tunggal dan tidak berubah sesuai dengan Ide Abadi.</a:t>
            </a:r>
          </a:p>
          <a:p>
            <a:pPr lvl="1"/>
            <a:r>
              <a:rPr lang="en-US" smtClean="0"/>
              <a:t>Di dunia yang fana ini, hanya ada bayangan dari ide yang abadi.</a:t>
            </a:r>
          </a:p>
          <a:p>
            <a:pPr lvl="2"/>
            <a:r>
              <a:rPr lang="en-US" smtClean="0"/>
              <a:t>Bayangan bermacam-macam dan berubah-ubah.</a:t>
            </a:r>
          </a:p>
          <a:p>
            <a:pPr lvl="2"/>
            <a:r>
              <a:rPr lang="en-US" smtClean="0"/>
              <a:t>Apabila manusia melihat bayangan itu, ia teringat akan Ide Abadi.</a:t>
            </a:r>
          </a:p>
          <a:p>
            <a:pPr lvl="1"/>
            <a:r>
              <a:rPr lang="en-US" smtClean="0"/>
              <a:t>Pengetahuan, menurut Plato, adalah hasil ingatan yang melekat pada manusia.</a:t>
            </a:r>
          </a:p>
          <a:p>
            <a:pPr lvl="1"/>
            <a:r>
              <a:rPr lang="en-US" smtClean="0"/>
              <a:t>Pengetahuan adalah pengenalan kembali akan hal yang sudah diketahui dalam Ide Abadi.</a:t>
            </a:r>
          </a:p>
          <a:p>
            <a:pPr lvl="2"/>
            <a:r>
              <a:rPr lang="en-US" smtClean="0"/>
              <a:t>Untuk sampai pada pengetahuan sejati, kita mengandalkan akal budi yang sudah mengenal Ide Abadi.</a:t>
            </a:r>
          </a:p>
        </p:txBody>
      </p:sp>
    </p:spTree>
    <p:extLst>
      <p:ext uri="{BB962C8B-B14F-4D97-AF65-F5344CB8AC3E}">
        <p14:creationId xmlns:p14="http://schemas.microsoft.com/office/powerpoint/2010/main" xmlns="" val="2657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Rasionalisme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Rene Descartes:</a:t>
            </a:r>
          </a:p>
          <a:p>
            <a:pPr lvl="1"/>
            <a:r>
              <a:rPr lang="en-US" smtClean="0"/>
              <a:t>Penerus sikap kaum skeptis supaya kita perlu meragukan semua keyakinan dan pengetahuan, bahkan meragukan apa saja.</a:t>
            </a:r>
          </a:p>
          <a:p>
            <a:pPr lvl="1"/>
            <a:r>
              <a:rPr lang="en-US" smtClean="0"/>
              <a:t>Metode filsafat yang paling tepat.</a:t>
            </a:r>
          </a:p>
          <a:p>
            <a:pPr lvl="1"/>
            <a:r>
              <a:rPr lang="en-US" smtClean="0"/>
              <a:t>Kita perlu meragukan segala sesuatu sampai kita mempunyai ide yang jelas dan tepat (</a:t>
            </a:r>
            <a:r>
              <a:rPr lang="en-US" i="1" smtClean="0"/>
              <a:t>clara et distincta</a:t>
            </a:r>
            <a:r>
              <a:rPr lang="en-US" smtClean="0"/>
              <a:t>).</a:t>
            </a:r>
          </a:p>
          <a:p>
            <a:pPr lvl="2"/>
            <a:r>
              <a:rPr lang="en-US" smtClean="0"/>
              <a:t>Kita meragukan untuk sementara waktu apa saja yang tidak bisa dilihat dengan terang akal budi sebagai yang pasti benar dan tidak diragukan lagi.</a:t>
            </a:r>
          </a:p>
          <a:p>
            <a:pPr lvl="2"/>
            <a:r>
              <a:rPr lang="en-US" smtClean="0"/>
              <a:t>Keraguan metodis: alat untukmenyingkirkan semua prasangka, tebakan, dan dugaan.</a:t>
            </a:r>
          </a:p>
          <a:p>
            <a:pPr lvl="2"/>
            <a:r>
              <a:rPr lang="en-US" smtClean="0"/>
              <a:t>Hanya akal budi yang dapat membuktikan bahwa ada dasar bagi pengetahuan manusia.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6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Rasionalisme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Jika apa yang ditangkap oleh pancaindera telah dilihat melalui akal budi sebagai pasti,</a:t>
            </a:r>
          </a:p>
          <a:p>
            <a:pPr lvl="1"/>
            <a:r>
              <a:rPr lang="en-US" smtClean="0"/>
              <a:t>maka apa yang ditangkap pancaindera bisa diterima sebagai pengetahuan.</a:t>
            </a:r>
          </a:p>
          <a:p>
            <a:r>
              <a:rPr lang="en-US" smtClean="0"/>
              <a:t>Semakin jelas ide tersebut dalam akal budi, semakin ide tersebut sesuai dengan realitas.</a:t>
            </a:r>
          </a:p>
          <a:p>
            <a:r>
              <a:rPr lang="en-US" smtClean="0"/>
              <a:t>Kita harus meragukan segala sesuatu yang kita tangkap dengan pancaindera sampai akhirnya kita tidak bisa lagi meragukan hal itu.</a:t>
            </a:r>
          </a:p>
          <a:p>
            <a:r>
              <a:rPr lang="en-US" smtClean="0"/>
              <a:t>Semua yang diragukan disingkirkan sampai kita mengetahui sesuatu secara pasti tanpa bisa diragukan.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6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Rasionalisme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Keraguan metodis bukanlah tujuan yang harus dicapai.</a:t>
            </a:r>
          </a:p>
          <a:p>
            <a:pPr lvl="1"/>
            <a:r>
              <a:rPr lang="en-US" smtClean="0"/>
              <a:t>Sarana untuk bisa menemukan segala sesuatu yang bias kita ketahui secara pasti.</a:t>
            </a:r>
          </a:p>
          <a:p>
            <a:r>
              <a:rPr lang="en-US" smtClean="0"/>
              <a:t>Ketika mempraktikkan metode filsafatnya, Descartes sampai pada kenyataan yang tidak bisa diragukannya: IA ADA.</a:t>
            </a:r>
          </a:p>
          <a:p>
            <a:pPr lvl="1"/>
            <a:r>
              <a:rPr lang="en-US" smtClean="0"/>
              <a:t>Kalau ia meragukan banyak hal, ia harus ada supaya bisa meragukan hal-hal tersebut.</a:t>
            </a:r>
          </a:p>
          <a:p>
            <a:pPr lvl="1"/>
            <a:r>
              <a:rPr lang="en-US" smtClean="0"/>
              <a:t>Jika saya sedang meragukan segala sesuatu, maka saya sedang berpikir.</a:t>
            </a:r>
          </a:p>
          <a:p>
            <a:pPr lvl="1"/>
            <a:r>
              <a:rPr lang="en-US" i="1" smtClean="0"/>
              <a:t>Cogito ergo sum</a:t>
            </a:r>
            <a:r>
              <a:rPr lang="en-US" smtClean="0"/>
              <a:t>: saya berpikir, maka saya ada.</a:t>
            </a:r>
          </a:p>
        </p:txBody>
      </p:sp>
    </p:spTree>
    <p:extLst>
      <p:ext uri="{BB962C8B-B14F-4D97-AF65-F5344CB8AC3E}">
        <p14:creationId xmlns:p14="http://schemas.microsoft.com/office/powerpoint/2010/main" xmlns="" val="276517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Rasionalisme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Berpikir (akal budi) adalah unsur paling pokok dari manusia dan pengetahuan manusia.</a:t>
            </a:r>
          </a:p>
          <a:p>
            <a:pPr lvl="1"/>
            <a:r>
              <a:rPr lang="en-US" smtClean="0"/>
              <a:t>Apa yang lolos dari seleksi akal budi dapat diterima sebagai pengetahuan yang benar.</a:t>
            </a:r>
          </a:p>
          <a:p>
            <a:r>
              <a:rPr lang="en-US" smtClean="0"/>
              <a:t>Kaum rasionalis:</a:t>
            </a:r>
          </a:p>
          <a:p>
            <a:pPr lvl="1"/>
            <a:r>
              <a:rPr lang="en-US" smtClean="0"/>
              <a:t>Semua pengetahuan adalah pengetahuan apriori.</a:t>
            </a:r>
          </a:p>
          <a:p>
            <a:pPr lvl="1"/>
            <a:r>
              <a:rPr lang="en-US" smtClean="0"/>
              <a:t>Apriori: manusia sudah memiliki pengetahuan sebelum dan mendahului pengalaman.</a:t>
            </a:r>
          </a:p>
          <a:p>
            <a:pPr lvl="1"/>
            <a:r>
              <a:rPr lang="en-US" smtClean="0"/>
              <a:t>Ada ide-ide bawaan yang telah ada dalam benak manusia sejak lahir.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8780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289</TotalTime>
  <Words>1487</Words>
  <Application>Microsoft Office PowerPoint</Application>
  <PresentationFormat>Custom</PresentationFormat>
  <Paragraphs>155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Retrospect</vt:lpstr>
      <vt:lpstr>RASIONALISME DAN EMPIRISME</vt:lpstr>
      <vt:lpstr>Pengantar</vt:lpstr>
      <vt:lpstr>Pengantar</vt:lpstr>
      <vt:lpstr>Rasionalisme</vt:lpstr>
      <vt:lpstr>Rasionalisme</vt:lpstr>
      <vt:lpstr>Rasionalisme</vt:lpstr>
      <vt:lpstr>Rasionalisme</vt:lpstr>
      <vt:lpstr>Rasionalisme</vt:lpstr>
      <vt:lpstr>Rasionalisme</vt:lpstr>
      <vt:lpstr>Rasionalisme</vt:lpstr>
      <vt:lpstr>Empirisisme</vt:lpstr>
      <vt:lpstr>Empirisisme</vt:lpstr>
      <vt:lpstr>Empirisisme</vt:lpstr>
      <vt:lpstr>Empirisisme</vt:lpstr>
      <vt:lpstr>Empirisisme</vt:lpstr>
      <vt:lpstr>Empirisme</vt:lpstr>
      <vt:lpstr>Empirisisme</vt:lpstr>
      <vt:lpstr>Empirisisme</vt:lpstr>
      <vt:lpstr>Empirisisme</vt:lpstr>
      <vt:lpstr>Empirisisme</vt:lpstr>
      <vt:lpstr>Apriori &amp; Aposteriori</vt:lpstr>
      <vt:lpstr>Apriori &amp; Aposteriori</vt:lpstr>
      <vt:lpstr>TUGAS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RASIONALISME DAN EMPIRISME</dc:title>
  <dc:creator>Turnomo Rahardjo</dc:creator>
  <cp:lastModifiedBy>ANI</cp:lastModifiedBy>
  <cp:revision>34</cp:revision>
  <dcterms:created xsi:type="dcterms:W3CDTF">2014-10-19T12:26:08Z</dcterms:created>
  <dcterms:modified xsi:type="dcterms:W3CDTF">2018-10-27T00:10:20Z</dcterms:modified>
</cp:coreProperties>
</file>